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4"/>
  </p:sldMasterIdLst>
  <p:notesMasterIdLst>
    <p:notesMasterId r:id="rId25"/>
  </p:notesMasterIdLst>
  <p:sldIdLst>
    <p:sldId id="4147" r:id="rId5"/>
    <p:sldId id="4220" r:id="rId6"/>
    <p:sldId id="4223" r:id="rId7"/>
    <p:sldId id="4222" r:id="rId8"/>
    <p:sldId id="4192" r:id="rId9"/>
    <p:sldId id="4247" r:id="rId10"/>
    <p:sldId id="4262" r:id="rId11"/>
    <p:sldId id="4261" r:id="rId12"/>
    <p:sldId id="4249" r:id="rId13"/>
    <p:sldId id="4250" r:id="rId14"/>
    <p:sldId id="4263" r:id="rId15"/>
    <p:sldId id="4251" r:id="rId16"/>
    <p:sldId id="4284" r:id="rId17"/>
    <p:sldId id="4285" r:id="rId18"/>
    <p:sldId id="4274" r:id="rId19"/>
    <p:sldId id="4255" r:id="rId20"/>
    <p:sldId id="4256" r:id="rId21"/>
    <p:sldId id="4289" r:id="rId22"/>
    <p:sldId id="4292" r:id="rId23"/>
    <p:sldId id="4291" r:id="rId24"/>
  </p:sldIdLst>
  <p:sldSz cx="12192000" cy="6858000"/>
  <p:notesSz cx="6858000" cy="9144000"/>
  <p:embeddedFontLst>
    <p:embeddedFont>
      <p:font typeface="Flanders Art Sans" panose="00000500000000000000" pitchFamily="50" charset="0"/>
      <p:regular r:id="rId26"/>
      <p:bold r:id="rId27"/>
      <p:italic r:id="rId28"/>
    </p:embeddedFont>
    <p:embeddedFont>
      <p:font typeface="Flanders Art Sans Black" panose="00000A00000000000000" pitchFamily="50" charset="0"/>
      <p:bold r:id="rId29"/>
      <p:italic r:id="rId30"/>
      <p:boldItalic r:id="rId31"/>
    </p:embeddedFont>
    <p:embeddedFont>
      <p:font typeface="Flanders Art Sans Medium" panose="00000600000000000000" pitchFamily="50" charset="0"/>
      <p:regular r:id="rId32"/>
      <p:italic r:id="rId33"/>
    </p:embeddedFont>
  </p:embeddedFontLst>
  <p:defaultText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9" pos="366" userDrawn="1">
          <p15:clr>
            <a:srgbClr val="A4A3A4"/>
          </p15:clr>
        </p15:guide>
        <p15:guide id="22" orient="horz" pos="4247" userDrawn="1">
          <p15:clr>
            <a:srgbClr val="A4A3A4"/>
          </p15:clr>
        </p15:guide>
        <p15:guide id="23" pos="99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004B"/>
    <a:srgbClr val="FCF3F4"/>
    <a:srgbClr val="FCF4F4"/>
    <a:srgbClr val="67C0BB"/>
    <a:srgbClr val="581F6E"/>
    <a:srgbClr val="7AC8C4"/>
    <a:srgbClr val="FAF1F1"/>
    <a:srgbClr val="5A1F6E"/>
    <a:srgbClr val="FBF3F3"/>
    <a:srgbClr val="F5FD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712919-E752-49F8-B6C1-C36DC6915D47}" v="10" dt="2024-10-02T12:00:15.9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20" autoAdjust="0"/>
    <p:restoredTop sz="34649" autoAdjust="0"/>
  </p:normalViewPr>
  <p:slideViewPr>
    <p:cSldViewPr snapToGrid="0" showGuides="1">
      <p:cViewPr varScale="1">
        <p:scale>
          <a:sx n="27" d="100"/>
          <a:sy n="27" d="100"/>
        </p:scale>
        <p:origin x="2486" y="14"/>
      </p:cViewPr>
      <p:guideLst>
        <p:guide pos="366"/>
        <p:guide orient="horz" pos="4247"/>
        <p:guide pos="992"/>
      </p:guideLst>
    </p:cSldViewPr>
  </p:slideViewPr>
  <p:notesTextViewPr>
    <p:cViewPr>
      <p:scale>
        <a:sx n="1" d="1"/>
        <a:sy n="1" d="1"/>
      </p:scale>
      <p:origin x="0" y="-1738"/>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37" Type="http://schemas.openxmlformats.org/officeDocument/2006/relationships/tableStyles" Target="tableStyles.xml"/><Relationship Id="rId40" Type="http://schemas.openxmlformats.org/officeDocument/2006/relationships/customXml" Target="../customXml/item4.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enda Van Rillaer" userId="70472541-03a7-44cd-9df1-133d0f4a239b" providerId="ADAL" clId="{EE712919-E752-49F8-B6C1-C36DC6915D47}"/>
    <pc:docChg chg="custSel modSld">
      <pc:chgData name="Brenda Van Rillaer" userId="70472541-03a7-44cd-9df1-133d0f4a239b" providerId="ADAL" clId="{EE712919-E752-49F8-B6C1-C36DC6915D47}" dt="2024-10-02T12:00:15.910" v="126"/>
      <pc:docMkLst>
        <pc:docMk/>
      </pc:docMkLst>
      <pc:sldChg chg="modSp mod modAnim">
        <pc:chgData name="Brenda Van Rillaer" userId="70472541-03a7-44cd-9df1-133d0f4a239b" providerId="ADAL" clId="{EE712919-E752-49F8-B6C1-C36DC6915D47}" dt="2024-10-02T11:59:35.808" v="117"/>
        <pc:sldMkLst>
          <pc:docMk/>
          <pc:sldMk cId="2719468452" sldId="4220"/>
        </pc:sldMkLst>
        <pc:spChg chg="mod">
          <ac:chgData name="Brenda Van Rillaer" userId="70472541-03a7-44cd-9df1-133d0f4a239b" providerId="ADAL" clId="{EE712919-E752-49F8-B6C1-C36DC6915D47}" dt="2024-10-02T11:58:46.471" v="3" actId="20577"/>
          <ac:spMkLst>
            <pc:docMk/>
            <pc:sldMk cId="2719468452" sldId="4220"/>
            <ac:spMk id="37" creationId="{CC0BB38B-9C98-1EDB-1303-B33CC0C99574}"/>
          </ac:spMkLst>
        </pc:spChg>
        <pc:spChg chg="mod">
          <ac:chgData name="Brenda Van Rillaer" userId="70472541-03a7-44cd-9df1-133d0f4a239b" providerId="ADAL" clId="{EE712919-E752-49F8-B6C1-C36DC6915D47}" dt="2024-10-02T11:58:42.346" v="1" actId="20577"/>
          <ac:spMkLst>
            <pc:docMk/>
            <pc:sldMk cId="2719468452" sldId="4220"/>
            <ac:spMk id="41" creationId="{EA70F926-6C47-6957-E25C-87296530253E}"/>
          </ac:spMkLst>
        </pc:spChg>
        <pc:grpChg chg="mod">
          <ac:chgData name="Brenda Van Rillaer" userId="70472541-03a7-44cd-9df1-133d0f4a239b" providerId="ADAL" clId="{EE712919-E752-49F8-B6C1-C36DC6915D47}" dt="2024-10-02T11:59:10.506" v="114" actId="1038"/>
          <ac:grpSpMkLst>
            <pc:docMk/>
            <pc:sldMk cId="2719468452" sldId="4220"/>
            <ac:grpSpMk id="62" creationId="{6A635D68-1E46-6BE0-6CAE-0D44AF234D45}"/>
          </ac:grpSpMkLst>
        </pc:grpChg>
        <pc:grpChg chg="mod">
          <ac:chgData name="Brenda Van Rillaer" userId="70472541-03a7-44cd-9df1-133d0f4a239b" providerId="ADAL" clId="{EE712919-E752-49F8-B6C1-C36DC6915D47}" dt="2024-10-02T11:58:57.359" v="61" actId="1037"/>
          <ac:grpSpMkLst>
            <pc:docMk/>
            <pc:sldMk cId="2719468452" sldId="4220"/>
            <ac:grpSpMk id="63" creationId="{AD1890AA-D60C-785D-639E-7920523A49A6}"/>
          </ac:grpSpMkLst>
        </pc:grpChg>
      </pc:sldChg>
      <pc:sldChg chg="addSp delSp modSp mod delAnim modAnim">
        <pc:chgData name="Brenda Van Rillaer" userId="70472541-03a7-44cd-9df1-133d0f4a239b" providerId="ADAL" clId="{EE712919-E752-49F8-B6C1-C36DC6915D47}" dt="2024-10-02T12:00:15.910" v="126"/>
        <pc:sldMkLst>
          <pc:docMk/>
          <pc:sldMk cId="3838000947" sldId="4223"/>
        </pc:sldMkLst>
        <pc:spChg chg="mod">
          <ac:chgData name="Brenda Van Rillaer" userId="70472541-03a7-44cd-9df1-133d0f4a239b" providerId="ADAL" clId="{EE712919-E752-49F8-B6C1-C36DC6915D47}" dt="2024-10-02T11:59:47.042" v="120"/>
          <ac:spMkLst>
            <pc:docMk/>
            <pc:sldMk cId="3838000947" sldId="4223"/>
            <ac:spMk id="3" creationId="{5907FD2E-9603-FCF5-C71C-28DF55DB0E79}"/>
          </ac:spMkLst>
        </pc:spChg>
        <pc:spChg chg="mod">
          <ac:chgData name="Brenda Van Rillaer" userId="70472541-03a7-44cd-9df1-133d0f4a239b" providerId="ADAL" clId="{EE712919-E752-49F8-B6C1-C36DC6915D47}" dt="2024-10-02T11:59:47.042" v="120"/>
          <ac:spMkLst>
            <pc:docMk/>
            <pc:sldMk cId="3838000947" sldId="4223"/>
            <ac:spMk id="5" creationId="{5704A471-7665-FB57-B80B-9DEF870259F2}"/>
          </ac:spMkLst>
        </pc:spChg>
        <pc:spChg chg="mod">
          <ac:chgData name="Brenda Van Rillaer" userId="70472541-03a7-44cd-9df1-133d0f4a239b" providerId="ADAL" clId="{EE712919-E752-49F8-B6C1-C36DC6915D47}" dt="2024-10-02T11:59:47.042" v="120"/>
          <ac:spMkLst>
            <pc:docMk/>
            <pc:sldMk cId="3838000947" sldId="4223"/>
            <ac:spMk id="8" creationId="{035D0704-457B-2DF8-2788-E74E69969CB0}"/>
          </ac:spMkLst>
        </pc:spChg>
        <pc:spChg chg="mod">
          <ac:chgData name="Brenda Van Rillaer" userId="70472541-03a7-44cd-9df1-133d0f4a239b" providerId="ADAL" clId="{EE712919-E752-49F8-B6C1-C36DC6915D47}" dt="2024-10-02T11:59:47.042" v="120"/>
          <ac:spMkLst>
            <pc:docMk/>
            <pc:sldMk cId="3838000947" sldId="4223"/>
            <ac:spMk id="10" creationId="{2F8DFC45-A6A7-FD85-1F46-A0883A746B71}"/>
          </ac:spMkLst>
        </pc:spChg>
        <pc:spChg chg="mod">
          <ac:chgData name="Brenda Van Rillaer" userId="70472541-03a7-44cd-9df1-133d0f4a239b" providerId="ADAL" clId="{EE712919-E752-49F8-B6C1-C36DC6915D47}" dt="2024-10-02T11:59:47.042" v="120"/>
          <ac:spMkLst>
            <pc:docMk/>
            <pc:sldMk cId="3838000947" sldId="4223"/>
            <ac:spMk id="16" creationId="{AAB277F5-146C-1D6B-35A5-F9F41A59FB85}"/>
          </ac:spMkLst>
        </pc:spChg>
        <pc:spChg chg="mod">
          <ac:chgData name="Brenda Van Rillaer" userId="70472541-03a7-44cd-9df1-133d0f4a239b" providerId="ADAL" clId="{EE712919-E752-49F8-B6C1-C36DC6915D47}" dt="2024-10-02T11:59:47.042" v="120"/>
          <ac:spMkLst>
            <pc:docMk/>
            <pc:sldMk cId="3838000947" sldId="4223"/>
            <ac:spMk id="24" creationId="{E07056A7-3C6C-14DA-8686-FE1FD3B225F6}"/>
          </ac:spMkLst>
        </pc:spChg>
        <pc:grpChg chg="add mod">
          <ac:chgData name="Brenda Van Rillaer" userId="70472541-03a7-44cd-9df1-133d0f4a239b" providerId="ADAL" clId="{EE712919-E752-49F8-B6C1-C36DC6915D47}" dt="2024-10-02T11:59:47.042" v="120"/>
          <ac:grpSpMkLst>
            <pc:docMk/>
            <pc:sldMk cId="3838000947" sldId="4223"/>
            <ac:grpSpMk id="2" creationId="{159D8059-1C4A-9FBE-4042-AF1B4D43D542}"/>
          </ac:grpSpMkLst>
        </pc:grpChg>
        <pc:grpChg chg="mod">
          <ac:chgData name="Brenda Van Rillaer" userId="70472541-03a7-44cd-9df1-133d0f4a239b" providerId="ADAL" clId="{EE712919-E752-49F8-B6C1-C36DC6915D47}" dt="2024-10-02T11:59:47.042" v="120"/>
          <ac:grpSpMkLst>
            <pc:docMk/>
            <pc:sldMk cId="3838000947" sldId="4223"/>
            <ac:grpSpMk id="4" creationId="{0F772BBA-3B65-EB25-F7E2-7A546CCE4A6B}"/>
          </ac:grpSpMkLst>
        </pc:grpChg>
        <pc:grpChg chg="add mod">
          <ac:chgData name="Brenda Van Rillaer" userId="70472541-03a7-44cd-9df1-133d0f4a239b" providerId="ADAL" clId="{EE712919-E752-49F8-B6C1-C36DC6915D47}" dt="2024-10-02T11:59:47.042" v="120"/>
          <ac:grpSpMkLst>
            <pc:docMk/>
            <pc:sldMk cId="3838000947" sldId="4223"/>
            <ac:grpSpMk id="9" creationId="{046EDDBB-CC98-8D86-28EC-8B22FE0201D5}"/>
          </ac:grpSpMkLst>
        </pc:grpChg>
        <pc:grpChg chg="mod">
          <ac:chgData name="Brenda Van Rillaer" userId="70472541-03a7-44cd-9df1-133d0f4a239b" providerId="ADAL" clId="{EE712919-E752-49F8-B6C1-C36DC6915D47}" dt="2024-10-02T11:59:47.042" v="120"/>
          <ac:grpSpMkLst>
            <pc:docMk/>
            <pc:sldMk cId="3838000947" sldId="4223"/>
            <ac:grpSpMk id="20" creationId="{B605B51E-E54C-2118-3A0B-1182B8547733}"/>
          </ac:grpSpMkLst>
        </pc:grpChg>
        <pc:grpChg chg="del">
          <ac:chgData name="Brenda Van Rillaer" userId="70472541-03a7-44cd-9df1-133d0f4a239b" providerId="ADAL" clId="{EE712919-E752-49F8-B6C1-C36DC6915D47}" dt="2024-10-02T11:59:44.533" v="118" actId="478"/>
          <ac:grpSpMkLst>
            <pc:docMk/>
            <pc:sldMk cId="3838000947" sldId="4223"/>
            <ac:grpSpMk id="62" creationId="{6A635D68-1E46-6BE0-6CAE-0D44AF234D45}"/>
          </ac:grpSpMkLst>
        </pc:grpChg>
        <pc:grpChg chg="del">
          <ac:chgData name="Brenda Van Rillaer" userId="70472541-03a7-44cd-9df1-133d0f4a239b" providerId="ADAL" clId="{EE712919-E752-49F8-B6C1-C36DC6915D47}" dt="2024-10-02T11:59:45.718" v="119" actId="478"/>
          <ac:grpSpMkLst>
            <pc:docMk/>
            <pc:sldMk cId="3838000947" sldId="4223"/>
            <ac:grpSpMk id="63" creationId="{AD1890AA-D60C-785D-639E-7920523A49A6}"/>
          </ac:grpSpMkLst>
        </pc:grpChg>
        <pc:picChg chg="mod">
          <ac:chgData name="Brenda Van Rillaer" userId="70472541-03a7-44cd-9df1-133d0f4a239b" providerId="ADAL" clId="{EE712919-E752-49F8-B6C1-C36DC6915D47}" dt="2024-10-02T11:59:47.042" v="120"/>
          <ac:picMkLst>
            <pc:docMk/>
            <pc:sldMk cId="3838000947" sldId="4223"/>
            <ac:picMk id="6" creationId="{36E68D92-6C9B-CC35-5D20-AD3E4B037520}"/>
          </ac:picMkLst>
        </pc:picChg>
        <pc:picChg chg="mod">
          <ac:chgData name="Brenda Van Rillaer" userId="70472541-03a7-44cd-9df1-133d0f4a239b" providerId="ADAL" clId="{EE712919-E752-49F8-B6C1-C36DC6915D47}" dt="2024-10-02T11:59:47.042" v="120"/>
          <ac:picMkLst>
            <pc:docMk/>
            <pc:sldMk cId="3838000947" sldId="4223"/>
            <ac:picMk id="23" creationId="{AD5A8544-7172-9EC7-EF98-CC8B7C578F0E}"/>
          </ac:picMkLst>
        </pc:picChg>
      </pc:sldChg>
    </pc:docChg>
  </pc:docChgLst>
  <pc:docChgLst>
    <pc:chgData name="Sarah Tulkens" userId="99e306f9-68f3-4c71-ae1e-9fe6f9bd37a4" providerId="ADAL" clId="{B77AB8DA-0F53-4706-8503-FE71A7F5C83D}"/>
    <pc:docChg chg="modSld">
      <pc:chgData name="Sarah Tulkens" userId="99e306f9-68f3-4c71-ae1e-9fe6f9bd37a4" providerId="ADAL" clId="{B77AB8DA-0F53-4706-8503-FE71A7F5C83D}" dt="2024-10-03T11:31:20.589" v="65" actId="113"/>
      <pc:docMkLst>
        <pc:docMk/>
      </pc:docMkLst>
      <pc:sldChg chg="modNotesTx">
        <pc:chgData name="Sarah Tulkens" userId="99e306f9-68f3-4c71-ae1e-9fe6f9bd37a4" providerId="ADAL" clId="{B77AB8DA-0F53-4706-8503-FE71A7F5C83D}" dt="2024-10-03T11:25:02.607" v="0"/>
        <pc:sldMkLst>
          <pc:docMk/>
          <pc:sldMk cId="1300164954" sldId="4192"/>
        </pc:sldMkLst>
      </pc:sldChg>
      <pc:sldChg chg="modNotesTx">
        <pc:chgData name="Sarah Tulkens" userId="99e306f9-68f3-4c71-ae1e-9fe6f9bd37a4" providerId="ADAL" clId="{B77AB8DA-0F53-4706-8503-FE71A7F5C83D}" dt="2024-10-03T11:26:19.263" v="15" actId="5793"/>
        <pc:sldMkLst>
          <pc:docMk/>
          <pc:sldMk cId="53918607" sldId="4247"/>
        </pc:sldMkLst>
      </pc:sldChg>
      <pc:sldChg chg="modNotesTx">
        <pc:chgData name="Sarah Tulkens" userId="99e306f9-68f3-4c71-ae1e-9fe6f9bd37a4" providerId="ADAL" clId="{B77AB8DA-0F53-4706-8503-FE71A7F5C83D}" dt="2024-10-03T11:26:55.447" v="17"/>
        <pc:sldMkLst>
          <pc:docMk/>
          <pc:sldMk cId="18718309" sldId="4250"/>
        </pc:sldMkLst>
      </pc:sldChg>
      <pc:sldChg chg="modNotesTx">
        <pc:chgData name="Sarah Tulkens" userId="99e306f9-68f3-4c71-ae1e-9fe6f9bd37a4" providerId="ADAL" clId="{B77AB8DA-0F53-4706-8503-FE71A7F5C83D}" dt="2024-10-03T11:31:20.589" v="65" actId="113"/>
        <pc:sldMkLst>
          <pc:docMk/>
          <pc:sldMk cId="1237934050" sldId="4256"/>
        </pc:sldMkLst>
      </pc:sldChg>
      <pc:sldChg chg="modNotesTx">
        <pc:chgData name="Sarah Tulkens" userId="99e306f9-68f3-4c71-ae1e-9fe6f9bd37a4" providerId="ADAL" clId="{B77AB8DA-0F53-4706-8503-FE71A7F5C83D}" dt="2024-10-03T11:26:35.035" v="16"/>
        <pc:sldMkLst>
          <pc:docMk/>
          <pc:sldMk cId="2872782968" sldId="4262"/>
        </pc:sldMkLst>
      </pc:sldChg>
      <pc:sldChg chg="modNotesTx">
        <pc:chgData name="Sarah Tulkens" userId="99e306f9-68f3-4c71-ae1e-9fe6f9bd37a4" providerId="ADAL" clId="{B77AB8DA-0F53-4706-8503-FE71A7F5C83D}" dt="2024-10-03T11:27:48.288" v="25" actId="12"/>
        <pc:sldMkLst>
          <pc:docMk/>
          <pc:sldMk cId="3510606419" sldId="4263"/>
        </pc:sldMkLst>
      </pc:sldChg>
      <pc:sldChg chg="modNotesTx">
        <pc:chgData name="Sarah Tulkens" userId="99e306f9-68f3-4c71-ae1e-9fe6f9bd37a4" providerId="ADAL" clId="{B77AB8DA-0F53-4706-8503-FE71A7F5C83D}" dt="2024-10-03T11:30:13.063" v="52" actId="113"/>
        <pc:sldMkLst>
          <pc:docMk/>
          <pc:sldMk cId="2996718832" sldId="4274"/>
        </pc:sldMkLst>
      </pc:sldChg>
      <pc:sldChg chg="modNotesTx">
        <pc:chgData name="Sarah Tulkens" userId="99e306f9-68f3-4c71-ae1e-9fe6f9bd37a4" providerId="ADAL" clId="{B77AB8DA-0F53-4706-8503-FE71A7F5C83D}" dt="2024-10-03T11:29:11.021" v="42" actId="113"/>
        <pc:sldMkLst>
          <pc:docMk/>
          <pc:sldMk cId="3319188172" sldId="428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B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FA0005-2F1B-CC4C-963C-48DBCF74779C}" type="datetimeFigureOut">
              <a:rPr lang="en-BE" smtClean="0"/>
              <a:t>10/03/2024</a:t>
            </a:fld>
            <a:endParaRPr lang="en-B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B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B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153A85-B9B1-594F-B1C0-95399ECCDE3B}" type="slidenum">
              <a:rPr lang="en-BE" smtClean="0"/>
              <a:t>‹nr.›</a:t>
            </a:fld>
            <a:endParaRPr lang="en-BE"/>
          </a:p>
        </p:txBody>
      </p:sp>
    </p:spTree>
    <p:extLst>
      <p:ext uri="{BB962C8B-B14F-4D97-AF65-F5344CB8AC3E}">
        <p14:creationId xmlns:p14="http://schemas.microsoft.com/office/powerpoint/2010/main" val="3130738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Persoonlijke</a:t>
            </a:r>
            <a:r>
              <a:rPr lang="en-GB" dirty="0"/>
              <a:t> </a:t>
            </a:r>
            <a:r>
              <a:rPr lang="en-GB" dirty="0" err="1"/>
              <a:t>verwelkoming</a:t>
            </a:r>
            <a:r>
              <a:rPr lang="en-GB" dirty="0"/>
              <a:t> van de </a:t>
            </a:r>
            <a:r>
              <a:rPr lang="en-GB" dirty="0" err="1"/>
              <a:t>directeur</a:t>
            </a:r>
            <a:endParaRPr lang="en-GB" dirty="0"/>
          </a:p>
          <a:p>
            <a:endParaRPr lang="en-GB" dirty="0"/>
          </a:p>
          <a:p>
            <a:r>
              <a:rPr lang="en-GB" dirty="0"/>
              <a:t>Met het </a:t>
            </a:r>
            <a:r>
              <a:rPr lang="en-GB" dirty="0" err="1"/>
              <a:t>strategisch</a:t>
            </a:r>
            <a:r>
              <a:rPr lang="en-GB" dirty="0"/>
              <a:t> plan GO! 2030 </a:t>
            </a:r>
            <a:r>
              <a:rPr lang="en-GB" dirty="0" err="1"/>
              <a:t>wil</a:t>
            </a:r>
            <a:r>
              <a:rPr lang="en-GB" dirty="0"/>
              <a:t> het GO! </a:t>
            </a:r>
            <a:r>
              <a:rPr lang="en-GB" dirty="0" err="1"/>
              <a:t>tegen</a:t>
            </a:r>
            <a:r>
              <a:rPr lang="en-GB" dirty="0"/>
              <a:t> 2030 </a:t>
            </a:r>
            <a:r>
              <a:rPr lang="en-GB" dirty="0" err="1"/>
              <a:t>zijn</a:t>
            </a:r>
            <a:r>
              <a:rPr lang="en-GB" dirty="0"/>
              <a:t> ‘</a:t>
            </a:r>
            <a:r>
              <a:rPr lang="en-GB" dirty="0" err="1"/>
              <a:t>poolstervisie</a:t>
            </a:r>
            <a:r>
              <a:rPr lang="en-GB" dirty="0"/>
              <a:t>’ </a:t>
            </a:r>
            <a:r>
              <a:rPr lang="en-GB" dirty="0" err="1"/>
              <a:t>realiseren</a:t>
            </a:r>
            <a:r>
              <a:rPr lang="en-GB" dirty="0"/>
              <a:t> in alle </a:t>
            </a:r>
            <a:r>
              <a:rPr lang="en-GB" dirty="0" err="1"/>
              <a:t>scholen</a:t>
            </a:r>
            <a:r>
              <a:rPr lang="en-GB" dirty="0"/>
              <a:t>. Het is </a:t>
            </a:r>
            <a:r>
              <a:rPr lang="en-GB" dirty="0" err="1"/>
              <a:t>een</a:t>
            </a:r>
            <a:r>
              <a:rPr lang="en-GB" dirty="0"/>
              <a:t> </a:t>
            </a:r>
            <a:r>
              <a:rPr lang="en-GB" dirty="0" err="1"/>
              <a:t>toekomstbestendig</a:t>
            </a:r>
            <a:r>
              <a:rPr lang="en-GB" dirty="0"/>
              <a:t> </a:t>
            </a:r>
            <a:r>
              <a:rPr lang="en-GB" dirty="0" err="1"/>
              <a:t>antwoord</a:t>
            </a:r>
            <a:r>
              <a:rPr lang="en-GB" dirty="0"/>
              <a:t> om de </a:t>
            </a:r>
            <a:r>
              <a:rPr lang="en-GB" dirty="0" err="1"/>
              <a:t>onderwijskwaliteit</a:t>
            </a:r>
            <a:r>
              <a:rPr lang="en-GB" dirty="0"/>
              <a:t> </a:t>
            </a:r>
            <a:r>
              <a:rPr lang="en-GB" dirty="0" err="1"/>
              <a:t>te</a:t>
            </a:r>
            <a:r>
              <a:rPr lang="en-GB" dirty="0"/>
              <a:t> </a:t>
            </a:r>
            <a:r>
              <a:rPr lang="en-GB" dirty="0" err="1"/>
              <a:t>verhogen</a:t>
            </a:r>
            <a:r>
              <a:rPr lang="en-GB" dirty="0"/>
              <a:t>, op elk </a:t>
            </a:r>
            <a:r>
              <a:rPr lang="en-GB" dirty="0" err="1"/>
              <a:t>niveau</a:t>
            </a:r>
            <a:r>
              <a:rPr lang="en-GB" dirty="0"/>
              <a:t> </a:t>
            </a:r>
            <a:r>
              <a:rPr lang="en-GB" dirty="0" err="1"/>
              <a:t>en</a:t>
            </a:r>
            <a:r>
              <a:rPr lang="en-GB" dirty="0"/>
              <a:t> tot in </a:t>
            </a:r>
            <a:r>
              <a:rPr lang="en-GB" dirty="0" err="1"/>
              <a:t>elke</a:t>
            </a:r>
            <a:r>
              <a:rPr lang="en-GB" dirty="0"/>
              <a:t> </a:t>
            </a:r>
            <a:r>
              <a:rPr lang="en-GB" dirty="0" err="1"/>
              <a:t>uithoek</a:t>
            </a:r>
            <a:r>
              <a:rPr lang="en-GB" dirty="0"/>
              <a:t> van het </a:t>
            </a:r>
            <a:r>
              <a:rPr lang="en-GB" dirty="0" err="1"/>
              <a:t>onderwijsnet</a:t>
            </a:r>
            <a:r>
              <a:rPr lang="en-GB" dirty="0"/>
              <a:t>. In </a:t>
            </a:r>
            <a:r>
              <a:rPr lang="en-GB" dirty="0" err="1"/>
              <a:t>deze</a:t>
            </a:r>
            <a:r>
              <a:rPr lang="en-GB" dirty="0"/>
              <a:t> </a:t>
            </a:r>
            <a:r>
              <a:rPr lang="en-GB" dirty="0" err="1"/>
              <a:t>presentatie</a:t>
            </a:r>
            <a:r>
              <a:rPr lang="en-GB" dirty="0"/>
              <a:t> </a:t>
            </a:r>
            <a:r>
              <a:rPr lang="en-GB" dirty="0" err="1"/>
              <a:t>lichten</a:t>
            </a:r>
            <a:r>
              <a:rPr lang="en-GB" dirty="0"/>
              <a:t> we toe wat het </a:t>
            </a:r>
            <a:r>
              <a:rPr lang="en-GB" dirty="0" err="1"/>
              <a:t>concreet</a:t>
            </a:r>
            <a:r>
              <a:rPr lang="en-GB" dirty="0"/>
              <a:t> </a:t>
            </a:r>
            <a:r>
              <a:rPr lang="en-GB" dirty="0" err="1"/>
              <a:t>inhoudt</a:t>
            </a:r>
            <a:r>
              <a:rPr lang="en-GB" dirty="0"/>
              <a:t>. </a:t>
            </a:r>
          </a:p>
        </p:txBody>
      </p:sp>
      <p:sp>
        <p:nvSpPr>
          <p:cNvPr id="4" name="Slide Number Placeholder 3"/>
          <p:cNvSpPr>
            <a:spLocks noGrp="1"/>
          </p:cNvSpPr>
          <p:nvPr>
            <p:ph type="sldNum" sz="quarter" idx="5"/>
          </p:nvPr>
        </p:nvSpPr>
        <p:spPr/>
        <p:txBody>
          <a:bodyPr/>
          <a:lstStyle/>
          <a:p>
            <a:fld id="{F2153A85-B9B1-594F-B1C0-95399ECCDE3B}" type="slidenum">
              <a:rPr lang="en-BE" smtClean="0"/>
              <a:t>1</a:t>
            </a:fld>
            <a:endParaRPr lang="en-BE"/>
          </a:p>
        </p:txBody>
      </p:sp>
    </p:spTree>
    <p:extLst>
      <p:ext uri="{BB962C8B-B14F-4D97-AF65-F5344CB8AC3E}">
        <p14:creationId xmlns:p14="http://schemas.microsoft.com/office/powerpoint/2010/main" val="38342451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2</a:t>
            </a:fld>
            <a:endParaRPr lang="en-BE"/>
          </a:p>
        </p:txBody>
      </p:sp>
    </p:spTree>
    <p:extLst>
      <p:ext uri="{BB962C8B-B14F-4D97-AF65-F5344CB8AC3E}">
        <p14:creationId xmlns:p14="http://schemas.microsoft.com/office/powerpoint/2010/main" val="18107579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3</a:t>
            </a:fld>
            <a:endParaRPr lang="en-BE"/>
          </a:p>
        </p:txBody>
      </p:sp>
    </p:spTree>
    <p:extLst>
      <p:ext uri="{BB962C8B-B14F-4D97-AF65-F5344CB8AC3E}">
        <p14:creationId xmlns:p14="http://schemas.microsoft.com/office/powerpoint/2010/main" val="3636000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4</a:t>
            </a:fld>
            <a:endParaRPr lang="en-BE"/>
          </a:p>
        </p:txBody>
      </p:sp>
    </p:spTree>
    <p:extLst>
      <p:ext uri="{BB962C8B-B14F-4D97-AF65-F5344CB8AC3E}">
        <p14:creationId xmlns:p14="http://schemas.microsoft.com/office/powerpoint/2010/main" val="29654244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b="0" i="0" u="none" strike="noStrike" dirty="0">
                <a:solidFill>
                  <a:srgbClr val="000000"/>
                </a:solidFill>
                <a:effectLst/>
                <a:highlight>
                  <a:srgbClr val="F5F5F5"/>
                </a:highlight>
                <a:latin typeface="Aptos" panose="020B0004020202020204" pitchFamily="34" charset="0"/>
              </a:rPr>
              <a:t>Het </a:t>
            </a:r>
            <a:r>
              <a:rPr lang="en-GB" b="0" i="0" u="none" strike="noStrike" dirty="0" err="1">
                <a:solidFill>
                  <a:srgbClr val="000000"/>
                </a:solidFill>
                <a:effectLst/>
                <a:highlight>
                  <a:srgbClr val="F5F5F5"/>
                </a:highlight>
                <a:latin typeface="Aptos" panose="020B0004020202020204" pitchFamily="34" charset="0"/>
              </a:rPr>
              <a:t>strategisch</a:t>
            </a:r>
            <a:r>
              <a:rPr lang="en-GB" b="0" i="0" u="none" strike="noStrike" dirty="0">
                <a:solidFill>
                  <a:srgbClr val="000000"/>
                </a:solidFill>
                <a:effectLst/>
                <a:highlight>
                  <a:srgbClr val="F5F5F5"/>
                </a:highlight>
                <a:latin typeface="Aptos" panose="020B0004020202020204" pitchFamily="34" charset="0"/>
              </a:rPr>
              <a:t> plan GO! 2030 is </a:t>
            </a:r>
            <a:r>
              <a:rPr lang="en-GB" b="0" i="0" u="none" strike="noStrike" dirty="0" err="1">
                <a:solidFill>
                  <a:srgbClr val="000000"/>
                </a:solidFill>
                <a:effectLst/>
                <a:highlight>
                  <a:srgbClr val="F5F5F5"/>
                </a:highlight>
                <a:latin typeface="Aptos" panose="020B0004020202020204" pitchFamily="34" charset="0"/>
              </a:rPr>
              <a:t>een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manier</a:t>
            </a:r>
            <a:r>
              <a:rPr lang="en-GB" b="0" i="0" u="none" strike="noStrike" dirty="0">
                <a:solidFill>
                  <a:srgbClr val="000000"/>
                </a:solidFill>
                <a:effectLst/>
                <a:highlight>
                  <a:srgbClr val="F5F5F5"/>
                </a:highlight>
                <a:latin typeface="Aptos" panose="020B0004020202020204" pitchFamily="34" charset="0"/>
              </a:rPr>
              <a:t> van </a:t>
            </a:r>
            <a:r>
              <a:rPr lang="en-GB" b="0" i="0" u="none" strike="noStrike" dirty="0" err="1">
                <a:solidFill>
                  <a:srgbClr val="000000"/>
                </a:solidFill>
                <a:effectLst/>
                <a:highlight>
                  <a:srgbClr val="F5F5F5"/>
                </a:highlight>
                <a:latin typeface="Aptos" panose="020B0004020202020204" pitchFamily="34" charset="0"/>
              </a:rPr>
              <a:t>kijken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naar</a:t>
            </a:r>
            <a:r>
              <a:rPr lang="en-GB" b="0" i="0" u="none" strike="noStrike" dirty="0">
                <a:solidFill>
                  <a:srgbClr val="000000"/>
                </a:solidFill>
                <a:effectLst/>
                <a:highlight>
                  <a:srgbClr val="F5F5F5"/>
                </a:highlight>
                <a:latin typeface="Aptos" panose="020B0004020202020204" pitchFamily="34" charset="0"/>
              </a:rPr>
              <a:t> hoe </a:t>
            </a:r>
            <a:r>
              <a:rPr lang="en-GB" b="0" i="0" u="none" strike="noStrike" dirty="0" err="1">
                <a:solidFill>
                  <a:srgbClr val="000000"/>
                </a:solidFill>
                <a:effectLst/>
                <a:highlight>
                  <a:srgbClr val="F5F5F5"/>
                </a:highlight>
                <a:latin typeface="Aptos" panose="020B0004020202020204" pitchFamily="34" charset="0"/>
              </a:rPr>
              <a:t>leren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vorm</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kan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krijgen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binnen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onze</a:t>
            </a:r>
            <a:r>
              <a:rPr lang="en-GB" b="0" i="0" u="none" strike="noStrike" dirty="0">
                <a:solidFill>
                  <a:srgbClr val="000000"/>
                </a:solidFill>
                <a:effectLst/>
                <a:highlight>
                  <a:srgbClr val="F5F5F5"/>
                </a:highlight>
                <a:latin typeface="Aptos" panose="020B0004020202020204" pitchFamily="34" charset="0"/>
              </a:rPr>
              <a:t> GO! </a:t>
            </a:r>
            <a:r>
              <a:rPr lang="en-GB" b="0" i="0" u="none" strike="noStrike" dirty="0" err="1">
                <a:solidFill>
                  <a:srgbClr val="000000"/>
                </a:solidFill>
                <a:effectLst/>
                <a:highlight>
                  <a:srgbClr val="F5F5F5"/>
                </a:highlight>
                <a:latin typeface="Aptos" panose="020B0004020202020204" pitchFamily="34" charset="0"/>
              </a:rPr>
              <a:t>onderwijsinstellingen</a:t>
            </a:r>
            <a:r>
              <a:rPr lang="en-GB" b="0" i="0" u="none" strike="noStrike" dirty="0">
                <a:solidFill>
                  <a:srgbClr val="000000"/>
                </a:solidFill>
                <a:effectLst/>
                <a:highlight>
                  <a:srgbClr val="F5F5F5"/>
                </a:highlight>
                <a:latin typeface="Aptos" panose="020B0004020202020204" pitchFamily="34" charset="0"/>
              </a:rPr>
              <a:t>. En </a:t>
            </a:r>
            <a:r>
              <a:rPr lang="en-GB" b="0" i="0" u="none" strike="noStrike" dirty="0" err="1">
                <a:solidFill>
                  <a:srgbClr val="000000"/>
                </a:solidFill>
                <a:effectLst/>
                <a:highlight>
                  <a:srgbClr val="F5F5F5"/>
                </a:highlight>
                <a:latin typeface="Aptos" panose="020B0004020202020204" pitchFamily="34" charset="0"/>
              </a:rPr>
              <a:t>naar</a:t>
            </a:r>
            <a:r>
              <a:rPr lang="en-GB" b="0" i="0" u="none" strike="noStrike" dirty="0">
                <a:solidFill>
                  <a:srgbClr val="000000"/>
                </a:solidFill>
                <a:effectLst/>
                <a:highlight>
                  <a:srgbClr val="F5F5F5"/>
                </a:highlight>
                <a:latin typeface="Aptos" panose="020B0004020202020204" pitchFamily="34" charset="0"/>
              </a:rPr>
              <a:t> wat </a:t>
            </a:r>
            <a:r>
              <a:rPr lang="en-GB" b="0" i="0" u="none" strike="noStrike" dirty="0" err="1">
                <a:solidFill>
                  <a:srgbClr val="000000"/>
                </a:solidFill>
                <a:effectLst/>
                <a:highlight>
                  <a:srgbClr val="F5F5F5"/>
                </a:highlight>
                <a:latin typeface="Aptos" panose="020B0004020202020204" pitchFamily="34" charset="0"/>
              </a:rPr>
              <a:t>daarvoor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nodig</a:t>
            </a:r>
            <a:r>
              <a:rPr lang="en-GB" b="0" i="0" u="none" strike="noStrike" dirty="0">
                <a:solidFill>
                  <a:srgbClr val="000000"/>
                </a:solidFill>
                <a:effectLst/>
                <a:highlight>
                  <a:srgbClr val="F5F5F5"/>
                </a:highlight>
                <a:latin typeface="Aptos" panose="020B0004020202020204" pitchFamily="34" charset="0"/>
              </a:rPr>
              <a:t> is. </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Calibri" panose="020F0502020204030204" pitchFamily="34" charset="0"/>
            </a:endParaRPr>
          </a:p>
          <a:p>
            <a:pPr algn="l" rtl="0" fontAlgn="base"/>
            <a:r>
              <a:rPr lang="en-GB" b="0" i="0" u="none" strike="noStrike" dirty="0">
                <a:solidFill>
                  <a:srgbClr val="000000"/>
                </a:solidFill>
                <a:effectLst/>
                <a:highlight>
                  <a:srgbClr val="F5F5F5"/>
                </a:highlight>
                <a:latin typeface="Aptos" panose="020B0004020202020204" pitchFamily="34" charset="0"/>
              </a:rPr>
              <a:t>Het </a:t>
            </a:r>
            <a:r>
              <a:rPr lang="en-GB" b="0" i="0" u="none" strike="noStrike" dirty="0" err="1">
                <a:solidFill>
                  <a:srgbClr val="000000"/>
                </a:solidFill>
                <a:effectLst/>
                <a:highlight>
                  <a:srgbClr val="F5F5F5"/>
                </a:highlight>
                <a:latin typeface="Aptos" panose="020B0004020202020204" pitchFamily="34" charset="0"/>
              </a:rPr>
              <a:t>omvat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visie</a:t>
            </a:r>
            <a:r>
              <a:rPr lang="en-GB" b="0" i="0" u="none" strike="noStrike" dirty="0">
                <a:solidFill>
                  <a:srgbClr val="000000"/>
                </a:solidFill>
                <a:effectLst/>
                <a:highlight>
                  <a:srgbClr val="F5F5F5"/>
                </a:highlight>
                <a:latin typeface="Aptos" panose="020B0004020202020204" pitchFamily="34" charset="0"/>
              </a:rPr>
              <a:t>, maar </a:t>
            </a:r>
            <a:r>
              <a:rPr lang="en-GB" b="0" i="0" u="none" strike="noStrike" dirty="0" err="1">
                <a:solidFill>
                  <a:srgbClr val="000000"/>
                </a:solidFill>
                <a:effectLst/>
                <a:highlight>
                  <a:srgbClr val="F5F5F5"/>
                </a:highlight>
                <a:latin typeface="Aptos" panose="020B0004020202020204" pitchFamily="34" charset="0"/>
              </a:rPr>
              <a:t>ook</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handvatten</a:t>
            </a:r>
            <a:r>
              <a:rPr lang="en-GB" b="0" i="0" u="none" strike="noStrike" dirty="0">
                <a:solidFill>
                  <a:srgbClr val="000000"/>
                </a:solidFill>
                <a:effectLst/>
                <a:highlight>
                  <a:srgbClr val="F5F5F5"/>
                </a:highlight>
                <a:latin typeface="Aptos" panose="020B0004020202020204" pitchFamily="34" charset="0"/>
              </a:rPr>
              <a:t> om die </a:t>
            </a:r>
            <a:r>
              <a:rPr lang="en-GB" b="0" i="0" u="none" strike="noStrike" dirty="0" err="1">
                <a:solidFill>
                  <a:srgbClr val="000000"/>
                </a:solidFill>
                <a:effectLst/>
                <a:highlight>
                  <a:srgbClr val="F5F5F5"/>
                </a:highlight>
                <a:latin typeface="Aptos" panose="020B0004020202020204" pitchFamily="34" charset="0"/>
              </a:rPr>
              <a:t>visie</a:t>
            </a:r>
            <a:r>
              <a:rPr lang="en-GB" b="0" i="0" u="none" strike="noStrike" dirty="0">
                <a:solidFill>
                  <a:srgbClr val="000000"/>
                </a:solidFill>
                <a:effectLst/>
                <a:highlight>
                  <a:srgbClr val="F5F5F5"/>
                </a:highlight>
                <a:latin typeface="Aptos" panose="020B0004020202020204" pitchFamily="34" charset="0"/>
              </a:rPr>
              <a:t> in de </a:t>
            </a:r>
            <a:r>
              <a:rPr lang="en-GB" b="0" i="0" u="none" strike="noStrike" dirty="0" err="1">
                <a:solidFill>
                  <a:srgbClr val="000000"/>
                </a:solidFill>
                <a:effectLst/>
                <a:highlight>
                  <a:srgbClr val="F5F5F5"/>
                </a:highlight>
                <a:latin typeface="Aptos" panose="020B0004020202020204" pitchFamily="34" charset="0"/>
              </a:rPr>
              <a:t>praktijk</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brengen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Iedereen</a:t>
            </a:r>
            <a:r>
              <a:rPr lang="en-GB" b="0" i="0" u="none" strike="noStrike" dirty="0">
                <a:solidFill>
                  <a:srgbClr val="000000"/>
                </a:solidFill>
                <a:effectLst/>
                <a:highlight>
                  <a:srgbClr val="F5F5F5"/>
                </a:highlight>
                <a:latin typeface="Aptos" panose="020B0004020202020204" pitchFamily="34" charset="0"/>
              </a:rPr>
              <a:t> in </a:t>
            </a:r>
            <a:r>
              <a:rPr lang="en-GB" b="0" i="0" u="none" strike="noStrike" dirty="0" err="1">
                <a:solidFill>
                  <a:srgbClr val="000000"/>
                </a:solidFill>
                <a:effectLst/>
                <a:highlight>
                  <a:srgbClr val="F5F5F5"/>
                </a:highlight>
                <a:latin typeface="Aptos" panose="020B0004020202020204" pitchFamily="34" charset="0"/>
              </a:rPr>
              <a:t>ons</a:t>
            </a:r>
            <a:r>
              <a:rPr lang="en-GB" b="0" i="0" u="none" strike="noStrike" dirty="0">
                <a:solidFill>
                  <a:srgbClr val="000000"/>
                </a:solidFill>
                <a:effectLst/>
                <a:highlight>
                  <a:srgbClr val="F5F5F5"/>
                </a:highlight>
                <a:latin typeface="Aptos" panose="020B0004020202020204" pitchFamily="34" charset="0"/>
              </a:rPr>
              <a:t> net </a:t>
            </a:r>
            <a:r>
              <a:rPr lang="en-GB" b="0" i="0" u="none" strike="noStrike" dirty="0" err="1">
                <a:solidFill>
                  <a:srgbClr val="000000"/>
                </a:solidFill>
                <a:effectLst/>
                <a:highlight>
                  <a:srgbClr val="F5F5F5"/>
                </a:highlight>
                <a:latin typeface="Aptos" panose="020B0004020202020204" pitchFamily="34" charset="0"/>
              </a:rPr>
              <a:t>slaat</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handen</a:t>
            </a:r>
            <a:r>
              <a:rPr lang="en-GB" b="0" i="0" u="none" strike="noStrike" dirty="0">
                <a:solidFill>
                  <a:srgbClr val="000000"/>
                </a:solidFill>
                <a:effectLst/>
                <a:highlight>
                  <a:srgbClr val="F5F5F5"/>
                </a:highlight>
                <a:latin typeface="Aptos" panose="020B0004020202020204" pitchFamily="34" charset="0"/>
              </a:rPr>
              <a:t> in </a:t>
            </a:r>
            <a:r>
              <a:rPr lang="en-GB" b="0" i="0" u="none" strike="noStrike" dirty="0" err="1">
                <a:solidFill>
                  <a:srgbClr val="000000"/>
                </a:solidFill>
                <a:effectLst/>
                <a:highlight>
                  <a:srgbClr val="F5F5F5"/>
                </a:highlight>
                <a:latin typeface="Aptos" panose="020B0004020202020204" pitchFamily="34" charset="0"/>
              </a:rPr>
              <a:t>mekaar</a:t>
            </a:r>
            <a:r>
              <a:rPr lang="en-GB" b="0" i="0" u="none" strike="noStrike" dirty="0">
                <a:solidFill>
                  <a:srgbClr val="000000"/>
                </a:solidFill>
                <a:effectLst/>
                <a:highlight>
                  <a:srgbClr val="F5F5F5"/>
                </a:highlight>
                <a:latin typeface="Aptos" panose="020B0004020202020204" pitchFamily="34" charset="0"/>
              </a:rPr>
              <a:t> om </a:t>
            </a:r>
            <a:r>
              <a:rPr lang="en-GB" b="0" i="0" u="none" strike="noStrike" dirty="0" err="1">
                <a:solidFill>
                  <a:srgbClr val="000000"/>
                </a:solidFill>
                <a:effectLst/>
                <a:highlight>
                  <a:srgbClr val="F5F5F5"/>
                </a:highlight>
                <a:latin typeface="Aptos" panose="020B0004020202020204" pitchFamily="34" charset="0"/>
              </a:rPr>
              <a:t>dit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strategisch</a:t>
            </a:r>
            <a:r>
              <a:rPr lang="en-GB" b="0" i="0" u="none" strike="noStrike" dirty="0">
                <a:solidFill>
                  <a:srgbClr val="000000"/>
                </a:solidFill>
                <a:effectLst/>
                <a:highlight>
                  <a:srgbClr val="F5F5F5"/>
                </a:highlight>
                <a:latin typeface="Aptos" panose="020B0004020202020204" pitchFamily="34" charset="0"/>
              </a:rPr>
              <a:t> plan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realiseren</a:t>
            </a:r>
            <a:r>
              <a:rPr lang="en-GB" b="0" i="0" u="none" strike="noStrike" dirty="0">
                <a:solidFill>
                  <a:srgbClr val="000000"/>
                </a:solidFill>
                <a:effectLst/>
                <a:highlight>
                  <a:srgbClr val="F5F5F5"/>
                </a:highlight>
                <a:latin typeface="Aptos" panose="020B0004020202020204" pitchFamily="34" charset="0"/>
              </a:rPr>
              <a:t>. Van </a:t>
            </a:r>
            <a:r>
              <a:rPr lang="en-GB" b="0" i="0" u="none" strike="noStrike" dirty="0" err="1">
                <a:solidFill>
                  <a:srgbClr val="000000"/>
                </a:solidFill>
                <a:effectLst/>
                <a:highlight>
                  <a:srgbClr val="F5F5F5"/>
                </a:highlight>
                <a:latin typeface="Aptos" panose="020B0004020202020204" pitchFamily="34" charset="0"/>
              </a:rPr>
              <a:t>onze</a:t>
            </a:r>
            <a:r>
              <a:rPr lang="en-GB" b="0" i="0" u="none" strike="noStrike" dirty="0">
                <a:solidFill>
                  <a:srgbClr val="000000"/>
                </a:solidFill>
                <a:effectLst/>
                <a:highlight>
                  <a:srgbClr val="F5F5F5"/>
                </a:highlight>
                <a:latin typeface="Aptos" panose="020B0004020202020204" pitchFamily="34" charset="0"/>
              </a:rPr>
              <a:t> centrale </a:t>
            </a:r>
            <a:r>
              <a:rPr lang="en-GB" b="0" i="0" u="none" strike="noStrike" dirty="0" err="1">
                <a:solidFill>
                  <a:srgbClr val="000000"/>
                </a:solidFill>
                <a:effectLst/>
                <a:highlight>
                  <a:srgbClr val="F5F5F5"/>
                </a:highlight>
                <a:latin typeface="Aptos" panose="020B0004020202020204" pitchFamily="34" charset="0"/>
              </a:rPr>
              <a:t>diensten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scholengroepen</a:t>
            </a:r>
            <a:r>
              <a:rPr lang="en-GB" b="0" i="0" u="none" strike="noStrike" dirty="0">
                <a:solidFill>
                  <a:srgbClr val="000000"/>
                </a:solidFill>
                <a:effectLst/>
                <a:highlight>
                  <a:srgbClr val="F5F5F5"/>
                </a:highlight>
                <a:latin typeface="Aptos" panose="020B0004020202020204" pitchFamily="34" charset="0"/>
              </a:rPr>
              <a:t> tot </a:t>
            </a:r>
            <a:r>
              <a:rPr lang="en-GB" b="0" i="0" u="none" strike="noStrike" dirty="0" err="1">
                <a:solidFill>
                  <a:srgbClr val="000000"/>
                </a:solidFill>
                <a:effectLst/>
                <a:highlight>
                  <a:srgbClr val="F5F5F5"/>
                </a:highlight>
                <a:latin typeface="Aptos" panose="020B0004020202020204" pitchFamily="34" charset="0"/>
              </a:rPr>
              <a:t>onze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onderwijsinstellingen</a:t>
            </a:r>
            <a:r>
              <a:rPr lang="en-GB" b="0" i="0" u="none" strike="noStrike" dirty="0">
                <a:solidFill>
                  <a:srgbClr val="000000"/>
                </a:solidFill>
                <a:effectLst/>
                <a:highlight>
                  <a:srgbClr val="F5F5F5"/>
                </a:highlight>
                <a:latin typeface="Aptos" panose="020B0004020202020204" pitchFamily="34" charset="0"/>
              </a:rPr>
              <a:t>.</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Calibri" panose="020F0502020204030204" pitchFamily="34" charset="0"/>
            </a:endParaRPr>
          </a:p>
          <a:p>
            <a:pPr algn="l" rtl="0" fontAlgn="base"/>
            <a:r>
              <a:rPr lang="en-GB" b="0" i="0" u="none" strike="noStrike" dirty="0">
                <a:solidFill>
                  <a:srgbClr val="000000"/>
                </a:solidFill>
                <a:effectLst/>
                <a:highlight>
                  <a:srgbClr val="F5F5F5"/>
                </a:highlight>
                <a:latin typeface="Aptos" panose="020B0004020202020204" pitchFamily="34" charset="0"/>
              </a:rPr>
              <a:t>Ons </a:t>
            </a:r>
            <a:r>
              <a:rPr lang="en-GB" b="0" i="0" u="none" strike="noStrike" dirty="0" err="1">
                <a:solidFill>
                  <a:srgbClr val="000000"/>
                </a:solidFill>
                <a:effectLst/>
                <a:highlight>
                  <a:srgbClr val="F5F5F5"/>
                </a:highlight>
                <a:latin typeface="Aptos" panose="020B0004020202020204" pitchFamily="34" charset="0"/>
              </a:rPr>
              <a:t>strategisch</a:t>
            </a:r>
            <a:r>
              <a:rPr lang="en-GB" b="0" i="0" u="none" strike="noStrike" dirty="0">
                <a:solidFill>
                  <a:srgbClr val="000000"/>
                </a:solidFill>
                <a:effectLst/>
                <a:highlight>
                  <a:srgbClr val="F5F5F5"/>
                </a:highlight>
                <a:latin typeface="Aptos" panose="020B0004020202020204" pitchFamily="34" charset="0"/>
              </a:rPr>
              <a:t> plan is </a:t>
            </a:r>
            <a:r>
              <a:rPr lang="en-GB" b="0" i="0" u="none" strike="noStrike" dirty="0" err="1">
                <a:solidFill>
                  <a:srgbClr val="000000"/>
                </a:solidFill>
                <a:effectLst/>
                <a:highlight>
                  <a:srgbClr val="F5F5F5"/>
                </a:highlight>
                <a:latin typeface="Aptos" panose="020B0004020202020204" pitchFamily="34" charset="0"/>
              </a:rPr>
              <a:t>zeker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geen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keurslijf</a:t>
            </a:r>
            <a:r>
              <a:rPr lang="en-GB" b="0" i="0" u="none" strike="noStrike" dirty="0">
                <a:solidFill>
                  <a:srgbClr val="000000"/>
                </a:solidFill>
                <a:effectLst/>
                <a:highlight>
                  <a:srgbClr val="F5F5F5"/>
                </a:highlight>
                <a:latin typeface="Aptos" panose="020B0004020202020204" pitchFamily="34" charset="0"/>
              </a:rPr>
              <a:t>, maar </a:t>
            </a:r>
            <a:r>
              <a:rPr lang="en-GB" b="0" i="0" u="none" strike="noStrike" dirty="0" err="1">
                <a:solidFill>
                  <a:srgbClr val="000000"/>
                </a:solidFill>
                <a:effectLst/>
                <a:highlight>
                  <a:srgbClr val="F5F5F5"/>
                </a:highlight>
                <a:latin typeface="Aptos" panose="020B0004020202020204" pitchFamily="34" charset="0"/>
              </a:rPr>
              <a:t>wel</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leidraad</a:t>
            </a:r>
            <a:r>
              <a:rPr lang="en-GB" b="0" i="0" u="none" strike="noStrike" dirty="0">
                <a:solidFill>
                  <a:srgbClr val="000000"/>
                </a:solidFill>
                <a:effectLst/>
                <a:highlight>
                  <a:srgbClr val="F5F5F5"/>
                </a:highlight>
                <a:latin typeface="Aptos" panose="020B0004020202020204" pitchFamily="34" charset="0"/>
              </a:rPr>
              <a:t>. Het mag </a:t>
            </a:r>
            <a:r>
              <a:rPr lang="en-GB" b="0" i="0" u="none" strike="noStrike" dirty="0" err="1">
                <a:solidFill>
                  <a:srgbClr val="000000"/>
                </a:solidFill>
                <a:effectLst/>
                <a:highlight>
                  <a:srgbClr val="F5F5F5"/>
                </a:highlight>
                <a:latin typeface="Aptos" panose="020B0004020202020204" pitchFamily="34" charset="0"/>
              </a:rPr>
              <a:t>zelf</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ingevuld</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worden</a:t>
            </a:r>
            <a:r>
              <a:rPr lang="en-GB" b="0" i="0" u="none" strike="noStrike" dirty="0">
                <a:solidFill>
                  <a:srgbClr val="000000"/>
                </a:solidFill>
                <a:effectLst/>
                <a:highlight>
                  <a:srgbClr val="F5F5F5"/>
                </a:highlight>
                <a:latin typeface="Aptos" panose="020B0004020202020204" pitchFamily="34" charset="0"/>
              </a:rPr>
              <a:t> door </a:t>
            </a:r>
            <a:r>
              <a:rPr lang="en-GB" b="0" i="0" u="none" strike="noStrike" dirty="0" err="1">
                <a:solidFill>
                  <a:srgbClr val="000000"/>
                </a:solidFill>
                <a:effectLst/>
                <a:highlight>
                  <a:srgbClr val="F5F5F5"/>
                </a:highlight>
                <a:latin typeface="Aptos" panose="020B0004020202020204" pitchFamily="34" charset="0"/>
              </a:rPr>
              <a:t>onze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scholen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onze</a:t>
            </a:r>
            <a:r>
              <a:rPr lang="en-GB" b="0" i="0" u="none" strike="noStrike" dirty="0">
                <a:solidFill>
                  <a:srgbClr val="000000"/>
                </a:solidFill>
                <a:effectLst/>
                <a:highlight>
                  <a:srgbClr val="F5F5F5"/>
                </a:highlight>
                <a:latin typeface="Aptos" panose="020B0004020202020204" pitchFamily="34" charset="0"/>
              </a:rPr>
              <a:t> centra.</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p:txBody>
      </p:sp>
      <p:sp>
        <p:nvSpPr>
          <p:cNvPr id="4" name="Slide Number Placeholder 3"/>
          <p:cNvSpPr>
            <a:spLocks noGrp="1"/>
          </p:cNvSpPr>
          <p:nvPr>
            <p:ph type="sldNum" sz="quarter" idx="5"/>
          </p:nvPr>
        </p:nvSpPr>
        <p:spPr/>
        <p:txBody>
          <a:bodyPr/>
          <a:lstStyle/>
          <a:p>
            <a:fld id="{F2153A85-B9B1-594F-B1C0-95399ECCDE3B}" type="slidenum">
              <a:rPr lang="en-BE" smtClean="0"/>
              <a:t>5</a:t>
            </a:fld>
            <a:endParaRPr lang="en-BE"/>
          </a:p>
        </p:txBody>
      </p:sp>
    </p:spTree>
    <p:extLst>
      <p:ext uri="{BB962C8B-B14F-4D97-AF65-F5344CB8AC3E}">
        <p14:creationId xmlns:p14="http://schemas.microsoft.com/office/powerpoint/2010/main" val="1894445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nl-BE" sz="2800" b="0" i="0" u="none" strike="noStrike" dirty="0">
                <a:solidFill>
                  <a:srgbClr val="000000"/>
                </a:solidFill>
                <a:effectLst/>
                <a:highlight>
                  <a:srgbClr val="F5F5F5"/>
                </a:highlight>
                <a:latin typeface="Calibri" panose="020F0502020204030204" pitchFamily="34" charset="0"/>
              </a:rPr>
              <a:t>Wat houdt die visie dan precies in? </a:t>
            </a:r>
            <a:r>
              <a:rPr lang="en-US" sz="2800" b="0" i="0" dirty="0">
                <a:solidFill>
                  <a:srgbClr val="444444"/>
                </a:solidFill>
                <a:effectLst/>
                <a:highlight>
                  <a:srgbClr val="F5F5F5"/>
                </a:highlight>
                <a:latin typeface="Calibri" panose="020F0502020204030204" pitchFamily="34" charset="0"/>
              </a:rPr>
              <a:t>​</a:t>
            </a:r>
            <a:endParaRPr lang="en-US" sz="2800" b="0" i="0" dirty="0">
              <a:solidFill>
                <a:srgbClr val="444444"/>
              </a:solidFill>
              <a:effectLst/>
              <a:highlight>
                <a:srgbClr val="F5F5F5"/>
              </a:highlight>
              <a:latin typeface="Arial" panose="020B0604020202020204" pitchFamily="34" charset="0"/>
            </a:endParaRPr>
          </a:p>
          <a:p>
            <a:pPr algn="l" rtl="0" fontAlgn="base"/>
            <a:r>
              <a:rPr lang="nl-BE" sz="2800" b="1" i="0" u="none" strike="noStrike" dirty="0">
                <a:solidFill>
                  <a:srgbClr val="000000"/>
                </a:solidFill>
                <a:effectLst/>
                <a:highlight>
                  <a:srgbClr val="F5F5F5"/>
                </a:highlight>
                <a:latin typeface="Calibri" panose="020F0502020204030204" pitchFamily="34" charset="0"/>
              </a:rPr>
              <a:t> </a:t>
            </a:r>
            <a:r>
              <a:rPr lang="en-US" sz="2800" b="0" i="0" dirty="0">
                <a:solidFill>
                  <a:srgbClr val="444444"/>
                </a:solidFill>
                <a:effectLst/>
                <a:highlight>
                  <a:srgbClr val="F5F5F5"/>
                </a:highlight>
                <a:latin typeface="Calibri" panose="020F0502020204030204" pitchFamily="34" charset="0"/>
              </a:rPr>
              <a:t>​</a:t>
            </a:r>
            <a:endParaRPr lang="en-US" sz="2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nl-BE" sz="1800" b="1" i="0" u="none" strike="noStrike" dirty="0">
                <a:solidFill>
                  <a:srgbClr val="000000"/>
                </a:solidFill>
                <a:effectLst/>
                <a:highlight>
                  <a:srgbClr val="F5F5F5"/>
                </a:highlight>
                <a:latin typeface="Calibri" panose="020F0502020204030204" pitchFamily="34" charset="0"/>
              </a:rPr>
              <a:t>Favoriete</a:t>
            </a:r>
            <a:r>
              <a:rPr lang="en-US" sz="1800" b="0" i="0" dirty="0">
                <a:solidFill>
                  <a:srgbClr val="444444"/>
                </a:solidFill>
                <a:effectLst/>
                <a:highlight>
                  <a:srgbClr val="F5F5F5"/>
                </a:highlight>
                <a:latin typeface="Calibri" panose="020F0502020204030204" pitchFamily="34" charset="0"/>
              </a:rPr>
              <a:t>​</a:t>
            </a:r>
            <a:br>
              <a:rPr lang="en-US" sz="1800" b="0" i="0" dirty="0">
                <a:solidFill>
                  <a:srgbClr val="444444"/>
                </a:solidFill>
                <a:effectLst/>
                <a:highlight>
                  <a:srgbClr val="F5F5F5"/>
                </a:highlight>
                <a:latin typeface="Calibri" panose="020F0502020204030204" pitchFamily="34" charset="0"/>
              </a:rPr>
            </a:br>
            <a:r>
              <a:rPr lang="nl-BE" sz="1800" b="0" i="0" u="none" strike="noStrike" dirty="0">
                <a:solidFill>
                  <a:srgbClr val="000000"/>
                </a:solidFill>
                <a:effectLst/>
                <a:highlight>
                  <a:srgbClr val="F5F5F5"/>
                </a:highlight>
                <a:latin typeface="Calibri" panose="020F0502020204030204" pitchFamily="34" charset="0"/>
              </a:rPr>
              <a:t>We moeten goesting geven om te leren en dat levenslang te blijven doen.</a:t>
            </a:r>
            <a:r>
              <a:rPr lang="en-US" sz="1800" b="0" i="0" dirty="0">
                <a:solidFill>
                  <a:srgbClr val="444444"/>
                </a:solidFill>
                <a:effectLst/>
                <a:highlight>
                  <a:srgbClr val="F5F5F5"/>
                </a:highlight>
                <a:latin typeface="Calibri" panose="020F0502020204030204" pitchFamily="34" charset="0"/>
              </a:rPr>
              <a:t>​</a:t>
            </a:r>
            <a:br>
              <a:rPr lang="en-US" sz="1800" b="0" i="0" dirty="0">
                <a:solidFill>
                  <a:srgbClr val="444444"/>
                </a:solidFill>
                <a:effectLst/>
                <a:highlight>
                  <a:srgbClr val="F5F5F5"/>
                </a:highlight>
                <a:latin typeface="Calibri" panose="020F0502020204030204" pitchFamily="34" charset="0"/>
              </a:rPr>
            </a:br>
            <a:r>
              <a:rPr lang="nl-BE" sz="1800" b="0" i="0" u="none" strike="noStrike" dirty="0">
                <a:solidFill>
                  <a:srgbClr val="000000"/>
                </a:solidFill>
                <a:effectLst/>
                <a:highlight>
                  <a:srgbClr val="F5F5F5"/>
                </a:highlight>
                <a:latin typeface="Calibri" panose="020F0502020204030204" pitchFamily="34" charset="0"/>
              </a:rPr>
              <a:t>We moeten ook goesting geven om te komen lesgeven, om leerlingen en cursisten te begeleiden of om andere rollen in te vullen.</a:t>
            </a:r>
            <a:r>
              <a:rPr lang="en-US" sz="1800" b="0" i="0" dirty="0">
                <a:solidFill>
                  <a:srgbClr val="444444"/>
                </a:solidFill>
                <a:effectLst/>
                <a:highlight>
                  <a:srgbClr val="F5F5F5"/>
                </a:highlight>
                <a:latin typeface="Calibri" panose="020F0502020204030204" pitchFamily="34" charset="0"/>
              </a:rPr>
              <a:t>​</a:t>
            </a:r>
            <a:br>
              <a:rPr lang="en-US" sz="1800" b="0" i="0" dirty="0">
                <a:solidFill>
                  <a:srgbClr val="444444"/>
                </a:solidFill>
                <a:effectLst/>
                <a:highlight>
                  <a:srgbClr val="F5F5F5"/>
                </a:highlight>
                <a:latin typeface="Calibri" panose="020F0502020204030204" pitchFamily="34" charset="0"/>
              </a:rPr>
            </a:br>
            <a:r>
              <a:rPr lang="nl-BE" sz="1800" b="0" i="0" u="none" strike="noStrike" dirty="0">
                <a:solidFill>
                  <a:srgbClr val="000000"/>
                </a:solidFill>
                <a:effectLst/>
                <a:highlight>
                  <a:srgbClr val="F5F5F5"/>
                </a:highlight>
                <a:latin typeface="Calibri" panose="020F0502020204030204" pitchFamily="34" charset="0"/>
              </a:rPr>
              <a:t>Goesting krijg je alleen als je je talenten optimaal kan inzetten en kan doen waarin je goed bent</a:t>
            </a:r>
            <a:r>
              <a:rPr lang="en-US" sz="1800" b="0" i="0" dirty="0">
                <a:solidFill>
                  <a:srgbClr val="444444"/>
                </a:solidFill>
                <a:effectLst/>
                <a:highlight>
                  <a:srgbClr val="F5F5F5"/>
                </a:highlight>
                <a:latin typeface="Calibri" panose="020F0502020204030204" pitchFamily="34" charset="0"/>
              </a:rPr>
              <a:t>​</a:t>
            </a:r>
            <a:endParaRPr lang="en-US" sz="1800" b="0" i="0" dirty="0">
              <a:solidFill>
                <a:srgbClr val="444444"/>
              </a:solidFill>
              <a:effectLst/>
              <a:highlight>
                <a:srgbClr val="F5F5F5"/>
              </a:highlight>
              <a:latin typeface="Arial" panose="020B0604020202020204" pitchFamily="34" charset="0"/>
            </a:endParaRPr>
          </a:p>
          <a:p>
            <a:pPr algn="l" rtl="0" fontAlgn="base"/>
            <a:r>
              <a:rPr lang="nl-BE" sz="2800" b="0" i="0" u="none" strike="noStrike" dirty="0">
                <a:solidFill>
                  <a:srgbClr val="000000"/>
                </a:solidFill>
                <a:effectLst/>
                <a:highlight>
                  <a:srgbClr val="F5F5F5"/>
                </a:highlight>
                <a:latin typeface="Calibri" panose="020F0502020204030204" pitchFamily="34" charset="0"/>
              </a:rPr>
              <a:t> </a:t>
            </a:r>
            <a:endParaRPr lang="en-US" sz="2800" b="0" i="0" u="none" strike="noStrike" dirty="0">
              <a:solidFill>
                <a:srgbClr val="444444"/>
              </a:solidFill>
              <a:effectLst/>
              <a:highlight>
                <a:srgbClr val="F5F5F5"/>
              </a:highlight>
              <a:latin typeface="Calibri" panose="020F0502020204030204" pitchFamily="34" charset="0"/>
            </a:endParaRPr>
          </a:p>
          <a:p>
            <a:pPr marL="285750" indent="-285750" algn="l" rtl="0" fontAlgn="base">
              <a:buFont typeface="Arial" panose="020B0604020202020204" pitchFamily="34" charset="0"/>
              <a:buChar char="•"/>
            </a:pPr>
            <a:r>
              <a:rPr lang="nl-BE" sz="1800" b="1" i="0" u="none" strike="noStrike" dirty="0">
                <a:solidFill>
                  <a:srgbClr val="000000"/>
                </a:solidFill>
                <a:effectLst/>
                <a:highlight>
                  <a:srgbClr val="F5F5F5"/>
                </a:highlight>
                <a:latin typeface="Calibri" panose="020F0502020204030204" pitchFamily="34" charset="0"/>
              </a:rPr>
              <a:t>Leergemeenschap</a:t>
            </a:r>
            <a:r>
              <a:rPr lang="en-US" sz="1800" b="0" i="0" dirty="0">
                <a:solidFill>
                  <a:srgbClr val="444444"/>
                </a:solidFill>
                <a:effectLst/>
                <a:highlight>
                  <a:srgbClr val="F5F5F5"/>
                </a:highlight>
                <a:latin typeface="Calibri" panose="020F0502020204030204" pitchFamily="34" charset="0"/>
              </a:rPr>
              <a:t>​</a:t>
            </a:r>
            <a:br>
              <a:rPr lang="en-US" sz="1800" b="0" i="0" dirty="0">
                <a:solidFill>
                  <a:srgbClr val="444444"/>
                </a:solidFill>
                <a:effectLst/>
                <a:highlight>
                  <a:srgbClr val="F5F5F5"/>
                </a:highlight>
                <a:latin typeface="Calibri" panose="020F0502020204030204" pitchFamily="34" charset="0"/>
              </a:rPr>
            </a:br>
            <a:r>
              <a:rPr lang="nl-BE" sz="1800" b="0" i="0" u="none" strike="noStrike" dirty="0">
                <a:solidFill>
                  <a:srgbClr val="000000"/>
                </a:solidFill>
                <a:effectLst/>
                <a:highlight>
                  <a:srgbClr val="F5F5F5"/>
                </a:highlight>
                <a:latin typeface="Calibri" panose="020F0502020204030204" pitchFamily="34" charset="0"/>
              </a:rPr>
              <a:t>We leren van en met elkaar. Dat geldt niet alleen voor onze </a:t>
            </a:r>
            <a:r>
              <a:rPr lang="nl-BE" sz="1800" b="0" i="0" u="none" strike="noStrike" dirty="0" err="1">
                <a:solidFill>
                  <a:srgbClr val="000000"/>
                </a:solidFill>
                <a:effectLst/>
                <a:highlight>
                  <a:srgbClr val="F5F5F5"/>
                </a:highlight>
                <a:latin typeface="Calibri" panose="020F0502020204030204" pitchFamily="34" charset="0"/>
              </a:rPr>
              <a:t>lerenden</a:t>
            </a:r>
            <a:r>
              <a:rPr lang="nl-BE" sz="1800" b="0" i="0" u="none" strike="noStrike" dirty="0">
                <a:solidFill>
                  <a:srgbClr val="000000"/>
                </a:solidFill>
                <a:effectLst/>
                <a:highlight>
                  <a:srgbClr val="F5F5F5"/>
                </a:highlight>
                <a:latin typeface="Calibri" panose="020F0502020204030204" pitchFamily="34" charset="0"/>
              </a:rPr>
              <a:t>. Ook onze leraren en andere onderwijsprofessionals, zoals CLB- en leersteuncentra-medewerkers, pedagogisch begeleiders … vormen een heel groot netwerk.</a:t>
            </a:r>
            <a:r>
              <a:rPr lang="en-US" sz="1800" b="0" i="0" dirty="0">
                <a:solidFill>
                  <a:srgbClr val="444444"/>
                </a:solidFill>
                <a:effectLst/>
                <a:highlight>
                  <a:srgbClr val="F5F5F5"/>
                </a:highlight>
                <a:latin typeface="Calibri" panose="020F0502020204030204" pitchFamily="34" charset="0"/>
              </a:rPr>
              <a:t>​</a:t>
            </a:r>
            <a:endParaRPr lang="en-US" sz="1800" b="0" i="0" dirty="0">
              <a:solidFill>
                <a:srgbClr val="444444"/>
              </a:solidFill>
              <a:effectLst/>
              <a:highlight>
                <a:srgbClr val="F5F5F5"/>
              </a:highlight>
              <a:latin typeface="Arial" panose="020B0604020202020204" pitchFamily="34" charset="0"/>
            </a:endParaRPr>
          </a:p>
          <a:p>
            <a:pPr algn="l" rtl="0" fontAlgn="base"/>
            <a:r>
              <a:rPr lang="nl-BE" sz="2800" b="0" i="0" u="none" strike="noStrike" dirty="0">
                <a:solidFill>
                  <a:srgbClr val="000000"/>
                </a:solidFill>
                <a:effectLst/>
                <a:highlight>
                  <a:srgbClr val="F5F5F5"/>
                </a:highlight>
                <a:latin typeface="Calibri" panose="020F0502020204030204" pitchFamily="34" charset="0"/>
              </a:rPr>
              <a:t> </a:t>
            </a:r>
            <a:r>
              <a:rPr lang="en-US" sz="2800" b="0" i="0" dirty="0">
                <a:solidFill>
                  <a:srgbClr val="444444"/>
                </a:solidFill>
                <a:effectLst/>
                <a:highlight>
                  <a:srgbClr val="F5F5F5"/>
                </a:highlight>
                <a:latin typeface="Calibri" panose="020F0502020204030204" pitchFamily="34" charset="0"/>
              </a:rPr>
              <a:t>​</a:t>
            </a:r>
            <a:endParaRPr lang="en-US" sz="2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nl-BE" sz="1800" b="1" i="0" u="none" strike="noStrike" dirty="0">
                <a:solidFill>
                  <a:srgbClr val="000000"/>
                </a:solidFill>
                <a:effectLst/>
                <a:highlight>
                  <a:srgbClr val="F5F5F5"/>
                </a:highlight>
                <a:latin typeface="Calibri" panose="020F0502020204030204" pitchFamily="34" charset="0"/>
              </a:rPr>
              <a:t>Gepersonaliseerd</a:t>
            </a:r>
            <a:r>
              <a:rPr lang="en-US" sz="1800" b="0" i="0" dirty="0">
                <a:solidFill>
                  <a:srgbClr val="444444"/>
                </a:solidFill>
                <a:effectLst/>
                <a:highlight>
                  <a:srgbClr val="F5F5F5"/>
                </a:highlight>
                <a:latin typeface="Calibri" panose="020F0502020204030204" pitchFamily="34" charset="0"/>
              </a:rPr>
              <a:t>​</a:t>
            </a:r>
            <a:br>
              <a:rPr lang="en-US" sz="1800" b="0" i="0" dirty="0">
                <a:solidFill>
                  <a:srgbClr val="444444"/>
                </a:solidFill>
                <a:effectLst/>
                <a:highlight>
                  <a:srgbClr val="F5F5F5"/>
                </a:highlight>
                <a:latin typeface="Calibri" panose="020F0502020204030204" pitchFamily="34" charset="0"/>
              </a:rPr>
            </a:br>
            <a:r>
              <a:rPr lang="nl-BE" sz="1800" b="0" i="0" u="none" strike="noStrike" dirty="0">
                <a:solidFill>
                  <a:srgbClr val="000000"/>
                </a:solidFill>
                <a:effectLst/>
                <a:highlight>
                  <a:srgbClr val="F5F5F5"/>
                </a:highlight>
                <a:latin typeface="Calibri" panose="020F0502020204030204" pitchFamily="34" charset="0"/>
              </a:rPr>
              <a:t>We vertrekken vanuit de lerende en passen ons aan zijn persoonlijke leerbehoeften aan. Dit betekent niet dat we elk individu per definitie een apart traject voorschotelen. Het kan net zo goed gaan om groepjes leerlingen of cursisten die eenzelfde profiel, leerstatus of interesse delen.</a:t>
            </a:r>
            <a:r>
              <a:rPr lang="en-US" sz="1800" b="0" i="0" dirty="0">
                <a:solidFill>
                  <a:srgbClr val="444444"/>
                </a:solidFill>
                <a:effectLst/>
                <a:highlight>
                  <a:srgbClr val="F5F5F5"/>
                </a:highlight>
                <a:latin typeface="Calibri" panose="020F0502020204030204" pitchFamily="34" charset="0"/>
              </a:rPr>
              <a:t>​</a:t>
            </a:r>
            <a:endParaRPr lang="en-US" sz="1800" b="0" i="0" dirty="0">
              <a:solidFill>
                <a:srgbClr val="444444"/>
              </a:solidFill>
              <a:effectLst/>
              <a:highlight>
                <a:srgbClr val="F5F5F5"/>
              </a:highlight>
              <a:latin typeface="Arial" panose="020B0604020202020204" pitchFamily="34" charset="0"/>
            </a:endParaRPr>
          </a:p>
          <a:p>
            <a:pPr marL="0" indent="0" algn="l" rtl="0" fontAlgn="base">
              <a:buFont typeface="Arial" panose="020B0604020202020204" pitchFamily="34" charset="0"/>
              <a:buNone/>
            </a:pPr>
            <a:r>
              <a:rPr lang="nl-BE" sz="2800" b="0" i="0" u="none" strike="noStrike" dirty="0">
                <a:solidFill>
                  <a:srgbClr val="000000"/>
                </a:solidFill>
                <a:effectLst/>
                <a:highlight>
                  <a:srgbClr val="F5F5F5"/>
                </a:highlight>
                <a:latin typeface="Calibri" panose="020F0502020204030204" pitchFamily="34" charset="0"/>
              </a:rPr>
              <a:t> </a:t>
            </a:r>
            <a:r>
              <a:rPr lang="en-US" sz="2800" b="0" i="0" dirty="0">
                <a:solidFill>
                  <a:srgbClr val="444444"/>
                </a:solidFill>
                <a:effectLst/>
                <a:highlight>
                  <a:srgbClr val="F5F5F5"/>
                </a:highlight>
                <a:latin typeface="Calibri" panose="020F0502020204030204" pitchFamily="34" charset="0"/>
              </a:rPr>
              <a:t>​</a:t>
            </a:r>
            <a:endParaRPr lang="en-US" sz="2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nl-BE" sz="1800" b="1" i="0" u="none" strike="noStrike" dirty="0">
                <a:solidFill>
                  <a:srgbClr val="000000"/>
                </a:solidFill>
                <a:effectLst/>
                <a:highlight>
                  <a:srgbClr val="F5F5F5"/>
                </a:highlight>
                <a:latin typeface="Calibri" panose="020F0502020204030204" pitchFamily="34" charset="0"/>
              </a:rPr>
              <a:t>Spiegel en bouwsteen</a:t>
            </a:r>
            <a:r>
              <a:rPr lang="en-US" sz="1800" b="0" i="0" dirty="0">
                <a:solidFill>
                  <a:srgbClr val="444444"/>
                </a:solidFill>
                <a:effectLst/>
                <a:highlight>
                  <a:srgbClr val="F5F5F5"/>
                </a:highlight>
                <a:latin typeface="Calibri" panose="020F0502020204030204" pitchFamily="34" charset="0"/>
              </a:rPr>
              <a:t>​</a:t>
            </a:r>
            <a:br>
              <a:rPr lang="en-US" sz="1800" b="0" i="0" dirty="0">
                <a:solidFill>
                  <a:srgbClr val="444444"/>
                </a:solidFill>
                <a:effectLst/>
                <a:highlight>
                  <a:srgbClr val="F5F5F5"/>
                </a:highlight>
                <a:latin typeface="Calibri" panose="020F0502020204030204" pitchFamily="34" charset="0"/>
              </a:rPr>
            </a:br>
            <a:r>
              <a:rPr lang="nl-BE" sz="1800" b="0" i="0" u="none" strike="noStrike" dirty="0">
                <a:solidFill>
                  <a:srgbClr val="000000"/>
                </a:solidFill>
                <a:effectLst/>
                <a:highlight>
                  <a:srgbClr val="F5F5F5"/>
                </a:highlight>
                <a:latin typeface="Calibri" panose="020F0502020204030204" pitchFamily="34" charset="0"/>
              </a:rPr>
              <a:t>Ons onderwijs moet een afspiegeling zijn van de samenleving, erin geïntegreerd zijn en er ook een actieve rol in opnemen. Het is geen eiland op zich, maar het is sterk verbonden met wat er reilt en zeilt. Door die wisselwerking geeft ons onderwijs mee vorm aan de samenleving van de toekomst.</a:t>
            </a:r>
            <a:r>
              <a:rPr lang="en-US" sz="1800" b="0" i="0" dirty="0">
                <a:solidFill>
                  <a:srgbClr val="444444"/>
                </a:solidFill>
                <a:effectLst/>
                <a:highlight>
                  <a:srgbClr val="F5F5F5"/>
                </a:highlight>
                <a:latin typeface="Calibri" panose="020F0502020204030204" pitchFamily="34" charset="0"/>
              </a:rPr>
              <a:t>​</a:t>
            </a:r>
            <a:endParaRPr lang="en-US" sz="1800" b="0" i="0" dirty="0">
              <a:solidFill>
                <a:srgbClr val="444444"/>
              </a:solidFill>
              <a:effectLst/>
              <a:highlight>
                <a:srgbClr val="F5F5F5"/>
              </a:highlight>
              <a:latin typeface="Arial" panose="020B0604020202020204" pitchFamily="34" charset="0"/>
            </a:endParaRPr>
          </a:p>
          <a:p>
            <a:endParaRPr lang="en-BE" dirty="0"/>
          </a:p>
        </p:txBody>
      </p:sp>
      <p:sp>
        <p:nvSpPr>
          <p:cNvPr id="4" name="Slide Number Placeholder 3"/>
          <p:cNvSpPr>
            <a:spLocks noGrp="1"/>
          </p:cNvSpPr>
          <p:nvPr>
            <p:ph type="sldNum" sz="quarter" idx="5"/>
          </p:nvPr>
        </p:nvSpPr>
        <p:spPr/>
        <p:txBody>
          <a:bodyPr/>
          <a:lstStyle/>
          <a:p>
            <a:fld id="{F2153A85-B9B1-594F-B1C0-95399ECCDE3B}" type="slidenum">
              <a:rPr lang="en-BE" smtClean="0"/>
              <a:t>6</a:t>
            </a:fld>
            <a:endParaRPr lang="en-BE"/>
          </a:p>
        </p:txBody>
      </p:sp>
    </p:spTree>
    <p:extLst>
      <p:ext uri="{BB962C8B-B14F-4D97-AF65-F5344CB8AC3E}">
        <p14:creationId xmlns:p14="http://schemas.microsoft.com/office/powerpoint/2010/main" val="24459623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nl-NL" sz="2800" b="0" i="0" u="none" strike="noStrike" dirty="0">
                <a:solidFill>
                  <a:srgbClr val="000000"/>
                </a:solidFill>
                <a:effectLst/>
                <a:highlight>
                  <a:srgbClr val="F5F5F5"/>
                </a:highlight>
                <a:latin typeface="Calibri" panose="020F0502020204030204" pitchFamily="34" charset="0"/>
              </a:rPr>
              <a:t>Gepersonaliseerd samen leren </a:t>
            </a:r>
            <a:r>
              <a:rPr lang="nl-BE" sz="2800" b="0" i="0" u="none" strike="noStrike" dirty="0">
                <a:solidFill>
                  <a:srgbClr val="000000"/>
                </a:solidFill>
                <a:effectLst/>
                <a:highlight>
                  <a:srgbClr val="F5F5F5"/>
                </a:highlight>
                <a:latin typeface="Calibri" panose="020F0502020204030204" pitchFamily="34" charset="0"/>
              </a:rPr>
              <a:t>is een combinatie van leren op maat van elke lerende én leren in groep.</a:t>
            </a:r>
            <a:r>
              <a:rPr lang="en-US" sz="2800" b="0" i="0" dirty="0">
                <a:solidFill>
                  <a:srgbClr val="444444"/>
                </a:solidFill>
                <a:effectLst/>
                <a:highlight>
                  <a:srgbClr val="F5F5F5"/>
                </a:highlight>
                <a:latin typeface="Calibri" panose="020F0502020204030204" pitchFamily="34" charset="0"/>
              </a:rPr>
              <a:t>​</a:t>
            </a:r>
          </a:p>
          <a:p>
            <a:pPr algn="l" rtl="0" fontAlgn="base"/>
            <a:r>
              <a:rPr lang="nl-BE" sz="2800" b="0" i="0" dirty="0">
                <a:solidFill>
                  <a:srgbClr val="444444"/>
                </a:solidFill>
                <a:effectLst/>
                <a:highlight>
                  <a:srgbClr val="F5F5F5"/>
                </a:highlight>
                <a:latin typeface="Calibri" panose="020F0502020204030204" pitchFamily="34" charset="0"/>
              </a:rPr>
              <a:t>​</a:t>
            </a:r>
          </a:p>
          <a:p>
            <a:pPr algn="l" rtl="0" fontAlgn="base"/>
            <a:r>
              <a:rPr lang="nl-BE" sz="2800" b="0" i="0" u="none" strike="noStrike" dirty="0">
                <a:solidFill>
                  <a:srgbClr val="000000"/>
                </a:solidFill>
                <a:effectLst/>
                <a:highlight>
                  <a:srgbClr val="F5F5F5"/>
                </a:highlight>
                <a:latin typeface="Calibri" panose="020F0502020204030204" pitchFamily="34" charset="0"/>
              </a:rPr>
              <a:t>Het GO! kiest resoluut voor gepersonaliseerd leren in groep. Dus niet geïndividualiseerd leren. Want dat vertrekt vanuit het individu, terwijl gepersonaliseerd leren plaatsvindt binnen een groep. Samen dus. </a:t>
            </a:r>
            <a:r>
              <a:rPr lang="en-US" sz="2800" b="0" i="0" dirty="0">
                <a:solidFill>
                  <a:srgbClr val="444444"/>
                </a:solidFill>
                <a:effectLst/>
                <a:highlight>
                  <a:srgbClr val="F5F5F5"/>
                </a:highlight>
                <a:latin typeface="Calibri" panose="020F0502020204030204" pitchFamily="34" charset="0"/>
              </a:rPr>
              <a:t>​</a:t>
            </a:r>
          </a:p>
          <a:p>
            <a:endParaRPr lang="en-BE" dirty="0"/>
          </a:p>
        </p:txBody>
      </p:sp>
      <p:sp>
        <p:nvSpPr>
          <p:cNvPr id="4" name="Slide Number Placeholder 3"/>
          <p:cNvSpPr>
            <a:spLocks noGrp="1"/>
          </p:cNvSpPr>
          <p:nvPr>
            <p:ph type="sldNum" sz="quarter" idx="5"/>
          </p:nvPr>
        </p:nvSpPr>
        <p:spPr/>
        <p:txBody>
          <a:bodyPr/>
          <a:lstStyle/>
          <a:p>
            <a:fld id="{F2153A85-B9B1-594F-B1C0-95399ECCDE3B}" type="slidenum">
              <a:rPr lang="en-BE" smtClean="0"/>
              <a:t>7</a:t>
            </a:fld>
            <a:endParaRPr lang="en-BE"/>
          </a:p>
        </p:txBody>
      </p:sp>
    </p:spTree>
    <p:extLst>
      <p:ext uri="{BB962C8B-B14F-4D97-AF65-F5344CB8AC3E}">
        <p14:creationId xmlns:p14="http://schemas.microsoft.com/office/powerpoint/2010/main" val="31444099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E" dirty="0"/>
          </a:p>
        </p:txBody>
      </p:sp>
      <p:sp>
        <p:nvSpPr>
          <p:cNvPr id="4" name="Slide Number Placeholder 3"/>
          <p:cNvSpPr>
            <a:spLocks noGrp="1"/>
          </p:cNvSpPr>
          <p:nvPr>
            <p:ph type="sldNum" sz="quarter" idx="5"/>
          </p:nvPr>
        </p:nvSpPr>
        <p:spPr/>
        <p:txBody>
          <a:bodyPr/>
          <a:lstStyle/>
          <a:p>
            <a:fld id="{F2153A85-B9B1-594F-B1C0-95399ECCDE3B}" type="slidenum">
              <a:rPr lang="en-BE" smtClean="0"/>
              <a:t>8</a:t>
            </a:fld>
            <a:endParaRPr lang="en-BE"/>
          </a:p>
        </p:txBody>
      </p:sp>
    </p:spTree>
    <p:extLst>
      <p:ext uri="{BB962C8B-B14F-4D97-AF65-F5344CB8AC3E}">
        <p14:creationId xmlns:p14="http://schemas.microsoft.com/office/powerpoint/2010/main" val="15298893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E" dirty="0"/>
          </a:p>
        </p:txBody>
      </p:sp>
      <p:sp>
        <p:nvSpPr>
          <p:cNvPr id="4" name="Slide Number Placeholder 3"/>
          <p:cNvSpPr>
            <a:spLocks noGrp="1"/>
          </p:cNvSpPr>
          <p:nvPr>
            <p:ph type="sldNum" sz="quarter" idx="5"/>
          </p:nvPr>
        </p:nvSpPr>
        <p:spPr/>
        <p:txBody>
          <a:bodyPr/>
          <a:lstStyle/>
          <a:p>
            <a:fld id="{F2153A85-B9B1-594F-B1C0-95399ECCDE3B}" type="slidenum">
              <a:rPr lang="en-BE" smtClean="0"/>
              <a:t>9</a:t>
            </a:fld>
            <a:endParaRPr lang="en-BE"/>
          </a:p>
        </p:txBody>
      </p:sp>
    </p:spTree>
    <p:extLst>
      <p:ext uri="{BB962C8B-B14F-4D97-AF65-F5344CB8AC3E}">
        <p14:creationId xmlns:p14="http://schemas.microsoft.com/office/powerpoint/2010/main" val="2644284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b="0" i="0" u="none" strike="noStrike" dirty="0">
                <a:solidFill>
                  <a:srgbClr val="000000"/>
                </a:solidFill>
                <a:effectLst/>
                <a:highlight>
                  <a:srgbClr val="F5F5F5"/>
                </a:highlight>
                <a:latin typeface="Aptos" panose="020B0004020202020204" pitchFamily="34" charset="0"/>
              </a:rPr>
              <a:t>Met </a:t>
            </a:r>
            <a:r>
              <a:rPr lang="en-GB" b="0" i="0" u="none" strike="noStrike" dirty="0" err="1">
                <a:solidFill>
                  <a:srgbClr val="000000"/>
                </a:solidFill>
                <a:effectLst/>
                <a:highlight>
                  <a:srgbClr val="F5F5F5"/>
                </a:highlight>
                <a:latin typeface="Aptos" panose="020B0004020202020204" pitchFamily="34" charset="0"/>
              </a:rPr>
              <a:t>onze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visie</a:t>
            </a:r>
            <a:r>
              <a:rPr lang="en-GB" b="0" i="0" u="none" strike="noStrike" dirty="0">
                <a:solidFill>
                  <a:srgbClr val="000000"/>
                </a:solidFill>
                <a:effectLst/>
                <a:highlight>
                  <a:srgbClr val="F5F5F5"/>
                </a:highlight>
                <a:latin typeface="Aptos" panose="020B0004020202020204" pitchFamily="34" charset="0"/>
              </a:rPr>
              <a:t> op </a:t>
            </a:r>
            <a:r>
              <a:rPr lang="en-GB" b="0" i="0" u="none" strike="noStrike" dirty="0" err="1">
                <a:solidFill>
                  <a:srgbClr val="000000"/>
                </a:solidFill>
                <a:effectLst/>
                <a:highlight>
                  <a:srgbClr val="F5F5F5"/>
                </a:highlight>
                <a:latin typeface="Aptos" panose="020B0004020202020204" pitchFamily="34" charset="0"/>
              </a:rPr>
              <a:t>leren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leggen</a:t>
            </a:r>
            <a:r>
              <a:rPr lang="en-GB" b="0" i="0" u="none" strike="noStrike" dirty="0">
                <a:solidFill>
                  <a:srgbClr val="000000"/>
                </a:solidFill>
                <a:effectLst/>
                <a:highlight>
                  <a:srgbClr val="F5F5F5"/>
                </a:highlight>
                <a:latin typeface="Aptos" panose="020B0004020202020204" pitchFamily="34" charset="0"/>
              </a:rPr>
              <a:t> we de </a:t>
            </a:r>
            <a:r>
              <a:rPr lang="en-GB" b="0" i="0" u="none" strike="noStrike" dirty="0" err="1">
                <a:solidFill>
                  <a:srgbClr val="000000"/>
                </a:solidFill>
                <a:effectLst/>
                <a:highlight>
                  <a:srgbClr val="F5F5F5"/>
                </a:highlight>
                <a:latin typeface="Aptos" panose="020B0004020202020204" pitchFamily="34" charset="0"/>
              </a:rPr>
              <a:t>nadruk</a:t>
            </a:r>
            <a:r>
              <a:rPr lang="en-GB" b="0" i="0" u="none" strike="noStrike" dirty="0">
                <a:solidFill>
                  <a:srgbClr val="000000"/>
                </a:solidFill>
                <a:effectLst/>
                <a:highlight>
                  <a:srgbClr val="F5F5F5"/>
                </a:highlight>
                <a:latin typeface="Aptos" panose="020B0004020202020204" pitchFamily="34" charset="0"/>
              </a:rPr>
              <a:t> op </a:t>
            </a:r>
            <a:r>
              <a:rPr lang="en-GB" b="0" i="0" u="none" strike="noStrike" dirty="0" err="1">
                <a:solidFill>
                  <a:srgbClr val="000000"/>
                </a:solidFill>
                <a:effectLst/>
                <a:highlight>
                  <a:srgbClr val="F5F5F5"/>
                </a:highlight>
                <a:latin typeface="Aptos" panose="020B0004020202020204" pitchFamily="34" charset="0"/>
              </a:rPr>
              <a:t>effectieve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didactiek</a:t>
            </a:r>
            <a:r>
              <a:rPr lang="en-GB" b="0" i="0" u="none" strike="noStrike" dirty="0">
                <a:solidFill>
                  <a:srgbClr val="000000"/>
                </a:solidFill>
                <a:effectLst/>
                <a:highlight>
                  <a:srgbClr val="F5F5F5"/>
                </a:highlight>
                <a:latin typeface="Aptos" panose="020B0004020202020204" pitchFamily="34" charset="0"/>
              </a:rPr>
              <a:t>. Die </a:t>
            </a:r>
            <a:r>
              <a:rPr lang="en-GB" b="0" i="0" u="none" strike="noStrike" dirty="0" err="1">
                <a:solidFill>
                  <a:srgbClr val="000000"/>
                </a:solidFill>
                <a:effectLst/>
                <a:highlight>
                  <a:srgbClr val="F5F5F5"/>
                </a:highlight>
                <a:latin typeface="Aptos" panose="020B0004020202020204" pitchFamily="34" charset="0"/>
              </a:rPr>
              <a:t>omvat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eerst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vooral</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basisdidactiek</a:t>
            </a:r>
            <a:r>
              <a:rPr lang="en-GB" b="0" i="0" u="none" strike="noStrike" dirty="0">
                <a:solidFill>
                  <a:srgbClr val="000000"/>
                </a:solidFill>
                <a:effectLst/>
                <a:highlight>
                  <a:srgbClr val="F5F5F5"/>
                </a:highlight>
                <a:latin typeface="Aptos" panose="020B0004020202020204" pitchFamily="34" charset="0"/>
              </a:rPr>
              <a:t>. Dat </a:t>
            </a:r>
            <a:r>
              <a:rPr lang="en-GB" b="0" i="0" u="none" strike="noStrike" dirty="0" err="1">
                <a:solidFill>
                  <a:srgbClr val="000000"/>
                </a:solidFill>
                <a:effectLst/>
                <a:highlight>
                  <a:srgbClr val="F5F5F5"/>
                </a:highlight>
                <a:latin typeface="Aptos" panose="020B0004020202020204" pitchFamily="34" charset="0"/>
              </a:rPr>
              <a:t>betekent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dat</a:t>
            </a:r>
            <a:r>
              <a:rPr lang="en-GB" b="0" i="0" u="none" strike="noStrike" dirty="0">
                <a:solidFill>
                  <a:srgbClr val="000000"/>
                </a:solidFill>
                <a:effectLst/>
                <a:highlight>
                  <a:srgbClr val="F5F5F5"/>
                </a:highlight>
                <a:latin typeface="Aptos" panose="020B0004020202020204" pitchFamily="34" charset="0"/>
              </a:rPr>
              <a:t> we </a:t>
            </a:r>
            <a:r>
              <a:rPr lang="en-GB" b="0" i="0" u="none" strike="noStrike" dirty="0" err="1">
                <a:solidFill>
                  <a:srgbClr val="000000"/>
                </a:solidFill>
                <a:effectLst/>
                <a:highlight>
                  <a:srgbClr val="F5F5F5"/>
                </a:highlight>
                <a:latin typeface="Aptos" panose="020B0004020202020204" pitchFamily="34" charset="0"/>
              </a:rPr>
              <a:t>inzetten</a:t>
            </a:r>
            <a:r>
              <a:rPr lang="en-GB" b="0" i="0" u="none" strike="noStrike" dirty="0">
                <a:solidFill>
                  <a:srgbClr val="000000"/>
                </a:solidFill>
                <a:effectLst/>
                <a:highlight>
                  <a:srgbClr val="F5F5F5"/>
                </a:highlight>
                <a:latin typeface="Aptos" panose="020B0004020202020204" pitchFamily="34" charset="0"/>
              </a:rPr>
              <a:t> op die </a:t>
            </a:r>
            <a:r>
              <a:rPr lang="en-GB" b="0" i="0" u="none" strike="noStrike" dirty="0" err="1">
                <a:solidFill>
                  <a:srgbClr val="000000"/>
                </a:solidFill>
                <a:effectLst/>
                <a:highlight>
                  <a:srgbClr val="F5F5F5"/>
                </a:highlight>
                <a:latin typeface="Aptos" panose="020B0004020202020204" pitchFamily="34" charset="0"/>
              </a:rPr>
              <a:t>interventies</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waarvan</a:t>
            </a:r>
            <a:r>
              <a:rPr lang="en-GB" b="0" i="0" u="none" strike="noStrike" dirty="0">
                <a:solidFill>
                  <a:srgbClr val="000000"/>
                </a:solidFill>
                <a:effectLst/>
                <a:highlight>
                  <a:srgbClr val="F5F5F5"/>
                </a:highlight>
                <a:latin typeface="Aptos" panose="020B0004020202020204" pitchFamily="34" charset="0"/>
              </a:rPr>
              <a:t> we </a:t>
            </a:r>
            <a:r>
              <a:rPr lang="en-GB" b="0" i="0" u="none" strike="noStrike" dirty="0" err="1">
                <a:solidFill>
                  <a:srgbClr val="000000"/>
                </a:solidFill>
                <a:effectLst/>
                <a:highlight>
                  <a:srgbClr val="F5F5F5"/>
                </a:highlight>
                <a:latin typeface="Aptos" panose="020B0004020202020204" pitchFamily="34" charset="0"/>
              </a:rPr>
              <a:t>weten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dat</a:t>
            </a:r>
            <a:r>
              <a:rPr lang="en-GB" b="0" i="0" u="none" strike="noStrike" dirty="0">
                <a:solidFill>
                  <a:srgbClr val="000000"/>
                </a:solidFill>
                <a:effectLst/>
                <a:highlight>
                  <a:srgbClr val="F5F5F5"/>
                </a:highlight>
                <a:latin typeface="Aptos" panose="020B0004020202020204" pitchFamily="34" charset="0"/>
              </a:rPr>
              <a:t> ze </a:t>
            </a:r>
            <a:r>
              <a:rPr lang="en-GB" b="0" i="0" u="none" strike="noStrike" dirty="0" err="1">
                <a:solidFill>
                  <a:srgbClr val="000000"/>
                </a:solidFill>
                <a:effectLst/>
                <a:highlight>
                  <a:srgbClr val="F5F5F5"/>
                </a:highlight>
                <a:latin typeface="Aptos" panose="020B0004020202020204" pitchFamily="34" charset="0"/>
              </a:rPr>
              <a:t>werken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zoals</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onder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andere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voldoende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herhaling</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woord</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beeld</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combineren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directe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instructie</a:t>
            </a:r>
            <a:r>
              <a:rPr lang="en-GB" b="0" i="0" u="none" strike="noStrike" dirty="0">
                <a:solidFill>
                  <a:srgbClr val="000000"/>
                </a:solidFill>
                <a:effectLst/>
                <a:highlight>
                  <a:srgbClr val="F5F5F5"/>
                </a:highlight>
                <a:latin typeface="Aptos" panose="020B0004020202020204" pitchFamily="34" charset="0"/>
              </a:rPr>
              <a:t>.</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Calibri" panose="020F0502020204030204" pitchFamily="34" charset="0"/>
            </a:endParaRPr>
          </a:p>
          <a:p>
            <a:pPr algn="l" rtl="0" fontAlgn="base"/>
            <a:r>
              <a:rPr lang="en-GB" b="0" i="0" u="none" strike="noStrike" dirty="0">
                <a:solidFill>
                  <a:srgbClr val="000000"/>
                </a:solidFill>
                <a:effectLst/>
                <a:highlight>
                  <a:srgbClr val="F5F5F5"/>
                </a:highlight>
                <a:latin typeface="Aptos" panose="020B0004020202020204" pitchFamily="34" charset="0"/>
              </a:rPr>
              <a:t>De </a:t>
            </a:r>
            <a:r>
              <a:rPr lang="en-GB" b="0" i="0" u="none" strike="noStrike" dirty="0" err="1">
                <a:solidFill>
                  <a:srgbClr val="000000"/>
                </a:solidFill>
                <a:effectLst/>
                <a:highlight>
                  <a:srgbClr val="F5F5F5"/>
                </a:highlight>
                <a:latin typeface="Aptos" panose="020B0004020202020204" pitchFamily="34" charset="0"/>
              </a:rPr>
              <a:t>rol</a:t>
            </a:r>
            <a:r>
              <a:rPr lang="en-GB" b="0" i="0" u="none" strike="noStrike" dirty="0">
                <a:solidFill>
                  <a:srgbClr val="000000"/>
                </a:solidFill>
                <a:effectLst/>
                <a:highlight>
                  <a:srgbClr val="F5F5F5"/>
                </a:highlight>
                <a:latin typeface="Aptos" panose="020B0004020202020204" pitchFamily="34" charset="0"/>
              </a:rPr>
              <a:t> van de </a:t>
            </a:r>
            <a:r>
              <a:rPr lang="en-GB" b="0" i="0" u="none" strike="noStrike" dirty="0" err="1">
                <a:solidFill>
                  <a:srgbClr val="000000"/>
                </a:solidFill>
                <a:effectLst/>
                <a:highlight>
                  <a:srgbClr val="F5F5F5"/>
                </a:highlight>
                <a:latin typeface="Aptos" panose="020B0004020202020204" pitchFamily="34" charset="0"/>
              </a:rPr>
              <a:t>leraar</a:t>
            </a:r>
            <a:r>
              <a:rPr lang="en-GB" b="0" i="0" u="none" strike="noStrike" dirty="0">
                <a:solidFill>
                  <a:srgbClr val="000000"/>
                </a:solidFill>
                <a:effectLst/>
                <a:highlight>
                  <a:srgbClr val="F5F5F5"/>
                </a:highlight>
                <a:latin typeface="Aptos" panose="020B0004020202020204" pitchFamily="34" charset="0"/>
              </a:rPr>
              <a:t> is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blijft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cruciaal</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Wij</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geloven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sterk</a:t>
            </a:r>
            <a:r>
              <a:rPr lang="en-GB" b="0" i="0" u="none" strike="noStrike" dirty="0">
                <a:solidFill>
                  <a:srgbClr val="000000"/>
                </a:solidFill>
                <a:effectLst/>
                <a:highlight>
                  <a:srgbClr val="F5F5F5"/>
                </a:highlight>
                <a:latin typeface="Aptos" panose="020B0004020202020204" pitchFamily="34" charset="0"/>
              </a:rPr>
              <a:t> in de </a:t>
            </a:r>
            <a:r>
              <a:rPr lang="en-GB" b="0" i="0" u="none" strike="noStrike" dirty="0" err="1">
                <a:solidFill>
                  <a:srgbClr val="000000"/>
                </a:solidFill>
                <a:effectLst/>
                <a:highlight>
                  <a:srgbClr val="F5F5F5"/>
                </a:highlight>
                <a:latin typeface="Aptos" panose="020B0004020202020204" pitchFamily="34" charset="0"/>
              </a:rPr>
              <a:t>leraar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als</a:t>
            </a:r>
            <a:r>
              <a:rPr lang="en-GB" b="0" i="0" u="none" strike="noStrike" dirty="0">
                <a:solidFill>
                  <a:srgbClr val="000000"/>
                </a:solidFill>
                <a:effectLst/>
                <a:highlight>
                  <a:srgbClr val="F5F5F5"/>
                </a:highlight>
                <a:latin typeface="Aptos" panose="020B0004020202020204" pitchFamily="34" charset="0"/>
              </a:rPr>
              <a:t> expert. Het is </a:t>
            </a:r>
            <a:r>
              <a:rPr lang="en-GB" b="0" i="0" u="none" strike="noStrike" dirty="0" err="1">
                <a:solidFill>
                  <a:srgbClr val="000000"/>
                </a:solidFill>
                <a:effectLst/>
                <a:highlight>
                  <a:srgbClr val="F5F5F5"/>
                </a:highlight>
                <a:latin typeface="Aptos" panose="020B0004020202020204" pitchFamily="34" charset="0"/>
              </a:rPr>
              <a:t>aan</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leraar</a:t>
            </a:r>
            <a:r>
              <a:rPr lang="en-GB" b="0" i="0" u="none" strike="noStrike" dirty="0">
                <a:solidFill>
                  <a:srgbClr val="000000"/>
                </a:solidFill>
                <a:effectLst/>
                <a:highlight>
                  <a:srgbClr val="F5F5F5"/>
                </a:highlight>
                <a:latin typeface="Aptos" panose="020B0004020202020204" pitchFamily="34" charset="0"/>
              </a:rPr>
              <a:t> om die principes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vertalen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naar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leergebieddidactiek</a:t>
            </a:r>
            <a:r>
              <a:rPr lang="en-GB" b="0" i="0" u="none" strike="noStrike" dirty="0">
                <a:solidFill>
                  <a:srgbClr val="000000"/>
                </a:solidFill>
                <a:effectLst/>
                <a:highlight>
                  <a:srgbClr val="F5F5F5"/>
                </a:highlight>
                <a:latin typeface="Aptos" panose="020B0004020202020204" pitchFamily="34" charset="0"/>
              </a:rPr>
              <a:t> in het </a:t>
            </a:r>
            <a:r>
              <a:rPr lang="en-GB" b="0" i="0" u="none" strike="noStrike" dirty="0" err="1">
                <a:solidFill>
                  <a:srgbClr val="000000"/>
                </a:solidFill>
                <a:effectLst/>
                <a:highlight>
                  <a:srgbClr val="F5F5F5"/>
                </a:highlight>
                <a:latin typeface="Aptos" panose="020B0004020202020204" pitchFamily="34" charset="0"/>
              </a:rPr>
              <a:t>basisonderwijs</a:t>
            </a:r>
            <a:r>
              <a:rPr lang="en-GB" b="0" i="0" u="none" strike="noStrike" dirty="0">
                <a:solidFill>
                  <a:srgbClr val="000000"/>
                </a:solidFill>
                <a:effectLst/>
                <a:highlight>
                  <a:srgbClr val="F5F5F5"/>
                </a:highlight>
                <a:latin typeface="Aptos" panose="020B0004020202020204" pitchFamily="34" charset="0"/>
              </a:rPr>
              <a:t> of </a:t>
            </a:r>
            <a:r>
              <a:rPr lang="en-GB" b="0" i="0" u="none" strike="noStrike" dirty="0" err="1">
                <a:solidFill>
                  <a:srgbClr val="000000"/>
                </a:solidFill>
                <a:effectLst/>
                <a:highlight>
                  <a:srgbClr val="F5F5F5"/>
                </a:highlight>
                <a:latin typeface="Aptos" panose="020B0004020202020204" pitchFamily="34" charset="0"/>
              </a:rPr>
              <a:t>vakdidactiek</a:t>
            </a:r>
            <a:r>
              <a:rPr lang="en-GB" b="0" i="0" u="none" strike="noStrike" dirty="0">
                <a:solidFill>
                  <a:srgbClr val="000000"/>
                </a:solidFill>
                <a:effectLst/>
                <a:highlight>
                  <a:srgbClr val="F5F5F5"/>
                </a:highlight>
                <a:latin typeface="Aptos" panose="020B0004020202020204" pitchFamily="34" charset="0"/>
              </a:rPr>
              <a:t> in het </a:t>
            </a:r>
            <a:r>
              <a:rPr lang="en-GB" b="0" i="0" u="none" strike="noStrike" dirty="0" err="1">
                <a:solidFill>
                  <a:srgbClr val="000000"/>
                </a:solidFill>
                <a:effectLst/>
                <a:highlight>
                  <a:srgbClr val="F5F5F5"/>
                </a:highlight>
                <a:latin typeface="Aptos" panose="020B0004020202020204" pitchFamily="34" charset="0"/>
              </a:rPr>
              <a:t>secundair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onderwijs</a:t>
            </a:r>
            <a:r>
              <a:rPr lang="en-GB" b="0" i="0" u="none" strike="noStrike" dirty="0">
                <a:solidFill>
                  <a:srgbClr val="000000"/>
                </a:solidFill>
                <a:effectLst/>
                <a:highlight>
                  <a:srgbClr val="F5F5F5"/>
                </a:highlight>
                <a:latin typeface="Aptos" panose="020B0004020202020204" pitchFamily="34" charset="0"/>
              </a:rPr>
              <a:t>.</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Calibri" panose="020F0502020204030204" pitchFamily="34" charset="0"/>
            </a:endParaRPr>
          </a:p>
          <a:p>
            <a:pPr algn="l" rtl="0" fontAlgn="base"/>
            <a:r>
              <a:rPr lang="en-GB" b="0" i="0" u="none" strike="noStrike" dirty="0">
                <a:solidFill>
                  <a:srgbClr val="000000"/>
                </a:solidFill>
                <a:effectLst/>
                <a:highlight>
                  <a:srgbClr val="F5F5F5"/>
                </a:highlight>
                <a:latin typeface="Aptos" panose="020B0004020202020204" pitchFamily="34" charset="0"/>
              </a:rPr>
              <a:t>De </a:t>
            </a:r>
            <a:r>
              <a:rPr lang="en-GB" b="0" i="0" u="none" strike="noStrike" dirty="0" err="1">
                <a:solidFill>
                  <a:srgbClr val="000000"/>
                </a:solidFill>
                <a:effectLst/>
                <a:highlight>
                  <a:srgbClr val="F5F5F5"/>
                </a:highlight>
                <a:latin typeface="Aptos" panose="020B0004020202020204" pitchFamily="34" charset="0"/>
              </a:rPr>
              <a:t>leraar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zet</a:t>
            </a:r>
            <a:r>
              <a:rPr lang="en-GB" b="0" i="0" u="none" strike="noStrike" dirty="0">
                <a:solidFill>
                  <a:srgbClr val="000000"/>
                </a:solidFill>
                <a:effectLst/>
                <a:highlight>
                  <a:srgbClr val="F5F5F5"/>
                </a:highlight>
                <a:latin typeface="Aptos" panose="020B0004020202020204" pitchFamily="34" charset="0"/>
              </a:rPr>
              <a:t> het </a:t>
            </a:r>
            <a:r>
              <a:rPr lang="en-GB" b="0" i="0" u="none" strike="noStrike" dirty="0" err="1">
                <a:solidFill>
                  <a:srgbClr val="000000"/>
                </a:solidFill>
                <a:effectLst/>
                <a:highlight>
                  <a:srgbClr val="F5F5F5"/>
                </a:highlight>
                <a:latin typeface="Aptos" panose="020B0004020202020204" pitchFamily="34" charset="0"/>
              </a:rPr>
              <a:t>leren</a:t>
            </a:r>
            <a:r>
              <a:rPr lang="en-GB" b="0" i="0" u="none" strike="noStrike" dirty="0">
                <a:solidFill>
                  <a:srgbClr val="000000"/>
                </a:solidFill>
                <a:effectLst/>
                <a:highlight>
                  <a:srgbClr val="F5F5F5"/>
                </a:highlight>
                <a:latin typeface="Aptos" panose="020B0004020202020204" pitchFamily="34" charset="0"/>
              </a:rPr>
              <a:t> in gang door </a:t>
            </a:r>
            <a:r>
              <a:rPr lang="en-GB" b="0" i="0" u="none" strike="noStrike" dirty="0" err="1">
                <a:solidFill>
                  <a:srgbClr val="000000"/>
                </a:solidFill>
                <a:effectLst/>
                <a:highlight>
                  <a:srgbClr val="F5F5F5"/>
                </a:highlight>
                <a:latin typeface="Aptos" panose="020B0004020202020204" pitchFamily="34" charset="0"/>
              </a:rPr>
              <a:t>kennis</a:t>
            </a:r>
            <a:r>
              <a:rPr lang="en-GB" b="0" i="0" u="none" strike="noStrike" dirty="0">
                <a:solidFill>
                  <a:srgbClr val="000000"/>
                </a:solidFill>
                <a:effectLst/>
                <a:highlight>
                  <a:srgbClr val="F5F5F5"/>
                </a:highlight>
                <a:latin typeface="Aptos" panose="020B0004020202020204" pitchFamily="34" charset="0"/>
              </a:rPr>
              <a:t> over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dragen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uitleg</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geven</a:t>
            </a:r>
            <a:r>
              <a:rPr lang="en-GB" b="0" i="0" u="none" strike="noStrike" dirty="0">
                <a:solidFill>
                  <a:srgbClr val="000000"/>
                </a:solidFill>
                <a:effectLst/>
                <a:highlight>
                  <a:srgbClr val="F5F5F5"/>
                </a:highlight>
                <a:latin typeface="Aptos" panose="020B0004020202020204" pitchFamily="34" charset="0"/>
              </a:rPr>
              <a:t>. Dat </a:t>
            </a:r>
            <a:r>
              <a:rPr lang="en-GB" b="0" i="0" u="none" strike="noStrike" dirty="0" err="1">
                <a:solidFill>
                  <a:srgbClr val="000000"/>
                </a:solidFill>
                <a:effectLst/>
                <a:highlight>
                  <a:srgbClr val="F5F5F5"/>
                </a:highlight>
                <a:latin typeface="Aptos" panose="020B0004020202020204" pitchFamily="34" charset="0"/>
              </a:rPr>
              <a:t>blijft</a:t>
            </a:r>
            <a:r>
              <a:rPr lang="en-GB" b="0" i="0" u="none" strike="noStrike" dirty="0">
                <a:solidFill>
                  <a:srgbClr val="000000"/>
                </a:solidFill>
                <a:effectLst/>
                <a:highlight>
                  <a:srgbClr val="F5F5F5"/>
                </a:highlight>
                <a:latin typeface="Aptos" panose="020B0004020202020204" pitchFamily="34" charset="0"/>
              </a:rPr>
              <a:t> de basis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verandert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niet</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leraar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blijft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dus</a:t>
            </a:r>
            <a:r>
              <a:rPr lang="en-GB" b="0" i="0" u="none" strike="noStrike" dirty="0">
                <a:solidFill>
                  <a:srgbClr val="000000"/>
                </a:solidFill>
                <a:effectLst/>
                <a:highlight>
                  <a:srgbClr val="F5F5F5"/>
                </a:highlight>
                <a:latin typeface="Aptos" panose="020B0004020202020204" pitchFamily="34" charset="0"/>
              </a:rPr>
              <a:t> de regisseur van het </a:t>
            </a:r>
            <a:r>
              <a:rPr lang="en-GB" b="0" i="0" u="none" strike="noStrike" dirty="0" err="1">
                <a:solidFill>
                  <a:srgbClr val="000000"/>
                </a:solidFill>
                <a:effectLst/>
                <a:highlight>
                  <a:srgbClr val="F5F5F5"/>
                </a:highlight>
                <a:latin typeface="Aptos" panose="020B0004020202020204" pitchFamily="34" charset="0"/>
              </a:rPr>
              <a:t>leerproces</a:t>
            </a:r>
            <a:r>
              <a:rPr lang="en-GB" b="0" i="0" u="none" strike="noStrike" dirty="0">
                <a:solidFill>
                  <a:srgbClr val="000000"/>
                </a:solidFill>
                <a:effectLst/>
                <a:highlight>
                  <a:srgbClr val="F5F5F5"/>
                </a:highlight>
                <a:latin typeface="Aptos" panose="020B0004020202020204" pitchFamily="34" charset="0"/>
              </a:rPr>
              <a:t>, maar de </a:t>
            </a:r>
            <a:r>
              <a:rPr lang="en-GB" b="0" i="0" u="none" strike="noStrike" dirty="0" err="1">
                <a:solidFill>
                  <a:srgbClr val="000000"/>
                </a:solidFill>
                <a:effectLst/>
                <a:highlight>
                  <a:srgbClr val="F5F5F5"/>
                </a:highlight>
                <a:latin typeface="Aptos" panose="020B0004020202020204" pitchFamily="34" charset="0"/>
              </a:rPr>
              <a:t>lerende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krijgt</a:t>
            </a:r>
            <a:r>
              <a:rPr lang="en-GB" b="0" i="0" u="none" strike="noStrike" dirty="0">
                <a:solidFill>
                  <a:srgbClr val="000000"/>
                </a:solidFill>
                <a:effectLst/>
                <a:highlight>
                  <a:srgbClr val="F5F5F5"/>
                </a:highlight>
                <a:latin typeface="Aptos" panose="020B0004020202020204" pitchFamily="34" charset="0"/>
              </a:rPr>
              <a:t> stap </a:t>
            </a:r>
            <a:r>
              <a:rPr lang="en-GB" b="0" i="0" u="none" strike="noStrike" dirty="0" err="1">
                <a:solidFill>
                  <a:srgbClr val="000000"/>
                </a:solidFill>
                <a:effectLst/>
                <a:highlight>
                  <a:srgbClr val="F5F5F5"/>
                </a:highlight>
                <a:latin typeface="Aptos" panose="020B0004020202020204" pitchFamily="34" charset="0"/>
              </a:rPr>
              <a:t>voor</a:t>
            </a:r>
            <a:r>
              <a:rPr lang="en-GB" b="0" i="0" u="none" strike="noStrike" dirty="0">
                <a:solidFill>
                  <a:srgbClr val="000000"/>
                </a:solidFill>
                <a:effectLst/>
                <a:highlight>
                  <a:srgbClr val="F5F5F5"/>
                </a:highlight>
                <a:latin typeface="Aptos" panose="020B0004020202020204" pitchFamily="34" charset="0"/>
              </a:rPr>
              <a:t> stap alle tools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vaardigheden</a:t>
            </a:r>
            <a:r>
              <a:rPr lang="en-GB" b="0" i="0" u="none" strike="noStrike" dirty="0">
                <a:solidFill>
                  <a:srgbClr val="000000"/>
                </a:solidFill>
                <a:effectLst/>
                <a:highlight>
                  <a:srgbClr val="F5F5F5"/>
                </a:highlight>
                <a:latin typeface="Aptos" panose="020B0004020202020204" pitchFamily="34" charset="0"/>
              </a:rPr>
              <a:t> om het </a:t>
            </a:r>
            <a:r>
              <a:rPr lang="en-GB" b="0" i="0" u="none" strike="noStrike" dirty="0" err="1">
                <a:solidFill>
                  <a:srgbClr val="000000"/>
                </a:solidFill>
                <a:effectLst/>
                <a:highlight>
                  <a:srgbClr val="F5F5F5"/>
                </a:highlight>
                <a:latin typeface="Aptos" panose="020B0004020202020204" pitchFamily="34" charset="0"/>
              </a:rPr>
              <a:t>leren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zelf</a:t>
            </a:r>
            <a:r>
              <a:rPr lang="en-GB" b="0" i="0" u="none" strike="noStrike" dirty="0">
                <a:solidFill>
                  <a:srgbClr val="000000"/>
                </a:solidFill>
                <a:effectLst/>
                <a:highlight>
                  <a:srgbClr val="F5F5F5"/>
                </a:highlight>
                <a:latin typeface="Aptos" panose="020B0004020202020204" pitchFamily="34" charset="0"/>
              </a:rPr>
              <a:t> in </a:t>
            </a:r>
            <a:r>
              <a:rPr lang="en-GB" b="0" i="0" u="none" strike="noStrike" dirty="0" err="1">
                <a:solidFill>
                  <a:srgbClr val="000000"/>
                </a:solidFill>
                <a:effectLst/>
                <a:highlight>
                  <a:srgbClr val="F5F5F5"/>
                </a:highlight>
                <a:latin typeface="Aptos" panose="020B0004020202020204" pitchFamily="34" charset="0"/>
              </a:rPr>
              <a:t>handen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nemen</a:t>
            </a:r>
            <a:r>
              <a:rPr lang="en-GB" b="0" i="0" u="none" strike="noStrike" dirty="0">
                <a:solidFill>
                  <a:srgbClr val="000000"/>
                </a:solidFill>
                <a:effectLst/>
                <a:highlight>
                  <a:srgbClr val="F5F5F5"/>
                </a:highlight>
                <a:latin typeface="Aptos" panose="020B0004020202020204" pitchFamily="34" charset="0"/>
              </a:rPr>
              <a:t>. </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Calibri" panose="020F0502020204030204" pitchFamily="34" charset="0"/>
            </a:endParaRPr>
          </a:p>
          <a:p>
            <a:pPr algn="l" rtl="0" fontAlgn="base"/>
            <a:r>
              <a:rPr lang="en-GB" b="0" i="0" u="none" strike="noStrike" dirty="0" err="1">
                <a:solidFill>
                  <a:srgbClr val="000000"/>
                </a:solidFill>
                <a:effectLst/>
                <a:highlight>
                  <a:srgbClr val="F5F5F5"/>
                </a:highlight>
                <a:latin typeface="Aptos" panose="020B0004020202020204" pitchFamily="34" charset="0"/>
              </a:rPr>
              <a:t>Gepersonaliseerd</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leren</a:t>
            </a:r>
            <a:r>
              <a:rPr lang="en-GB" b="0" i="0" u="none" strike="noStrike" dirty="0">
                <a:solidFill>
                  <a:srgbClr val="000000"/>
                </a:solidFill>
                <a:effectLst/>
                <a:highlight>
                  <a:srgbClr val="F5F5F5"/>
                </a:highlight>
                <a:latin typeface="Aptos" panose="020B0004020202020204" pitchFamily="34" charset="0"/>
              </a:rPr>
              <a:t> is dan </a:t>
            </a:r>
            <a:r>
              <a:rPr lang="en-GB" b="0" i="0" u="none" strike="noStrike" dirty="0" err="1">
                <a:solidFill>
                  <a:srgbClr val="000000"/>
                </a:solidFill>
                <a:effectLst/>
                <a:highlight>
                  <a:srgbClr val="F5F5F5"/>
                </a:highlight>
                <a:latin typeface="Aptos" panose="020B0004020202020204" pitchFamily="34" charset="0"/>
              </a:rPr>
              <a:t>ook</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niet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alleen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leraar-gestuurd</a:t>
            </a:r>
            <a:r>
              <a:rPr lang="en-GB" b="0" i="0" u="none" strike="noStrike" dirty="0">
                <a:solidFill>
                  <a:srgbClr val="000000"/>
                </a:solidFill>
                <a:effectLst/>
                <a:highlight>
                  <a:srgbClr val="F5F5F5"/>
                </a:highlight>
                <a:latin typeface="Aptos" panose="020B0004020202020204" pitchFamily="34" charset="0"/>
              </a:rPr>
              <a:t>. Het is </a:t>
            </a:r>
            <a:r>
              <a:rPr lang="en-GB" b="0" i="0" u="none" strike="noStrike" dirty="0" err="1">
                <a:solidFill>
                  <a:srgbClr val="000000"/>
                </a:solidFill>
                <a:effectLst/>
                <a:highlight>
                  <a:srgbClr val="F5F5F5"/>
                </a:highlight>
                <a:latin typeface="Aptos" panose="020B0004020202020204" pitchFamily="34" charset="0"/>
              </a:rPr>
              <a:t>ook</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leerling-gecentreerd</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én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leerling-gestuurd</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lerende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heeft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actieve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rol</a:t>
            </a:r>
            <a:r>
              <a:rPr lang="en-GB" b="0" i="0" u="none" strike="noStrike" dirty="0">
                <a:solidFill>
                  <a:srgbClr val="000000"/>
                </a:solidFill>
                <a:effectLst/>
                <a:highlight>
                  <a:srgbClr val="F5F5F5"/>
                </a:highlight>
                <a:latin typeface="Aptos" panose="020B0004020202020204" pitchFamily="34" charset="0"/>
              </a:rPr>
              <a:t>, want </a:t>
            </a:r>
            <a:r>
              <a:rPr lang="en-GB" b="0" i="0" u="none" strike="noStrike" dirty="0" err="1">
                <a:solidFill>
                  <a:srgbClr val="000000"/>
                </a:solidFill>
                <a:effectLst/>
                <a:highlight>
                  <a:srgbClr val="F5F5F5"/>
                </a:highlight>
                <a:latin typeface="Aptos" panose="020B0004020202020204" pitchFamily="34" charset="0"/>
              </a:rPr>
              <a:t>hij</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draagt</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verantwoordelijkheid</a:t>
            </a:r>
            <a:r>
              <a:rPr lang="en-GB" b="0" i="0" u="none" strike="noStrike" dirty="0">
                <a:solidFill>
                  <a:srgbClr val="000000"/>
                </a:solidFill>
                <a:effectLst/>
                <a:highlight>
                  <a:srgbClr val="F5F5F5"/>
                </a:highlight>
                <a:latin typeface="Aptos" panose="020B0004020202020204" pitchFamily="34" charset="0"/>
              </a:rPr>
              <a:t> om </a:t>
            </a:r>
            <a:r>
              <a:rPr lang="en-GB" b="0" i="0" u="none" strike="noStrike" dirty="0" err="1">
                <a:solidFill>
                  <a:srgbClr val="000000"/>
                </a:solidFill>
                <a:effectLst/>
                <a:highlight>
                  <a:srgbClr val="F5F5F5"/>
                </a:highlight>
                <a:latin typeface="Aptos" panose="020B0004020202020204" pitchFamily="34" charset="0"/>
              </a:rPr>
              <a:t>actief</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deel</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nemen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aan</a:t>
            </a:r>
            <a:r>
              <a:rPr lang="en-GB" b="0" i="0" u="none" strike="noStrike" dirty="0">
                <a:solidFill>
                  <a:srgbClr val="000000"/>
                </a:solidFill>
                <a:effectLst/>
                <a:highlight>
                  <a:srgbClr val="F5F5F5"/>
                </a:highlight>
                <a:latin typeface="Aptos" panose="020B0004020202020204" pitchFamily="34" charset="0"/>
              </a:rPr>
              <a:t> de lessen, </a:t>
            </a:r>
            <a:r>
              <a:rPr lang="en-GB" b="0" i="0" u="none" strike="noStrike" dirty="0" err="1">
                <a:solidFill>
                  <a:srgbClr val="000000"/>
                </a:solidFill>
                <a:effectLst/>
                <a:highlight>
                  <a:srgbClr val="F5F5F5"/>
                </a:highlight>
                <a:latin typeface="Aptos" panose="020B0004020202020204" pitchFamily="34" charset="0"/>
              </a:rPr>
              <a:t>zelf</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zijn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leren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vorm</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geven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leren</a:t>
            </a:r>
            <a:r>
              <a:rPr lang="en-GB" b="0" i="0" u="none" strike="noStrike" dirty="0">
                <a:solidFill>
                  <a:srgbClr val="000000"/>
                </a:solidFill>
                <a:effectLst/>
                <a:highlight>
                  <a:srgbClr val="F5F5F5"/>
                </a:highlight>
                <a:latin typeface="Aptos" panose="020B0004020202020204" pitchFamily="34" charset="0"/>
              </a:rPr>
              <a:t> van </a:t>
            </a:r>
            <a:r>
              <a:rPr lang="en-GB" b="0" i="0" u="none" strike="noStrike" dirty="0" err="1">
                <a:solidFill>
                  <a:srgbClr val="000000"/>
                </a:solidFill>
                <a:effectLst/>
                <a:highlight>
                  <a:srgbClr val="F5F5F5"/>
                </a:highlight>
                <a:latin typeface="Aptos" panose="020B0004020202020204" pitchFamily="34" charset="0"/>
              </a:rPr>
              <a:t>ervaringen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opportuniteiten</a:t>
            </a:r>
            <a:r>
              <a:rPr lang="en-GB" b="0" i="0" u="none" strike="noStrike" dirty="0">
                <a:solidFill>
                  <a:srgbClr val="000000"/>
                </a:solidFill>
                <a:effectLst/>
                <a:highlight>
                  <a:srgbClr val="F5F5F5"/>
                </a:highlight>
                <a:latin typeface="Aptos" panose="020B0004020202020204" pitchFamily="34" charset="0"/>
              </a:rPr>
              <a:t> op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nemen</a:t>
            </a:r>
            <a:r>
              <a:rPr lang="en-GB" b="0" i="0" u="none" strike="noStrike" dirty="0">
                <a:solidFill>
                  <a:srgbClr val="000000"/>
                </a:solidFill>
                <a:effectLst/>
                <a:highlight>
                  <a:srgbClr val="F5F5F5"/>
                </a:highlight>
                <a:latin typeface="Aptos" panose="020B0004020202020204" pitchFamily="34" charset="0"/>
              </a:rPr>
              <a:t>. </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10</a:t>
            </a:fld>
            <a:endParaRPr lang="en-BE"/>
          </a:p>
        </p:txBody>
      </p:sp>
    </p:spTree>
    <p:extLst>
      <p:ext uri="{BB962C8B-B14F-4D97-AF65-F5344CB8AC3E}">
        <p14:creationId xmlns:p14="http://schemas.microsoft.com/office/powerpoint/2010/main" val="22440502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b="0" i="0" u="none" strike="noStrike" dirty="0">
                <a:solidFill>
                  <a:srgbClr val="000000"/>
                </a:solidFill>
                <a:effectLst/>
                <a:highlight>
                  <a:srgbClr val="F5F5F5"/>
                </a:highlight>
                <a:latin typeface="Aptos" panose="020B0004020202020204" pitchFamily="34" charset="0"/>
              </a:rPr>
              <a:t>We </a:t>
            </a:r>
            <a:r>
              <a:rPr lang="en-GB" b="0" i="0" u="none" strike="noStrike" dirty="0" err="1">
                <a:solidFill>
                  <a:srgbClr val="000000"/>
                </a:solidFill>
                <a:effectLst/>
                <a:highlight>
                  <a:srgbClr val="F5F5F5"/>
                </a:highlight>
                <a:latin typeface="Aptos" panose="020B0004020202020204" pitchFamily="34" charset="0"/>
              </a:rPr>
              <a:t>hebben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intussen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gemerkt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dat</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basisprincipes</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alleen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niet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meer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voldoende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zijn</a:t>
            </a:r>
            <a:r>
              <a:rPr lang="en-GB" b="0" i="0" u="none" strike="noStrike" dirty="0">
                <a:solidFill>
                  <a:srgbClr val="000000"/>
                </a:solidFill>
                <a:effectLst/>
                <a:highlight>
                  <a:srgbClr val="F5F5F5"/>
                </a:highlight>
                <a:latin typeface="Aptos" panose="020B0004020202020204" pitchFamily="34" charset="0"/>
              </a:rPr>
              <a:t> om in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spelen</a:t>
            </a:r>
            <a:r>
              <a:rPr lang="en-GB" b="0" i="0" u="none" strike="noStrike" dirty="0">
                <a:solidFill>
                  <a:srgbClr val="000000"/>
                </a:solidFill>
                <a:effectLst/>
                <a:highlight>
                  <a:srgbClr val="F5F5F5"/>
                </a:highlight>
                <a:latin typeface="Aptos" panose="020B0004020202020204" pitchFamily="34" charset="0"/>
              </a:rPr>
              <a:t> op de </a:t>
            </a:r>
            <a:r>
              <a:rPr lang="en-GB" b="0" i="0" u="none" strike="noStrike" dirty="0" err="1">
                <a:solidFill>
                  <a:srgbClr val="000000"/>
                </a:solidFill>
                <a:effectLst/>
                <a:highlight>
                  <a:srgbClr val="F5F5F5"/>
                </a:highlight>
                <a:latin typeface="Aptos" panose="020B0004020202020204" pitchFamily="34" charset="0"/>
              </a:rPr>
              <a:t>groeiende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diversiteit</a:t>
            </a:r>
            <a:r>
              <a:rPr lang="en-GB" b="0" i="0" u="none" strike="noStrike" dirty="0">
                <a:solidFill>
                  <a:srgbClr val="000000"/>
                </a:solidFill>
                <a:effectLst/>
                <a:highlight>
                  <a:srgbClr val="F5F5F5"/>
                </a:highlight>
                <a:latin typeface="Aptos" panose="020B0004020202020204" pitchFamily="34" charset="0"/>
              </a:rPr>
              <a:t> in </a:t>
            </a:r>
            <a:r>
              <a:rPr lang="en-GB" b="0" i="0" u="none" strike="noStrike" dirty="0" err="1">
                <a:solidFill>
                  <a:srgbClr val="000000"/>
                </a:solidFill>
                <a:effectLst/>
                <a:highlight>
                  <a:srgbClr val="F5F5F5"/>
                </a:highlight>
                <a:latin typeface="Aptos" panose="020B0004020202020204" pitchFamily="34" charset="0"/>
              </a:rPr>
              <a:t>onze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scholen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Daarom</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leggen</a:t>
            </a:r>
            <a:r>
              <a:rPr lang="en-GB" b="0" i="0" u="none" strike="noStrike" dirty="0">
                <a:solidFill>
                  <a:srgbClr val="000000"/>
                </a:solidFill>
                <a:effectLst/>
                <a:highlight>
                  <a:srgbClr val="F5F5F5"/>
                </a:highlight>
                <a:latin typeface="Aptos" panose="020B0004020202020204" pitchFamily="34" charset="0"/>
              </a:rPr>
              <a:t> we </a:t>
            </a:r>
            <a:r>
              <a:rPr lang="en-GB" b="0" i="0" u="none" strike="noStrike" dirty="0" err="1">
                <a:solidFill>
                  <a:srgbClr val="000000"/>
                </a:solidFill>
                <a:effectLst/>
                <a:highlight>
                  <a:srgbClr val="F5F5F5"/>
                </a:highlight>
                <a:latin typeface="Aptos" panose="020B0004020202020204" pitchFamily="34" charset="0"/>
              </a:rPr>
              <a:t>onder</a:t>
            </a:r>
            <a:r>
              <a:rPr lang="en-GB" b="0" i="0" u="none" strike="noStrike" dirty="0">
                <a:solidFill>
                  <a:srgbClr val="000000"/>
                </a:solidFill>
                <a:effectLst/>
                <a:highlight>
                  <a:srgbClr val="F5F5F5"/>
                </a:highlight>
                <a:latin typeface="Aptos" panose="020B0004020202020204" pitchFamily="34" charset="0"/>
              </a:rPr>
              <a:t> de term “</a:t>
            </a:r>
            <a:r>
              <a:rPr lang="en-GB" b="0" i="0" u="none" strike="noStrike" dirty="0" err="1">
                <a:solidFill>
                  <a:srgbClr val="000000"/>
                </a:solidFill>
                <a:effectLst/>
                <a:highlight>
                  <a:srgbClr val="F5F5F5"/>
                </a:highlight>
                <a:latin typeface="Aptos" panose="020B0004020202020204" pitchFamily="34" charset="0"/>
              </a:rPr>
              <a:t>gepersonaliseerd</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samen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leren</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nadruk</a:t>
            </a:r>
            <a:r>
              <a:rPr lang="en-GB" b="0" i="0" u="none" strike="noStrike" dirty="0">
                <a:solidFill>
                  <a:srgbClr val="000000"/>
                </a:solidFill>
                <a:effectLst/>
                <a:highlight>
                  <a:srgbClr val="F5F5F5"/>
                </a:highlight>
                <a:latin typeface="Aptos" panose="020B0004020202020204" pitchFamily="34" charset="0"/>
              </a:rPr>
              <a:t> op </a:t>
            </a:r>
            <a:r>
              <a:rPr lang="en-GB" b="0" i="0" u="none" strike="noStrike" dirty="0" err="1">
                <a:solidFill>
                  <a:srgbClr val="000000"/>
                </a:solidFill>
                <a:effectLst/>
                <a:highlight>
                  <a:srgbClr val="F5F5F5"/>
                </a:highlight>
                <a:latin typeface="Aptos" panose="020B0004020202020204" pitchFamily="34" charset="0"/>
              </a:rPr>
              <a:t>drie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specifieke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wetenschappelijk</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onderbouwde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onderwijsinterventies</a:t>
            </a:r>
            <a:r>
              <a:rPr lang="en-GB" b="0" i="0" u="none" strike="noStrike" dirty="0">
                <a:solidFill>
                  <a:srgbClr val="000000"/>
                </a:solidFill>
                <a:effectLst/>
                <a:highlight>
                  <a:srgbClr val="F5F5F5"/>
                </a:highlight>
                <a:latin typeface="Aptos" panose="020B0004020202020204" pitchFamily="34" charset="0"/>
              </a:rPr>
              <a:t>. </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Arial" panose="020B060402020202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Arial" panose="020B0604020202020204" pitchFamily="34" charset="0"/>
            </a:endParaRPr>
          </a:p>
          <a:p>
            <a:pPr algn="l" rtl="0" fontAlgn="base"/>
            <a:r>
              <a:rPr lang="en-GB" b="0" i="0" u="none" strike="noStrike" dirty="0">
                <a:solidFill>
                  <a:srgbClr val="000000"/>
                </a:solidFill>
                <a:effectLst/>
                <a:highlight>
                  <a:srgbClr val="F5F5F5"/>
                </a:highlight>
                <a:latin typeface="Aptos" panose="020B0004020202020204" pitchFamily="34" charset="0"/>
              </a:rPr>
              <a:t>Studies </a:t>
            </a:r>
            <a:r>
              <a:rPr lang="en-GB" b="0" i="0" u="none" strike="noStrike" dirty="0" err="1">
                <a:solidFill>
                  <a:srgbClr val="000000"/>
                </a:solidFill>
                <a:effectLst/>
                <a:highlight>
                  <a:srgbClr val="F5F5F5"/>
                </a:highlight>
                <a:latin typeface="Aptos" panose="020B0004020202020204" pitchFamily="34" charset="0"/>
              </a:rPr>
              <a:t>tonen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aan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dat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deze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didactische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interventies</a:t>
            </a:r>
            <a:r>
              <a:rPr lang="en-GB" b="0" i="0" u="none" strike="noStrike" dirty="0">
                <a:solidFill>
                  <a:srgbClr val="000000"/>
                </a:solidFill>
                <a:effectLst/>
                <a:highlight>
                  <a:srgbClr val="F5F5F5"/>
                </a:highlight>
                <a:latin typeface="Aptos" panose="020B0004020202020204" pitchFamily="34" charset="0"/>
              </a:rPr>
              <a:t> tot extra </a:t>
            </a:r>
            <a:r>
              <a:rPr lang="en-GB" b="0" i="0" u="none" strike="noStrike" dirty="0" err="1">
                <a:solidFill>
                  <a:srgbClr val="000000"/>
                </a:solidFill>
                <a:effectLst/>
                <a:highlight>
                  <a:srgbClr val="F5F5F5"/>
                </a:highlight>
                <a:latin typeface="Aptos" panose="020B0004020202020204" pitchFamily="34" charset="0"/>
              </a:rPr>
              <a:t>leerwinst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leiden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als</a:t>
            </a:r>
            <a:r>
              <a:rPr lang="en-GB" b="0" i="0" u="none" strike="noStrike" dirty="0">
                <a:solidFill>
                  <a:srgbClr val="000000"/>
                </a:solidFill>
                <a:effectLst/>
                <a:highlight>
                  <a:srgbClr val="F5F5F5"/>
                </a:highlight>
                <a:latin typeface="Aptos" panose="020B0004020202020204" pitchFamily="34" charset="0"/>
              </a:rPr>
              <a:t> ze </a:t>
            </a:r>
            <a:r>
              <a:rPr lang="en-GB" b="0" i="0" u="none" strike="noStrike" dirty="0" err="1">
                <a:solidFill>
                  <a:srgbClr val="000000"/>
                </a:solidFill>
                <a:effectLst/>
                <a:highlight>
                  <a:srgbClr val="F5F5F5"/>
                </a:highlight>
                <a:latin typeface="Aptos" panose="020B0004020202020204" pitchFamily="34" charset="0"/>
              </a:rPr>
              <a:t>juist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worden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ingezet</a:t>
            </a:r>
            <a:r>
              <a:rPr lang="en-GB" b="0" i="0" u="none" strike="noStrike" dirty="0">
                <a:solidFill>
                  <a:srgbClr val="000000"/>
                </a:solidFill>
                <a:effectLst/>
                <a:highlight>
                  <a:srgbClr val="F5F5F5"/>
                </a:highlight>
                <a:latin typeface="Aptos" panose="020B0004020202020204" pitchFamily="34" charset="0"/>
              </a:rPr>
              <a:t>. We </a:t>
            </a:r>
            <a:r>
              <a:rPr lang="en-GB" b="0" i="0" u="none" strike="noStrike" dirty="0" err="1">
                <a:solidFill>
                  <a:srgbClr val="000000"/>
                </a:solidFill>
                <a:effectLst/>
                <a:highlight>
                  <a:srgbClr val="F5F5F5"/>
                </a:highlight>
                <a:latin typeface="Aptos" panose="020B0004020202020204" pitchFamily="34" charset="0"/>
              </a:rPr>
              <a:t>zijn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ervan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overtuigd</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dat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deze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drie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interventies</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antwoord</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bieden</a:t>
            </a:r>
            <a:r>
              <a:rPr lang="en-GB" b="0" i="0" u="none" strike="noStrike" dirty="0">
                <a:solidFill>
                  <a:srgbClr val="000000"/>
                </a:solidFill>
                <a:effectLst/>
                <a:highlight>
                  <a:srgbClr val="F5F5F5"/>
                </a:highlight>
                <a:latin typeface="Aptos" panose="020B0004020202020204" pitchFamily="34" charset="0"/>
              </a:rPr>
              <a:t> op de </a:t>
            </a:r>
            <a:r>
              <a:rPr lang="en-GB" b="0" i="0" u="none" strike="noStrike" dirty="0" err="1">
                <a:solidFill>
                  <a:srgbClr val="000000"/>
                </a:solidFill>
                <a:effectLst/>
                <a:highlight>
                  <a:srgbClr val="F5F5F5"/>
                </a:highlight>
                <a:latin typeface="Aptos" panose="020B0004020202020204" pitchFamily="34" charset="0"/>
              </a:rPr>
              <a:t>grote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diversiteit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aan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onderwijs</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zorgnoden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bij</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onze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lerenden</a:t>
            </a:r>
            <a:r>
              <a:rPr lang="en-GB" b="0" i="0" u="none" strike="noStrike" dirty="0">
                <a:solidFill>
                  <a:srgbClr val="000000"/>
                </a:solidFill>
                <a:effectLst/>
                <a:highlight>
                  <a:srgbClr val="F5F5F5"/>
                </a:highlight>
                <a:latin typeface="Aptos" panose="020B0004020202020204" pitchFamily="34" charset="0"/>
              </a:rPr>
              <a:t>. </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Arial" panose="020B060402020202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Arial" panose="020B0604020202020204" pitchFamily="34" charset="0"/>
            </a:endParaRPr>
          </a:p>
          <a:p>
            <a:pPr algn="l" rtl="0" fontAlgn="base"/>
            <a:r>
              <a:rPr lang="en-GB" b="0" i="0" u="none" strike="noStrike" dirty="0">
                <a:solidFill>
                  <a:srgbClr val="000000"/>
                </a:solidFill>
                <a:effectLst/>
                <a:highlight>
                  <a:srgbClr val="F5F5F5"/>
                </a:highlight>
                <a:latin typeface="Aptos" panose="020B0004020202020204" pitchFamily="34" charset="0"/>
              </a:rPr>
              <a:t>Door extra in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zetten</a:t>
            </a:r>
            <a:r>
              <a:rPr lang="en-GB" b="0" i="0" u="none" strike="noStrike" dirty="0">
                <a:solidFill>
                  <a:srgbClr val="000000"/>
                </a:solidFill>
                <a:effectLst/>
                <a:highlight>
                  <a:srgbClr val="F5F5F5"/>
                </a:highlight>
                <a:latin typeface="Aptos" panose="020B0004020202020204" pitchFamily="34" charset="0"/>
              </a:rPr>
              <a:t> op </a:t>
            </a:r>
            <a:r>
              <a:rPr lang="en-GB" b="0" i="0" u="none" strike="noStrike" dirty="0" err="1">
                <a:solidFill>
                  <a:srgbClr val="000000"/>
                </a:solidFill>
                <a:effectLst/>
                <a:highlight>
                  <a:srgbClr val="F5F5F5"/>
                </a:highlight>
                <a:latin typeface="Aptos" panose="020B0004020202020204" pitchFamily="34" charset="0"/>
              </a:rPr>
              <a:t>doelgerichte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differentiatie</a:t>
            </a:r>
            <a:r>
              <a:rPr lang="en-GB" b="0" i="0" u="none" strike="noStrike" dirty="0">
                <a:solidFill>
                  <a:srgbClr val="000000"/>
                </a:solidFill>
                <a:effectLst/>
                <a:highlight>
                  <a:srgbClr val="F5F5F5"/>
                </a:highlight>
                <a:latin typeface="Aptos" panose="020B0004020202020204" pitchFamily="34" charset="0"/>
              </a:rPr>
              <a:t>, het </a:t>
            </a:r>
            <a:r>
              <a:rPr lang="en-GB" b="0" i="0" u="none" strike="noStrike" dirty="0" err="1">
                <a:solidFill>
                  <a:srgbClr val="000000"/>
                </a:solidFill>
                <a:effectLst/>
                <a:highlight>
                  <a:srgbClr val="F5F5F5"/>
                </a:highlight>
                <a:latin typeface="Aptos" panose="020B0004020202020204" pitchFamily="34" charset="0"/>
              </a:rPr>
              <a:t>aanleren</a:t>
            </a:r>
            <a:r>
              <a:rPr lang="en-GB" b="0" i="0" u="none" strike="noStrike" dirty="0">
                <a:solidFill>
                  <a:srgbClr val="000000"/>
                </a:solidFill>
                <a:effectLst/>
                <a:highlight>
                  <a:srgbClr val="F5F5F5"/>
                </a:highlight>
                <a:latin typeface="Aptos" panose="020B0004020202020204" pitchFamily="34" charset="0"/>
              </a:rPr>
              <a:t> van </a:t>
            </a:r>
            <a:r>
              <a:rPr lang="en-GB" b="0" i="0" u="none" strike="noStrike" dirty="0" err="1">
                <a:solidFill>
                  <a:srgbClr val="000000"/>
                </a:solidFill>
                <a:effectLst/>
                <a:highlight>
                  <a:srgbClr val="F5F5F5"/>
                </a:highlight>
                <a:latin typeface="Aptos" panose="020B0004020202020204" pitchFamily="34" charset="0"/>
              </a:rPr>
              <a:t>zelfregulerende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vaardigheden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samen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leren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willen</a:t>
            </a:r>
            <a:r>
              <a:rPr lang="en-GB" b="0" i="0" u="none" strike="noStrike" dirty="0">
                <a:solidFill>
                  <a:srgbClr val="000000"/>
                </a:solidFill>
                <a:effectLst/>
                <a:highlight>
                  <a:srgbClr val="F5F5F5"/>
                </a:highlight>
                <a:latin typeface="Aptos" panose="020B0004020202020204" pitchFamily="34" charset="0"/>
              </a:rPr>
              <a:t> we </a:t>
            </a:r>
            <a:r>
              <a:rPr lang="en-GB" b="0" i="0" u="none" strike="noStrike" dirty="0" err="1">
                <a:solidFill>
                  <a:srgbClr val="000000"/>
                </a:solidFill>
                <a:effectLst/>
                <a:highlight>
                  <a:srgbClr val="F5F5F5"/>
                </a:highlight>
                <a:latin typeface="Aptos" panose="020B0004020202020204" pitchFamily="34" charset="0"/>
              </a:rPr>
              <a:t>gelijke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onderwijskansen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voor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elke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lerende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realiseren</a:t>
            </a:r>
            <a:r>
              <a:rPr lang="en-GB" b="0" i="0" u="none" strike="noStrike" dirty="0">
                <a:solidFill>
                  <a:srgbClr val="000000"/>
                </a:solidFill>
                <a:effectLst/>
                <a:highlight>
                  <a:srgbClr val="F5F5F5"/>
                </a:highlight>
                <a:latin typeface="Aptos" panose="020B0004020202020204" pitchFamily="34" charset="0"/>
              </a:rPr>
              <a:t>.</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Arial" panose="020B0604020202020204" pitchFamily="34" charset="0"/>
            </a:endParaRPr>
          </a:p>
          <a:p>
            <a:pPr algn="l" rtl="0" fontAlgn="base"/>
            <a:r>
              <a:rPr lang="en-GB" b="0" i="0" u="none" strike="noStrike" dirty="0">
                <a:solidFill>
                  <a:srgbClr val="000000"/>
                </a:solidFill>
                <a:effectLst/>
                <a:highlight>
                  <a:srgbClr val="F5F5F5"/>
                </a:highlight>
                <a:latin typeface="Aptos" panose="020B0004020202020204" pitchFamily="34" charset="0"/>
              </a:rPr>
              <a:t>Wat </a:t>
            </a:r>
            <a:r>
              <a:rPr lang="en-GB" b="0" i="0" u="none" strike="noStrike" dirty="0" err="1">
                <a:solidFill>
                  <a:srgbClr val="000000"/>
                </a:solidFill>
                <a:effectLst/>
                <a:highlight>
                  <a:srgbClr val="F5F5F5"/>
                </a:highlight>
                <a:latin typeface="Aptos" panose="020B0004020202020204" pitchFamily="34" charset="0"/>
              </a:rPr>
              <a:t>houden</a:t>
            </a:r>
            <a:r>
              <a:rPr lang="en-GB" b="0" i="0" u="none" strike="noStrike" dirty="0">
                <a:solidFill>
                  <a:srgbClr val="000000"/>
                </a:solidFill>
                <a:effectLst/>
                <a:highlight>
                  <a:srgbClr val="F5F5F5"/>
                </a:highlight>
                <a:latin typeface="Aptos" panose="020B0004020202020204" pitchFamily="34" charset="0"/>
              </a:rPr>
              <a:t> de 3 </a:t>
            </a:r>
            <a:r>
              <a:rPr lang="en-GB" b="0" i="0" u="none" strike="noStrike" dirty="0" err="1">
                <a:solidFill>
                  <a:srgbClr val="000000"/>
                </a:solidFill>
                <a:effectLst/>
                <a:highlight>
                  <a:srgbClr val="F5F5F5"/>
                </a:highlight>
                <a:latin typeface="Aptos" panose="020B0004020202020204" pitchFamily="34" charset="0"/>
              </a:rPr>
              <a:t>interventies</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juist</a:t>
            </a:r>
            <a:r>
              <a:rPr lang="en-GB" b="0" i="0" u="none" strike="noStrike" dirty="0">
                <a:solidFill>
                  <a:srgbClr val="000000"/>
                </a:solidFill>
                <a:effectLst/>
                <a:highlight>
                  <a:srgbClr val="F5F5F5"/>
                </a:highlight>
                <a:latin typeface="Aptos" panose="020B0004020202020204" pitchFamily="34" charset="0"/>
              </a:rPr>
              <a:t> in?</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Arial" panose="020B060402020202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Doelgerichte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differentiatie</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Om het </a:t>
            </a:r>
            <a:r>
              <a:rPr lang="en-GB" sz="1800" b="0" i="0" u="none" strike="noStrike" dirty="0" err="1">
                <a:solidFill>
                  <a:srgbClr val="000000"/>
                </a:solidFill>
                <a:effectLst/>
                <a:highlight>
                  <a:srgbClr val="F5F5F5"/>
                </a:highlight>
                <a:latin typeface="Aptos" panose="020B0004020202020204" pitchFamily="34" charset="0"/>
              </a:rPr>
              <a:t>grootst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mogelijke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leerrendement</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elke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bekomen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gaan</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proactief</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positief</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planmatig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differentiëren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binnen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buiten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klas</a:t>
            </a:r>
            <a:r>
              <a:rPr lang="en-GB" sz="1800" b="0" i="0" u="none" strike="noStrike" dirty="0">
                <a:solidFill>
                  <a:srgbClr val="000000"/>
                </a:solidFill>
                <a:effectLst/>
                <a:highlight>
                  <a:srgbClr val="F5F5F5"/>
                </a:highlight>
                <a:latin typeface="Aptos" panose="020B0004020202020204" pitchFamily="34" charset="0"/>
              </a:rPr>
              <a:t>. Elke </a:t>
            </a:r>
            <a:r>
              <a:rPr lang="en-GB" sz="1800" b="0" i="0" u="none" strike="noStrike" dirty="0" err="1">
                <a:solidFill>
                  <a:srgbClr val="000000"/>
                </a:solidFill>
                <a:effectLst/>
                <a:highlight>
                  <a:srgbClr val="F5F5F5"/>
                </a:highlight>
                <a:latin typeface="Aptos" panose="020B0004020202020204" pitchFamily="34" charset="0"/>
              </a:rPr>
              <a:t>lerende</a:t>
            </a:r>
            <a:r>
              <a:rPr lang="en-GB" sz="1800" b="0" i="0" u="none" strike="noStrike" dirty="0">
                <a:solidFill>
                  <a:srgbClr val="000000"/>
                </a:solidFill>
                <a:effectLst/>
                <a:highlight>
                  <a:srgbClr val="F5F5F5"/>
                </a:highlight>
                <a:latin typeface="Aptos" panose="020B0004020202020204" pitchFamily="34" charset="0"/>
              </a:rPr>
              <a:t> is </a:t>
            </a:r>
            <a:r>
              <a:rPr lang="en-GB" sz="1800" b="0" i="0" u="none" strike="noStrike" dirty="0" err="1">
                <a:solidFill>
                  <a:srgbClr val="000000"/>
                </a:solidFill>
                <a:effectLst/>
                <a:highlight>
                  <a:srgbClr val="F5F5F5"/>
                </a:highlight>
                <a:latin typeface="Aptos" panose="020B0004020202020204" pitchFamily="34" charset="0"/>
              </a:rPr>
              <a:t>verschillend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uniek</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spreken</a:t>
            </a:r>
            <a:r>
              <a:rPr lang="en-GB" sz="1800" b="0" i="0" u="none" strike="noStrike" dirty="0">
                <a:solidFill>
                  <a:srgbClr val="000000"/>
                </a:solidFill>
                <a:effectLst/>
                <a:highlight>
                  <a:srgbClr val="F5F5F5"/>
                </a:highlight>
                <a:latin typeface="Aptos" panose="020B0004020202020204" pitchFamily="34" charset="0"/>
              </a:rPr>
              <a:t> hem </a:t>
            </a:r>
            <a:r>
              <a:rPr lang="en-GB" sz="1800" b="0" i="0" u="none" strike="noStrike" dirty="0" err="1">
                <a:solidFill>
                  <a:srgbClr val="000000"/>
                </a:solidFill>
                <a:effectLst/>
                <a:highlight>
                  <a:srgbClr val="F5F5F5"/>
                </a:highlight>
                <a:latin typeface="Aptos" panose="020B0004020202020204" pitchFamily="34" charset="0"/>
              </a:rPr>
              <a:t>aan</a:t>
            </a:r>
            <a:r>
              <a:rPr lang="en-GB" sz="1800" b="0" i="0" u="none" strike="noStrike" dirty="0">
                <a:solidFill>
                  <a:srgbClr val="000000"/>
                </a:solidFill>
                <a:effectLst/>
                <a:highlight>
                  <a:srgbClr val="F5F5F5"/>
                </a:highlight>
                <a:latin typeface="Aptos" panose="020B0004020202020204" pitchFamily="34" charset="0"/>
              </a:rPr>
              <a:t> op </a:t>
            </a:r>
            <a:r>
              <a:rPr lang="en-GB" sz="1800" b="0" i="0" u="none" strike="noStrike" dirty="0" err="1">
                <a:solidFill>
                  <a:srgbClr val="000000"/>
                </a:solidFill>
                <a:effectLst/>
                <a:highlight>
                  <a:srgbClr val="F5F5F5"/>
                </a:highlight>
                <a:latin typeface="Aptos" panose="020B0004020202020204" pitchFamily="34" charset="0"/>
              </a:rPr>
              <a:t>zijn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leervermogen</a:t>
            </a:r>
            <a:r>
              <a:rPr lang="en-GB" sz="1800" b="0" i="0" u="none" strike="noStrike" dirty="0">
                <a:solidFill>
                  <a:srgbClr val="000000"/>
                </a:solidFill>
                <a:effectLst/>
                <a:highlight>
                  <a:srgbClr val="F5F5F5"/>
                </a:highlight>
                <a:latin typeface="Aptos" panose="020B0004020202020204" pitchFamily="34" charset="0"/>
              </a:rPr>
              <a:t> in </a:t>
            </a:r>
            <a:r>
              <a:rPr lang="en-GB" sz="1800" b="0" i="0" u="none" strike="noStrike" dirty="0" err="1">
                <a:solidFill>
                  <a:srgbClr val="000000"/>
                </a:solidFill>
                <a:effectLst/>
                <a:highlight>
                  <a:srgbClr val="F5F5F5"/>
                </a:highlight>
                <a:latin typeface="Aptos" panose="020B0004020202020204" pitchFamily="34" charset="0"/>
              </a:rPr>
              <a:t>plaats</a:t>
            </a:r>
            <a:r>
              <a:rPr lang="en-GB" sz="1800" b="0" i="0" u="none" strike="noStrike" dirty="0">
                <a:solidFill>
                  <a:srgbClr val="000000"/>
                </a:solidFill>
                <a:effectLst/>
                <a:highlight>
                  <a:srgbClr val="F5F5F5"/>
                </a:highlight>
                <a:latin typeface="Aptos" panose="020B0004020202020204" pitchFamily="34" charset="0"/>
              </a:rPr>
              <a:t> van op </a:t>
            </a:r>
            <a:r>
              <a:rPr lang="en-GB" sz="1800" b="0" i="0" u="none" strike="noStrike" dirty="0" err="1">
                <a:solidFill>
                  <a:srgbClr val="000000"/>
                </a:solidFill>
                <a:effectLst/>
                <a:highlight>
                  <a:srgbClr val="F5F5F5"/>
                </a:highlight>
                <a:latin typeface="Aptos" panose="020B0004020202020204" pitchFamily="34" charset="0"/>
              </a:rPr>
              <a:t>eventuele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verschillen</a:t>
            </a:r>
            <a:r>
              <a:rPr lang="en-GB" sz="1800" b="0" i="0" u="none" strike="noStrike" dirty="0">
                <a:solidFill>
                  <a:srgbClr val="000000"/>
                </a:solidFill>
                <a:effectLst/>
                <a:highlight>
                  <a:srgbClr val="F5F5F5"/>
                </a:highlight>
                <a:latin typeface="Aptos" panose="020B0004020202020204" pitchFamily="34" charset="0"/>
              </a:rPr>
              <a:t>. Via </a:t>
            </a:r>
            <a:r>
              <a:rPr lang="en-GB" sz="1800" b="0" i="0" u="none" strike="noStrike" dirty="0" err="1">
                <a:solidFill>
                  <a:srgbClr val="000000"/>
                </a:solidFill>
                <a:effectLst/>
                <a:highlight>
                  <a:srgbClr val="F5F5F5"/>
                </a:highlight>
                <a:latin typeface="Aptos" panose="020B0004020202020204" pitchFamily="34" charset="0"/>
              </a:rPr>
              <a:t>differentiatie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spelen</a:t>
            </a:r>
            <a:r>
              <a:rPr lang="en-GB" sz="1800" b="0" i="0" u="none" strike="noStrike" dirty="0">
                <a:solidFill>
                  <a:srgbClr val="000000"/>
                </a:solidFill>
                <a:effectLst/>
                <a:highlight>
                  <a:srgbClr val="F5F5F5"/>
                </a:highlight>
                <a:latin typeface="Aptos" panose="020B0004020202020204" pitchFamily="34" charset="0"/>
              </a:rPr>
              <a:t> we in op </a:t>
            </a:r>
            <a:r>
              <a:rPr lang="en-GB" sz="1800" b="0" i="0" u="none" strike="noStrike" dirty="0" err="1">
                <a:solidFill>
                  <a:srgbClr val="000000"/>
                </a:solidFill>
                <a:effectLst/>
                <a:highlight>
                  <a:srgbClr val="F5F5F5"/>
                </a:highlight>
                <a:latin typeface="Aptos" panose="020B0004020202020204" pitchFamily="34" charset="0"/>
              </a:rPr>
              <a:t>verschillende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leernoden</a:t>
            </a:r>
            <a:r>
              <a:rPr lang="en-GB" sz="1800" b="0" i="0" u="none" strike="noStrike" dirty="0">
                <a:solidFill>
                  <a:srgbClr val="000000"/>
                </a:solidFill>
                <a:effectLst/>
                <a:highlight>
                  <a:srgbClr val="F5F5F5"/>
                </a:highlight>
                <a:latin typeface="Aptos" panose="020B0004020202020204" pitchFamily="34" charset="0"/>
              </a:rPr>
              <a:t>.</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Maar </a:t>
            </a:r>
            <a:r>
              <a:rPr lang="en-GB" sz="1800" b="0" i="0" u="none" strike="noStrike" dirty="0" err="1">
                <a:solidFill>
                  <a:srgbClr val="000000"/>
                </a:solidFill>
                <a:effectLst/>
                <a:highlight>
                  <a:srgbClr val="F5F5F5"/>
                </a:highlight>
                <a:latin typeface="Aptos" panose="020B0004020202020204" pitchFamily="34" charset="0"/>
              </a:rPr>
              <a:t>niet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alleen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leerlingen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cursisten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kunnen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opdrachten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uitvoeren</a:t>
            </a:r>
            <a:r>
              <a:rPr lang="en-GB" sz="1800" b="0" i="0" u="none" strike="noStrike" dirty="0">
                <a:solidFill>
                  <a:srgbClr val="000000"/>
                </a:solidFill>
                <a:effectLst/>
                <a:highlight>
                  <a:srgbClr val="F5F5F5"/>
                </a:highlight>
                <a:latin typeface="Aptos" panose="020B0004020202020204" pitchFamily="34" charset="0"/>
              </a:rPr>
              <a:t> die </a:t>
            </a:r>
            <a:r>
              <a:rPr lang="en-GB" sz="1800" b="0" i="0" u="none" strike="noStrike" dirty="0" err="1">
                <a:solidFill>
                  <a:srgbClr val="000000"/>
                </a:solidFill>
                <a:effectLst/>
                <a:highlight>
                  <a:srgbClr val="F5F5F5"/>
                </a:highlight>
                <a:latin typeface="Aptos" panose="020B0004020202020204" pitchFamily="34" charset="0"/>
              </a:rPr>
              <a:t>bij</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hun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persoonlijk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leerproces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passen</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doen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ook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functiedifferentiatie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Leraren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moeten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niet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allemaal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dezelfde</a:t>
            </a:r>
            <a:r>
              <a:rPr lang="en-GB" sz="1800" b="0" i="0" u="none" strike="noStrike" dirty="0">
                <a:solidFill>
                  <a:srgbClr val="000000"/>
                </a:solidFill>
                <a:effectLst/>
                <a:highlight>
                  <a:srgbClr val="F5F5F5"/>
                </a:highlight>
                <a:latin typeface="Aptos" panose="020B0004020202020204" pitchFamily="34" charset="0"/>
              </a:rPr>
              <a:t> taken </a:t>
            </a:r>
            <a:r>
              <a:rPr lang="en-GB" sz="1800" b="0" i="0" u="none" strike="noStrike" dirty="0" err="1">
                <a:solidFill>
                  <a:srgbClr val="000000"/>
                </a:solidFill>
                <a:effectLst/>
                <a:highlight>
                  <a:srgbClr val="F5F5F5"/>
                </a:highlight>
                <a:latin typeface="Aptos" panose="020B0004020202020204" pitchFamily="34" charset="0"/>
              </a:rPr>
              <a:t>uitoefenen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ene</a:t>
            </a:r>
            <a:r>
              <a:rPr lang="en-GB" sz="1800" b="0" i="0" u="none" strike="noStrike" dirty="0">
                <a:solidFill>
                  <a:srgbClr val="000000"/>
                </a:solidFill>
                <a:effectLst/>
                <a:highlight>
                  <a:srgbClr val="F5F5F5"/>
                </a:highlight>
                <a:latin typeface="Aptos" panose="020B0004020202020204" pitchFamily="34" charset="0"/>
              </a:rPr>
              <a:t> is </a:t>
            </a:r>
            <a:r>
              <a:rPr lang="en-GB" sz="1800" b="0" i="0" u="none" strike="noStrike" dirty="0" err="1">
                <a:solidFill>
                  <a:srgbClr val="000000"/>
                </a:solidFill>
                <a:effectLst/>
                <a:highlight>
                  <a:srgbClr val="F5F5F5"/>
                </a:highlight>
                <a:latin typeface="Aptos" panose="020B0004020202020204" pitchFamily="34" charset="0"/>
              </a:rPr>
              <a:t>bijvoorbeeld</a:t>
            </a:r>
            <a:r>
              <a:rPr lang="en-GB" sz="1800" b="0" i="0" u="none" strike="noStrike" dirty="0">
                <a:solidFill>
                  <a:srgbClr val="000000"/>
                </a:solidFill>
                <a:effectLst/>
                <a:highlight>
                  <a:srgbClr val="F5F5F5"/>
                </a:highlight>
                <a:latin typeface="Aptos" panose="020B0004020202020204" pitchFamily="34" charset="0"/>
              </a:rPr>
              <a:t> heel </a:t>
            </a:r>
            <a:r>
              <a:rPr lang="en-GB" sz="1800" b="0" i="0" u="none" strike="noStrike" dirty="0" err="1">
                <a:solidFill>
                  <a:srgbClr val="000000"/>
                </a:solidFill>
                <a:effectLst/>
                <a:highlight>
                  <a:srgbClr val="F5F5F5"/>
                </a:highlight>
                <a:latin typeface="Aptos" panose="020B0004020202020204" pitchFamily="34" charset="0"/>
              </a:rPr>
              <a:t>goed</a:t>
            </a:r>
            <a:r>
              <a:rPr lang="en-GB" sz="1800" b="0" i="0" u="none" strike="noStrike" dirty="0">
                <a:solidFill>
                  <a:srgbClr val="000000"/>
                </a:solidFill>
                <a:effectLst/>
                <a:highlight>
                  <a:srgbClr val="F5F5F5"/>
                </a:highlight>
                <a:latin typeface="Aptos" panose="020B0004020202020204" pitchFamily="34" charset="0"/>
              </a:rPr>
              <a:t> in </a:t>
            </a:r>
            <a:r>
              <a:rPr lang="en-GB" sz="1800" b="0" i="0" u="none" strike="noStrike" dirty="0" err="1">
                <a:solidFill>
                  <a:srgbClr val="000000"/>
                </a:solidFill>
                <a:effectLst/>
                <a:highlight>
                  <a:srgbClr val="F5F5F5"/>
                </a:highlight>
                <a:latin typeface="Aptos" panose="020B0004020202020204" pitchFamily="34" charset="0"/>
              </a:rPr>
              <a:t>kennis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overdragen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andere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coacht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liever</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lerenden</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willen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binnen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school </a:t>
            </a:r>
            <a:r>
              <a:rPr lang="en-GB" sz="1800" b="0" i="0" u="none" strike="noStrike" dirty="0" err="1">
                <a:solidFill>
                  <a:srgbClr val="000000"/>
                </a:solidFill>
                <a:effectLst/>
                <a:highlight>
                  <a:srgbClr val="F5F5F5"/>
                </a:highlight>
                <a:latin typeface="Aptos" panose="020B0004020202020204" pitchFamily="34" charset="0"/>
              </a:rPr>
              <a:t>meer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als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complementair</a:t>
            </a:r>
            <a:r>
              <a:rPr lang="en-GB" sz="1800" b="0" i="0" u="none" strike="noStrike" dirty="0">
                <a:solidFill>
                  <a:srgbClr val="000000"/>
                </a:solidFill>
                <a:effectLst/>
                <a:highlight>
                  <a:srgbClr val="F5F5F5"/>
                </a:highlight>
                <a:latin typeface="Aptos" panose="020B0004020202020204" pitchFamily="34" charset="0"/>
              </a:rPr>
              <a:t> team </a:t>
            </a:r>
            <a:r>
              <a:rPr lang="en-GB" sz="1800" b="0" i="0" u="none" strike="noStrike" dirty="0" err="1">
                <a:solidFill>
                  <a:srgbClr val="000000"/>
                </a:solidFill>
                <a:effectLst/>
                <a:highlight>
                  <a:srgbClr val="F5F5F5"/>
                </a:highlight>
                <a:latin typeface="Aptos" panose="020B0004020202020204" pitchFamily="34" charset="0"/>
              </a:rPr>
              <a:t>functioneren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de taken </a:t>
            </a:r>
            <a:r>
              <a:rPr lang="en-GB" sz="1800" b="0" i="0" u="none" strike="noStrike" dirty="0" err="1">
                <a:solidFill>
                  <a:srgbClr val="000000"/>
                </a:solidFill>
                <a:effectLst/>
                <a:highlight>
                  <a:srgbClr val="F5F5F5"/>
                </a:highlight>
                <a:latin typeface="Aptos" panose="020B0004020202020204" pitchFamily="34" charset="0"/>
              </a:rPr>
              <a:t>onderling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verdelen</a:t>
            </a:r>
            <a:r>
              <a:rPr lang="en-GB" sz="1800" b="0" i="0" u="none" strike="noStrike" dirty="0">
                <a:solidFill>
                  <a:srgbClr val="000000"/>
                </a:solidFill>
                <a:effectLst/>
                <a:highlight>
                  <a:srgbClr val="F5F5F5"/>
                </a:highlight>
                <a:latin typeface="Aptos" panose="020B0004020202020204" pitchFamily="34" charset="0"/>
              </a:rPr>
              <a:t>. Zo </a:t>
            </a:r>
            <a:r>
              <a:rPr lang="en-GB" sz="1800" b="0" i="0" u="none" strike="noStrike" dirty="0" err="1">
                <a:solidFill>
                  <a:srgbClr val="000000"/>
                </a:solidFill>
                <a:effectLst/>
                <a:highlight>
                  <a:srgbClr val="F5F5F5"/>
                </a:highlight>
                <a:latin typeface="Aptos" panose="020B0004020202020204" pitchFamily="34" charset="0"/>
              </a:rPr>
              <a:t>kunnen</a:t>
            </a:r>
            <a:r>
              <a:rPr lang="en-GB" sz="1800" b="0" i="0" u="none" strike="noStrike" dirty="0">
                <a:solidFill>
                  <a:srgbClr val="000000"/>
                </a:solidFill>
                <a:effectLst/>
                <a:highlight>
                  <a:srgbClr val="F5F5F5"/>
                </a:highlight>
                <a:latin typeface="Aptos" panose="020B0004020202020204" pitchFamily="34" charset="0"/>
              </a:rPr>
              <a:t> we de </a:t>
            </a:r>
            <a:r>
              <a:rPr lang="en-GB" sz="1800" b="0" i="0" u="none" strike="noStrike" dirty="0" err="1">
                <a:solidFill>
                  <a:srgbClr val="000000"/>
                </a:solidFill>
                <a:effectLst/>
                <a:highlight>
                  <a:srgbClr val="F5F5F5"/>
                </a:highlight>
                <a:latin typeface="Aptos" panose="020B0004020202020204" pitchFamily="34" charset="0"/>
              </a:rPr>
              <a:t>leerlingen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cursisten</a:t>
            </a:r>
            <a:r>
              <a:rPr lang="en-GB" sz="1800" b="0" i="0" u="none" strike="noStrike" dirty="0">
                <a:solidFill>
                  <a:srgbClr val="000000"/>
                </a:solidFill>
                <a:effectLst/>
                <a:highlight>
                  <a:srgbClr val="F5F5F5"/>
                </a:highlight>
                <a:latin typeface="Aptos" panose="020B0004020202020204" pitchFamily="34" charset="0"/>
              </a:rPr>
              <a:t> op de </a:t>
            </a:r>
            <a:r>
              <a:rPr lang="en-GB" sz="1800" b="0" i="0" u="none" strike="noStrike" dirty="0" err="1">
                <a:solidFill>
                  <a:srgbClr val="000000"/>
                </a:solidFill>
                <a:effectLst/>
                <a:highlight>
                  <a:srgbClr val="F5F5F5"/>
                </a:highlight>
                <a:latin typeface="Aptos" panose="020B0004020202020204" pitchFamily="34" charset="0"/>
              </a:rPr>
              <a:t>beste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manier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opvolgen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de skills van de </a:t>
            </a:r>
            <a:r>
              <a:rPr lang="en-GB" sz="1800" b="0" i="0" u="none" strike="noStrike" dirty="0" err="1">
                <a:solidFill>
                  <a:srgbClr val="000000"/>
                </a:solidFill>
                <a:effectLst/>
                <a:highlight>
                  <a:srgbClr val="F5F5F5"/>
                </a:highlight>
                <a:latin typeface="Aptos" panose="020B0004020202020204" pitchFamily="34" charset="0"/>
              </a:rPr>
              <a:t>leraren</a:t>
            </a:r>
            <a:r>
              <a:rPr lang="en-GB" sz="1800" b="0" i="0" u="none" strike="noStrike" dirty="0">
                <a:solidFill>
                  <a:srgbClr val="000000"/>
                </a:solidFill>
                <a:effectLst/>
                <a:highlight>
                  <a:srgbClr val="F5F5F5"/>
                </a:highlight>
                <a:latin typeface="Aptos" panose="020B0004020202020204" pitchFamily="34" charset="0"/>
              </a:rPr>
              <a:t> zo </a:t>
            </a:r>
            <a:r>
              <a:rPr lang="en-GB" sz="1800" b="0" i="0" u="none" strike="noStrike" dirty="0" err="1">
                <a:solidFill>
                  <a:srgbClr val="000000"/>
                </a:solidFill>
                <a:effectLst/>
                <a:highlight>
                  <a:srgbClr val="F5F5F5"/>
                </a:highlight>
                <a:latin typeface="Aptos" panose="020B0004020202020204" pitchFamily="34" charset="0"/>
              </a:rPr>
              <a:t>goed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mogelijk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inzetten</a:t>
            </a:r>
            <a:r>
              <a:rPr lang="en-GB" sz="1800" b="0" i="0" u="none" strike="noStrike" dirty="0">
                <a:solidFill>
                  <a:srgbClr val="000000"/>
                </a:solidFill>
                <a:effectLst/>
                <a:highlight>
                  <a:srgbClr val="F5F5F5"/>
                </a:highlight>
                <a:latin typeface="Aptos" panose="020B0004020202020204" pitchFamily="34" charset="0"/>
              </a:rPr>
              <a:t>. Dat </a:t>
            </a:r>
            <a:r>
              <a:rPr lang="en-GB" sz="1800" b="0" i="0" u="none" strike="noStrike" dirty="0" err="1">
                <a:solidFill>
                  <a:srgbClr val="000000"/>
                </a:solidFill>
                <a:effectLst/>
                <a:highlight>
                  <a:srgbClr val="F5F5F5"/>
                </a:highlight>
                <a:latin typeface="Aptos" panose="020B0004020202020204" pitchFamily="34" charset="0"/>
              </a:rPr>
              <a:t>geeft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iedereen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meer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voldoening</a:t>
            </a:r>
            <a:r>
              <a:rPr lang="en-GB" sz="1800" b="0" i="0" u="none" strike="noStrike" dirty="0">
                <a:solidFill>
                  <a:srgbClr val="000000"/>
                </a:solidFill>
                <a:effectLst/>
                <a:highlight>
                  <a:srgbClr val="F5F5F5"/>
                </a:highlight>
                <a:latin typeface="Aptos" panose="020B0004020202020204" pitchFamily="34" charset="0"/>
              </a:rPr>
              <a:t>.</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endParaRPr lang="en-GB" sz="1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Zelfregulerende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vaardigheden</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We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leerlingen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cursisten</a:t>
            </a:r>
            <a:r>
              <a:rPr lang="en-GB" sz="1800" b="0" i="0" u="none" strike="noStrike" dirty="0">
                <a:solidFill>
                  <a:srgbClr val="000000"/>
                </a:solidFill>
                <a:effectLst/>
                <a:highlight>
                  <a:srgbClr val="F5F5F5"/>
                </a:highlight>
                <a:latin typeface="Aptos" panose="020B0004020202020204" pitchFamily="34" charset="0"/>
              </a:rPr>
              <a:t> hoe ze </a:t>
            </a:r>
            <a:r>
              <a:rPr lang="en-GB" sz="1800" b="0" i="0" u="none" strike="noStrike" dirty="0" err="1">
                <a:solidFill>
                  <a:srgbClr val="000000"/>
                </a:solidFill>
                <a:effectLst/>
                <a:highlight>
                  <a:srgbClr val="F5F5F5"/>
                </a:highlight>
                <a:latin typeface="Aptos" panose="020B0004020202020204" pitchFamily="34" charset="0"/>
              </a:rPr>
              <a:t>succesvol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kunnen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omgaan</a:t>
            </a:r>
            <a:r>
              <a:rPr lang="en-GB" sz="1800" b="0" i="0" u="none" strike="noStrike" dirty="0">
                <a:solidFill>
                  <a:srgbClr val="000000"/>
                </a:solidFill>
                <a:effectLst/>
                <a:highlight>
                  <a:srgbClr val="F5F5F5"/>
                </a:highlight>
                <a:latin typeface="Aptos" panose="020B0004020202020204" pitchFamily="34" charset="0"/>
              </a:rPr>
              <a:t> met </a:t>
            </a:r>
            <a:r>
              <a:rPr lang="en-GB" sz="1800" b="0" i="0" u="none" strike="noStrike" dirty="0" err="1">
                <a:solidFill>
                  <a:srgbClr val="000000"/>
                </a:solidFill>
                <a:effectLst/>
                <a:highlight>
                  <a:srgbClr val="F5F5F5"/>
                </a:highlight>
                <a:latin typeface="Aptos" panose="020B0004020202020204" pitchFamily="34" charset="0"/>
              </a:rPr>
              <a:t>zelfstandiger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Met de </a:t>
            </a:r>
            <a:r>
              <a:rPr lang="en-GB" sz="1800" b="0" i="0" u="none" strike="noStrike" dirty="0" err="1">
                <a:solidFill>
                  <a:srgbClr val="000000"/>
                </a:solidFill>
                <a:effectLst/>
                <a:highlight>
                  <a:srgbClr val="F5F5F5"/>
                </a:highlight>
                <a:latin typeface="Aptos" panose="020B0004020202020204" pitchFamily="34" charset="0"/>
              </a:rPr>
              <a:t>juiste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vaardigheden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kunnen</a:t>
            </a:r>
            <a:r>
              <a:rPr lang="en-GB" sz="1800" b="0" i="0" u="none" strike="noStrike" dirty="0">
                <a:solidFill>
                  <a:srgbClr val="000000"/>
                </a:solidFill>
                <a:effectLst/>
                <a:highlight>
                  <a:srgbClr val="F5F5F5"/>
                </a:highlight>
                <a:latin typeface="Aptos" panose="020B0004020202020204" pitchFamily="34" charset="0"/>
              </a:rPr>
              <a:t> ze </a:t>
            </a:r>
            <a:r>
              <a:rPr lang="en-GB" sz="1800" b="0" i="0" u="none" strike="noStrike" dirty="0" err="1">
                <a:solidFill>
                  <a:srgbClr val="000000"/>
                </a:solidFill>
                <a:effectLst/>
                <a:highlight>
                  <a:srgbClr val="F5F5F5"/>
                </a:highlight>
                <a:latin typeface="Aptos" panose="020B0004020202020204" pitchFamily="34" charset="0"/>
              </a:rPr>
              <a:t>levenslang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blijven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zichzelf</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verder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ontwikkelen</a:t>
            </a:r>
            <a:r>
              <a:rPr lang="en-GB" sz="1800" b="0" i="0" u="none" strike="noStrike" dirty="0">
                <a:solidFill>
                  <a:srgbClr val="000000"/>
                </a:solidFill>
                <a:effectLst/>
                <a:highlight>
                  <a:srgbClr val="F5F5F5"/>
                </a:highlight>
                <a:latin typeface="Aptos" panose="020B0004020202020204" pitchFamily="34" charset="0"/>
              </a:rPr>
              <a:t> in </a:t>
            </a:r>
            <a:r>
              <a:rPr lang="en-GB" sz="1800" b="0" i="0" u="none" strike="noStrike" dirty="0" err="1">
                <a:solidFill>
                  <a:srgbClr val="000000"/>
                </a:solidFill>
                <a:effectLst/>
                <a:highlight>
                  <a:srgbClr val="F5F5F5"/>
                </a:highlight>
                <a:latin typeface="Aptos" panose="020B0004020202020204" pitchFamily="34" charset="0"/>
              </a:rPr>
              <a:t>hun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professionele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leven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Zoals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eerder</a:t>
            </a:r>
            <a:r>
              <a:rPr lang="en-GB" sz="1800" b="0" i="0" u="none" strike="noStrike" dirty="0">
                <a:solidFill>
                  <a:srgbClr val="000000"/>
                </a:solidFill>
                <a:effectLst/>
                <a:highlight>
                  <a:srgbClr val="F5F5F5"/>
                </a:highlight>
                <a:latin typeface="Aptos" panose="020B0004020202020204" pitchFamily="34" charset="0"/>
              </a:rPr>
              <a:t> al </a:t>
            </a:r>
            <a:r>
              <a:rPr lang="en-GB" sz="1800" b="0" i="0" u="none" strike="noStrike" dirty="0" err="1">
                <a:solidFill>
                  <a:srgbClr val="000000"/>
                </a:solidFill>
                <a:effectLst/>
                <a:highlight>
                  <a:srgbClr val="F5F5F5"/>
                </a:highlight>
                <a:latin typeface="Aptos" panose="020B0004020202020204" pitchFamily="34" charset="0"/>
              </a:rPr>
              <a:t>gezegd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zullen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sommige</a:t>
            </a:r>
            <a:r>
              <a:rPr lang="en-GB" sz="1800" b="0" i="0" u="none" strike="noStrike" dirty="0">
                <a:solidFill>
                  <a:srgbClr val="000000"/>
                </a:solidFill>
                <a:effectLst/>
                <a:highlight>
                  <a:srgbClr val="F5F5F5"/>
                </a:highlight>
                <a:latin typeface="Aptos" panose="020B0004020202020204" pitchFamily="34" charset="0"/>
              </a:rPr>
              <a:t> jobs die van </a:t>
            </a:r>
            <a:r>
              <a:rPr lang="en-GB" sz="1800" b="0" i="0" u="none" strike="noStrike" dirty="0" err="1">
                <a:solidFill>
                  <a:srgbClr val="000000"/>
                </a:solidFill>
                <a:effectLst/>
                <a:highlight>
                  <a:srgbClr val="F5F5F5"/>
                </a:highlight>
                <a:latin typeface="Aptos" panose="020B0004020202020204" pitchFamily="34" charset="0"/>
              </a:rPr>
              <a:t>vandaag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bestaan</a:t>
            </a:r>
            <a:r>
              <a:rPr lang="en-GB" sz="1800" b="0" i="0" u="none" strike="noStrike" dirty="0">
                <a:solidFill>
                  <a:srgbClr val="000000"/>
                </a:solidFill>
                <a:effectLst/>
                <a:highlight>
                  <a:srgbClr val="F5F5F5"/>
                </a:highlight>
                <a:latin typeface="Aptos" panose="020B0004020202020204" pitchFamily="34" charset="0"/>
              </a:rPr>
              <a:t> in de </a:t>
            </a:r>
            <a:r>
              <a:rPr lang="en-GB" sz="1800" b="0" i="0" u="none" strike="noStrike" dirty="0" err="1">
                <a:solidFill>
                  <a:srgbClr val="000000"/>
                </a:solidFill>
                <a:effectLst/>
                <a:highlight>
                  <a:srgbClr val="F5F5F5"/>
                </a:highlight>
                <a:latin typeface="Aptos" panose="020B0004020202020204" pitchFamily="34" charset="0"/>
              </a:rPr>
              <a:t>toekomst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verdwijnen</a:t>
            </a:r>
            <a:r>
              <a:rPr lang="en-GB" sz="1800" b="0" i="0" u="none" strike="noStrike" dirty="0">
                <a:solidFill>
                  <a:srgbClr val="000000"/>
                </a:solidFill>
                <a:effectLst/>
                <a:highlight>
                  <a:srgbClr val="F5F5F5"/>
                </a:highlight>
                <a:latin typeface="Aptos" panose="020B0004020202020204" pitchFamily="34" charset="0"/>
              </a:rPr>
              <a:t>. Er </a:t>
            </a:r>
            <a:r>
              <a:rPr lang="en-GB" sz="1800" b="0" i="0" u="none" strike="noStrike" dirty="0" err="1">
                <a:solidFill>
                  <a:srgbClr val="000000"/>
                </a:solidFill>
                <a:effectLst/>
                <a:highlight>
                  <a:srgbClr val="F5F5F5"/>
                </a:highlight>
                <a:latin typeface="Aptos" panose="020B0004020202020204" pitchFamily="34" charset="0"/>
              </a:rPr>
              <a:t>zullen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ongetwijfeld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nieuwe</a:t>
            </a:r>
            <a:r>
              <a:rPr lang="en-GB" sz="1800" b="0" i="0" u="none" strike="noStrike" dirty="0">
                <a:solidFill>
                  <a:srgbClr val="000000"/>
                </a:solidFill>
                <a:effectLst/>
                <a:highlight>
                  <a:srgbClr val="F5F5F5"/>
                </a:highlight>
                <a:latin typeface="Aptos" panose="020B0004020202020204" pitchFamily="34" charset="0"/>
              </a:rPr>
              <a:t> jobs </a:t>
            </a:r>
            <a:r>
              <a:rPr lang="en-GB" sz="1800" b="0" i="0" u="none" strike="noStrike" dirty="0" err="1">
                <a:solidFill>
                  <a:srgbClr val="000000"/>
                </a:solidFill>
                <a:effectLst/>
                <a:highlight>
                  <a:srgbClr val="F5F5F5"/>
                </a:highlight>
                <a:latin typeface="Aptos" panose="020B0004020202020204" pitchFamily="34" charset="0"/>
              </a:rPr>
              <a:t>bijkomen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waarvoor</a:t>
            </a:r>
            <a:r>
              <a:rPr lang="en-GB" sz="1800" b="0" i="0" u="none" strike="noStrike" dirty="0">
                <a:solidFill>
                  <a:srgbClr val="000000"/>
                </a:solidFill>
                <a:effectLst/>
                <a:highlight>
                  <a:srgbClr val="F5F5F5"/>
                </a:highlight>
                <a:latin typeface="Aptos" panose="020B0004020202020204" pitchFamily="34" charset="0"/>
              </a:rPr>
              <a:t> je </a:t>
            </a:r>
            <a:r>
              <a:rPr lang="en-GB" sz="1800" b="0" i="0" u="none" strike="noStrike" dirty="0" err="1">
                <a:solidFill>
                  <a:srgbClr val="000000"/>
                </a:solidFill>
                <a:effectLst/>
                <a:highlight>
                  <a:srgbClr val="F5F5F5"/>
                </a:highlight>
                <a:latin typeface="Aptos" panose="020B0004020202020204" pitchFamily="34" charset="0"/>
              </a:rPr>
              <a:t>weer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andere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moet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err="1">
                <a:solidFill>
                  <a:srgbClr val="000000"/>
                </a:solidFill>
                <a:effectLst/>
                <a:highlight>
                  <a:srgbClr val="F5F5F5"/>
                </a:highlight>
                <a:latin typeface="Aptos" panose="020B0004020202020204" pitchFamily="34" charset="0"/>
              </a:rPr>
              <a:t>Zelfregulerende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vaardigheden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zijn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vaardigheden</a:t>
            </a:r>
            <a:r>
              <a:rPr lang="en-GB" sz="1800" b="0" i="0" u="none" strike="noStrike" dirty="0">
                <a:solidFill>
                  <a:srgbClr val="000000"/>
                </a:solidFill>
                <a:effectLst/>
                <a:highlight>
                  <a:srgbClr val="F5F5F5"/>
                </a:highlight>
                <a:latin typeface="Aptos" panose="020B0004020202020204" pitchFamily="34" charset="0"/>
              </a:rPr>
              <a:t> om tot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komen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hulp</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vragen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reflecteren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plannen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checken</a:t>
            </a:r>
            <a:r>
              <a:rPr lang="en-GB" sz="1800" b="0" i="0" u="none" strike="noStrike" dirty="0">
                <a:solidFill>
                  <a:srgbClr val="000000"/>
                </a:solidFill>
                <a:effectLst/>
                <a:highlight>
                  <a:srgbClr val="F5F5F5"/>
                </a:highlight>
                <a:latin typeface="Aptos" panose="020B0004020202020204" pitchFamily="34" charset="0"/>
              </a:rPr>
              <a:t> of je </a:t>
            </a:r>
            <a:r>
              <a:rPr lang="en-GB" sz="1800" b="0" i="0" u="none" strike="noStrike" dirty="0" err="1">
                <a:solidFill>
                  <a:srgbClr val="000000"/>
                </a:solidFill>
                <a:effectLst/>
                <a:highlight>
                  <a:srgbClr val="F5F5F5"/>
                </a:highlight>
                <a:latin typeface="Aptos" panose="020B0004020202020204" pitchFamily="34" charset="0"/>
              </a:rPr>
              <a:t>werk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wel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voldoet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doelstellingen</a:t>
            </a:r>
            <a:r>
              <a:rPr lang="en-GB" sz="1800" b="0" i="0" u="none" strike="noStrike" dirty="0">
                <a:solidFill>
                  <a:srgbClr val="000000"/>
                </a:solidFill>
                <a:effectLst/>
                <a:highlight>
                  <a:srgbClr val="F5F5F5"/>
                </a:highlight>
                <a:latin typeface="Aptos" panose="020B0004020202020204" pitchFamily="34" charset="0"/>
              </a:rPr>
              <a:t>, ...</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De </a:t>
            </a:r>
            <a:r>
              <a:rPr lang="en-GB" sz="1800" b="0" i="0" u="none" strike="noStrike" dirty="0" err="1">
                <a:solidFill>
                  <a:srgbClr val="000000"/>
                </a:solidFill>
                <a:effectLst/>
                <a:highlight>
                  <a:srgbClr val="F5F5F5"/>
                </a:highlight>
                <a:latin typeface="Aptos" panose="020B0004020202020204" pitchFamily="34" charset="0"/>
              </a:rPr>
              <a:t>autonomie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vergroot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naarmate</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lerende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ouder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wordt</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zelfregulerende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vaardigheden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groeien</a:t>
            </a:r>
            <a:r>
              <a:rPr lang="en-GB" sz="1800" b="0" i="0" u="none" strike="noStrike" dirty="0">
                <a:solidFill>
                  <a:srgbClr val="000000"/>
                </a:solidFill>
                <a:effectLst/>
                <a:highlight>
                  <a:srgbClr val="F5F5F5"/>
                </a:highlight>
                <a:latin typeface="Aptos" panose="020B0004020202020204" pitchFamily="34" charset="0"/>
              </a:rPr>
              <a:t> mee, </a:t>
            </a:r>
            <a:r>
              <a:rPr lang="en-GB" sz="1800" b="0" i="0" u="none" strike="noStrike" dirty="0" err="1">
                <a:solidFill>
                  <a:srgbClr val="000000"/>
                </a:solidFill>
                <a:effectLst/>
                <a:highlight>
                  <a:srgbClr val="F5F5F5"/>
                </a:highlight>
                <a:latin typeface="Aptos" panose="020B0004020202020204" pitchFamily="34" charset="0"/>
              </a:rPr>
              <a:t>doordat</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lerende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actieve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rol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speelt</a:t>
            </a:r>
            <a:r>
              <a:rPr lang="en-GB" sz="1800" b="0" i="0" u="none" strike="noStrike" dirty="0">
                <a:solidFill>
                  <a:srgbClr val="000000"/>
                </a:solidFill>
                <a:effectLst/>
                <a:highlight>
                  <a:srgbClr val="F5F5F5"/>
                </a:highlight>
                <a:latin typeface="Aptos" panose="020B0004020202020204" pitchFamily="34" charset="0"/>
              </a:rPr>
              <a:t>.</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Ook </a:t>
            </a:r>
            <a:r>
              <a:rPr lang="en-GB" sz="1800" b="0" i="0" u="none" strike="noStrike" dirty="0" err="1">
                <a:solidFill>
                  <a:srgbClr val="000000"/>
                </a:solidFill>
                <a:effectLst/>
                <a:highlight>
                  <a:srgbClr val="F5F5F5"/>
                </a:highlight>
                <a:latin typeface="Aptos" panose="020B0004020202020204" pitchFamily="34" charset="0"/>
              </a:rPr>
              <a:t>leraren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hebben</a:t>
            </a:r>
            <a:r>
              <a:rPr lang="en-GB" sz="1800" b="0" i="0" u="none" strike="noStrike" dirty="0">
                <a:solidFill>
                  <a:srgbClr val="000000"/>
                </a:solidFill>
                <a:effectLst/>
                <a:highlight>
                  <a:srgbClr val="F5F5F5"/>
                </a:highlight>
                <a:latin typeface="Aptos" panose="020B0004020202020204" pitchFamily="34" charset="0"/>
              </a:rPr>
              <a:t> er alle </a:t>
            </a:r>
            <a:r>
              <a:rPr lang="en-GB" sz="1800" b="0" i="0" u="none" strike="noStrike" dirty="0" err="1">
                <a:solidFill>
                  <a:srgbClr val="000000"/>
                </a:solidFill>
                <a:effectLst/>
                <a:highlight>
                  <a:srgbClr val="F5F5F5"/>
                </a:highlight>
                <a:latin typeface="Aptos" panose="020B0004020202020204" pitchFamily="34" charset="0"/>
              </a:rPr>
              <a:t>belang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bij</a:t>
            </a:r>
            <a:r>
              <a:rPr lang="en-GB" sz="1800" b="0" i="0" u="none" strike="noStrike" dirty="0">
                <a:solidFill>
                  <a:srgbClr val="000000"/>
                </a:solidFill>
                <a:effectLst/>
                <a:highlight>
                  <a:srgbClr val="F5F5F5"/>
                </a:highlight>
                <a:latin typeface="Aptos" panose="020B0004020202020204" pitchFamily="34" charset="0"/>
              </a:rPr>
              <a:t> om </a:t>
            </a:r>
            <a:r>
              <a:rPr lang="en-GB" sz="1800" b="0" i="0" u="none" strike="noStrike" dirty="0" err="1">
                <a:solidFill>
                  <a:srgbClr val="000000"/>
                </a:solidFill>
                <a:effectLst/>
                <a:highlight>
                  <a:srgbClr val="F5F5F5"/>
                </a:highlight>
                <a:latin typeface="Aptos" panose="020B0004020202020204" pitchFamily="34" charset="0"/>
              </a:rPr>
              <a:t>hun</a:t>
            </a:r>
            <a:r>
              <a:rPr lang="en-GB" sz="1800" b="0" i="0" u="none" strike="noStrike" dirty="0">
                <a:solidFill>
                  <a:srgbClr val="000000"/>
                </a:solidFill>
                <a:effectLst/>
                <a:highlight>
                  <a:srgbClr val="F5F5F5"/>
                </a:highlight>
                <a:latin typeface="Aptos" panose="020B0004020202020204" pitchFamily="34" charset="0"/>
              </a:rPr>
              <a:t> eigen </a:t>
            </a:r>
            <a:r>
              <a:rPr lang="en-GB" sz="1800" b="0" i="0" u="none" strike="noStrike" dirty="0" err="1">
                <a:solidFill>
                  <a:srgbClr val="000000"/>
                </a:solidFill>
                <a:effectLst/>
                <a:highlight>
                  <a:srgbClr val="F5F5F5"/>
                </a:highlight>
                <a:latin typeface="Aptos" panose="020B0004020202020204" pitchFamily="34" charset="0"/>
              </a:rPr>
              <a:t>zelfsturende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vaardigheden</a:t>
            </a:r>
            <a:r>
              <a:rPr lang="en-GB" sz="1800" b="0" i="0" u="none" strike="noStrike" dirty="0">
                <a:solidFill>
                  <a:srgbClr val="000000"/>
                </a:solidFill>
                <a:effectLst/>
                <a:highlight>
                  <a:srgbClr val="F5F5F5"/>
                </a:highlight>
                <a:latin typeface="Aptos" panose="020B0004020202020204" pitchFamily="34" charset="0"/>
              </a:rPr>
              <a:t> in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zetten</a:t>
            </a:r>
            <a:r>
              <a:rPr lang="en-GB" sz="1800" b="0" i="0" u="none" strike="noStrike" dirty="0">
                <a:solidFill>
                  <a:srgbClr val="000000"/>
                </a:solidFill>
                <a:effectLst/>
                <a:highlight>
                  <a:srgbClr val="F5F5F5"/>
                </a:highlight>
                <a:latin typeface="Aptos" panose="020B0004020202020204" pitchFamily="34" charset="0"/>
              </a:rPr>
              <a:t>. Door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onderzoekende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houding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nemen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kunnen</a:t>
            </a:r>
            <a:r>
              <a:rPr lang="en-GB" sz="1800" b="0" i="0" u="none" strike="noStrike" dirty="0">
                <a:solidFill>
                  <a:srgbClr val="000000"/>
                </a:solidFill>
                <a:effectLst/>
                <a:highlight>
                  <a:srgbClr val="F5F5F5"/>
                </a:highlight>
                <a:latin typeface="Aptos" panose="020B0004020202020204" pitchFamily="34" charset="0"/>
              </a:rPr>
              <a:t> ze </a:t>
            </a:r>
            <a:r>
              <a:rPr lang="en-GB" sz="1800" b="0" i="0" u="none" strike="noStrike" dirty="0" err="1">
                <a:solidFill>
                  <a:srgbClr val="000000"/>
                </a:solidFill>
                <a:effectLst/>
                <a:highlight>
                  <a:srgbClr val="F5F5F5"/>
                </a:highlight>
                <a:latin typeface="Aptos" panose="020B0004020202020204" pitchFamily="34" charset="0"/>
              </a:rPr>
              <a:t>nagaan</a:t>
            </a:r>
            <a:r>
              <a:rPr lang="en-GB" sz="1800" b="0" i="0" u="none" strike="noStrike" dirty="0">
                <a:solidFill>
                  <a:srgbClr val="000000"/>
                </a:solidFill>
                <a:effectLst/>
                <a:highlight>
                  <a:srgbClr val="F5F5F5"/>
                </a:highlight>
                <a:latin typeface="Aptos" panose="020B0004020202020204" pitchFamily="34" charset="0"/>
              </a:rPr>
              <a:t> welk effect </a:t>
            </a:r>
            <a:r>
              <a:rPr lang="en-GB" sz="1800" b="0" i="0" u="none" strike="noStrike" dirty="0" err="1">
                <a:solidFill>
                  <a:srgbClr val="000000"/>
                </a:solidFill>
                <a:effectLst/>
                <a:highlight>
                  <a:srgbClr val="F5F5F5"/>
                </a:highlight>
                <a:latin typeface="Aptos" panose="020B0004020202020204" pitchFamily="34" charset="0"/>
              </a:rPr>
              <a:t>hun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handelingen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hebben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hun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aanpak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eventueel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bijstellen</a:t>
            </a:r>
            <a:r>
              <a:rPr lang="en-GB" sz="1800" b="0" i="0" u="none" strike="noStrike" dirty="0">
                <a:solidFill>
                  <a:srgbClr val="000000"/>
                </a:solidFill>
                <a:effectLst/>
                <a:highlight>
                  <a:srgbClr val="F5F5F5"/>
                </a:highlight>
                <a:latin typeface="Aptos" panose="020B0004020202020204" pitchFamily="34" charset="0"/>
              </a:rPr>
              <a:t>. Dat </a:t>
            </a:r>
            <a:r>
              <a:rPr lang="en-GB" sz="1800" b="0" i="0" u="none" strike="noStrike" dirty="0" err="1">
                <a:solidFill>
                  <a:srgbClr val="000000"/>
                </a:solidFill>
                <a:effectLst/>
                <a:highlight>
                  <a:srgbClr val="F5F5F5"/>
                </a:highlight>
                <a:latin typeface="Aptos" panose="020B0004020202020204" pitchFamily="34" charset="0"/>
              </a:rPr>
              <a:t>helpt</a:t>
            </a:r>
            <a:r>
              <a:rPr lang="en-GB" sz="1800" b="0" i="0" u="none" strike="noStrike" dirty="0">
                <a:solidFill>
                  <a:srgbClr val="000000"/>
                </a:solidFill>
                <a:effectLst/>
                <a:highlight>
                  <a:srgbClr val="F5F5F5"/>
                </a:highlight>
                <a:latin typeface="Aptos" panose="020B0004020202020204" pitchFamily="34" charset="0"/>
              </a:rPr>
              <a:t> om </a:t>
            </a:r>
            <a:r>
              <a:rPr lang="en-GB" sz="1800" b="0" i="0" u="none" strike="noStrike" dirty="0" err="1">
                <a:solidFill>
                  <a:srgbClr val="000000"/>
                </a:solidFill>
                <a:effectLst/>
                <a:highlight>
                  <a:srgbClr val="F5F5F5"/>
                </a:highlight>
                <a:latin typeface="Aptos" panose="020B0004020202020204" pitchFamily="34" charset="0"/>
              </a:rPr>
              <a:t>zowel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didactische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als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persoonlijke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doelstellingen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behalen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rolmodel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zijn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anderen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hun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intrinsieke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motivatie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behouden</a:t>
            </a:r>
            <a:r>
              <a:rPr lang="en-GB" sz="1800" b="0" i="0" u="none" strike="noStrike" dirty="0">
                <a:solidFill>
                  <a:srgbClr val="000000"/>
                </a:solidFill>
                <a:effectLst/>
                <a:highlight>
                  <a:srgbClr val="F5F5F5"/>
                </a:highlight>
                <a:latin typeface="Aptos" panose="020B0004020202020204" pitchFamily="34" charset="0"/>
              </a:rPr>
              <a:t>.</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endParaRPr lang="en-GB" sz="1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Samen</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leren</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In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gepersonaliseerde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leeromgeving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blijft</a:t>
            </a:r>
            <a:r>
              <a:rPr lang="en-GB" sz="1800" b="0" i="0" u="none" strike="noStrike" dirty="0">
                <a:solidFill>
                  <a:srgbClr val="000000"/>
                </a:solidFill>
                <a:effectLst/>
                <a:highlight>
                  <a:srgbClr val="F5F5F5"/>
                </a:highlight>
                <a:latin typeface="Aptos" panose="020B0004020202020204" pitchFamily="34" charset="0"/>
              </a:rPr>
              <a:t> het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sociaal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gebeuren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Leerlingen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cursisten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niet</a:t>
            </a:r>
            <a:r>
              <a:rPr lang="en-GB" sz="1800" b="0" i="0" u="none" strike="noStrike" dirty="0">
                <a:solidFill>
                  <a:srgbClr val="000000"/>
                </a:solidFill>
                <a:effectLst/>
                <a:highlight>
                  <a:srgbClr val="F5F5F5"/>
                </a:highlight>
                <a:latin typeface="Aptos" panose="020B0004020202020204" pitchFamily="34" charset="0"/>
              </a:rPr>
              <a:t> op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eiland</a:t>
            </a:r>
            <a:r>
              <a:rPr lang="en-GB" sz="1800" b="0" i="0" u="none" strike="noStrike" dirty="0">
                <a:solidFill>
                  <a:srgbClr val="000000"/>
                </a:solidFill>
                <a:effectLst/>
                <a:highlight>
                  <a:srgbClr val="F5F5F5"/>
                </a:highlight>
                <a:latin typeface="Aptos" panose="020B0004020202020204" pitchFamily="34" charset="0"/>
              </a:rPr>
              <a:t>, maar ze </a:t>
            </a:r>
            <a:r>
              <a:rPr lang="en-GB" sz="1800" b="0" i="0" u="none" strike="noStrike" dirty="0" err="1">
                <a:solidFill>
                  <a:srgbClr val="000000"/>
                </a:solidFill>
                <a:effectLst/>
                <a:highlight>
                  <a:srgbClr val="F5F5F5"/>
                </a:highlight>
                <a:latin typeface="Aptos" panose="020B0004020202020204" pitchFamily="34" charset="0"/>
              </a:rPr>
              <a:t>delen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bevindingen</a:t>
            </a:r>
            <a:r>
              <a:rPr lang="en-GB" sz="1800" b="0" i="0" u="none" strike="noStrike" dirty="0">
                <a:solidFill>
                  <a:srgbClr val="000000"/>
                </a:solidFill>
                <a:effectLst/>
                <a:highlight>
                  <a:srgbClr val="F5F5F5"/>
                </a:highlight>
                <a:latin typeface="Aptos" panose="020B0004020202020204" pitchFamily="34" charset="0"/>
              </a:rPr>
              <a:t> met </a:t>
            </a:r>
            <a:r>
              <a:rPr lang="en-GB" sz="1800" b="0" i="0" u="none" strike="noStrike" dirty="0" err="1">
                <a:solidFill>
                  <a:srgbClr val="000000"/>
                </a:solidFill>
                <a:effectLst/>
                <a:highlight>
                  <a:srgbClr val="F5F5F5"/>
                </a:highlight>
                <a:latin typeface="Aptos" panose="020B0004020202020204" pitchFamily="34" charset="0"/>
              </a:rPr>
              <a:t>elkaar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geven</a:t>
            </a:r>
            <a:r>
              <a:rPr lang="en-GB" sz="1800" b="0" i="0" u="none" strike="noStrike" dirty="0">
                <a:solidFill>
                  <a:srgbClr val="000000"/>
                </a:solidFill>
                <a:effectLst/>
                <a:highlight>
                  <a:srgbClr val="F5F5F5"/>
                </a:highlight>
                <a:latin typeface="Aptos" panose="020B0004020202020204" pitchFamily="34" charset="0"/>
              </a:rPr>
              <a:t> feedback </a:t>
            </a:r>
            <a:r>
              <a:rPr lang="en-GB" sz="1800" b="0" i="0" u="none" strike="noStrike" dirty="0" err="1">
                <a:solidFill>
                  <a:srgbClr val="000000"/>
                </a:solidFill>
                <a:effectLst/>
                <a:highlight>
                  <a:srgbClr val="F5F5F5"/>
                </a:highlight>
                <a:latin typeface="Aptos" panose="020B0004020202020204" pitchFamily="34" charset="0"/>
              </a:rPr>
              <a:t>aan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elkaar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gaan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samen</a:t>
            </a:r>
            <a:r>
              <a:rPr lang="en-GB" sz="1800" b="0" i="0" u="none" strike="noStrike" dirty="0">
                <a:solidFill>
                  <a:srgbClr val="000000"/>
                </a:solidFill>
                <a:effectLst/>
                <a:highlight>
                  <a:srgbClr val="F5F5F5"/>
                </a:highlight>
                <a:latin typeface="Aptos" panose="020B0004020202020204" pitchFamily="34" charset="0"/>
              </a:rPr>
              <a:t> op </a:t>
            </a:r>
            <a:r>
              <a:rPr lang="en-GB" sz="1800" b="0" i="0" u="none" strike="noStrike" dirty="0" err="1">
                <a:solidFill>
                  <a:srgbClr val="000000"/>
                </a:solidFill>
                <a:effectLst/>
                <a:highlight>
                  <a:srgbClr val="F5F5F5"/>
                </a:highlight>
                <a:latin typeface="Aptos" panose="020B0004020202020204" pitchFamily="34" charset="0"/>
              </a:rPr>
              <a:t>zoek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naar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antwoorden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lerenden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kunnen</a:t>
            </a:r>
            <a:r>
              <a:rPr lang="en-GB" sz="1800" b="0" i="0" u="none" strike="noStrike" dirty="0">
                <a:solidFill>
                  <a:srgbClr val="000000"/>
                </a:solidFill>
                <a:effectLst/>
                <a:highlight>
                  <a:srgbClr val="F5F5F5"/>
                </a:highlight>
                <a:latin typeface="Aptos" panose="020B0004020202020204" pitchFamily="34" charset="0"/>
              </a:rPr>
              <a:t> het </a:t>
            </a:r>
            <a:r>
              <a:rPr lang="en-GB" sz="1800" b="0" i="0" u="none" strike="noStrike" dirty="0" err="1">
                <a:solidFill>
                  <a:srgbClr val="000000"/>
                </a:solidFill>
                <a:effectLst/>
                <a:highlight>
                  <a:srgbClr val="F5F5F5"/>
                </a:highlight>
                <a:latin typeface="Aptos" panose="020B0004020202020204" pitchFamily="34" charset="0"/>
              </a:rPr>
              <a:t>samen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succesvoller</a:t>
            </a:r>
            <a:r>
              <a:rPr lang="en-GB" sz="1800" b="0" i="0" u="none" strike="noStrike" dirty="0">
                <a:solidFill>
                  <a:srgbClr val="000000"/>
                </a:solidFill>
                <a:effectLst/>
                <a:highlight>
                  <a:srgbClr val="F5F5F5"/>
                </a:highlight>
                <a:latin typeface="Aptos" panose="020B0004020202020204" pitchFamily="34" charset="0"/>
              </a:rPr>
              <a:t> laten </a:t>
            </a:r>
            <a:r>
              <a:rPr lang="en-GB" sz="1800" b="0" i="0" u="none" strike="noStrike" dirty="0" err="1">
                <a:solidFill>
                  <a:srgbClr val="000000"/>
                </a:solidFill>
                <a:effectLst/>
                <a:highlight>
                  <a:srgbClr val="F5F5F5"/>
                </a:highlight>
                <a:latin typeface="Aptos" panose="020B0004020202020204" pitchFamily="34" charset="0"/>
              </a:rPr>
              <a:t>verlopen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dankzij</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hun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zelfsturingsvaardigheden</a:t>
            </a:r>
            <a:r>
              <a:rPr lang="en-GB" sz="1800" b="0" i="0" u="none" strike="noStrike" dirty="0">
                <a:solidFill>
                  <a:srgbClr val="000000"/>
                </a:solidFill>
                <a:effectLst/>
                <a:highlight>
                  <a:srgbClr val="F5F5F5"/>
                </a:highlight>
                <a:latin typeface="Aptos" panose="020B0004020202020204" pitchFamily="34" charset="0"/>
              </a:rPr>
              <a:t>. Zo </a:t>
            </a:r>
            <a:r>
              <a:rPr lang="en-GB" sz="1800" b="0" i="0" u="none" strike="noStrike" dirty="0" err="1">
                <a:solidFill>
                  <a:srgbClr val="000000"/>
                </a:solidFill>
                <a:effectLst/>
                <a:highlight>
                  <a:srgbClr val="F5F5F5"/>
                </a:highlight>
                <a:latin typeface="Aptos" panose="020B0004020202020204" pitchFamily="34" charset="0"/>
              </a:rPr>
              <a:t>zetten</a:t>
            </a:r>
            <a:r>
              <a:rPr lang="en-GB" sz="1800" b="0" i="0" u="none" strike="noStrike" dirty="0">
                <a:solidFill>
                  <a:srgbClr val="000000"/>
                </a:solidFill>
                <a:effectLst/>
                <a:highlight>
                  <a:srgbClr val="F5F5F5"/>
                </a:highlight>
                <a:latin typeface="Aptos" panose="020B0004020202020204" pitchFamily="34" charset="0"/>
              </a:rPr>
              <a:t> ze </a:t>
            </a:r>
            <a:r>
              <a:rPr lang="en-GB" sz="1800" b="0" i="0" u="none" strike="noStrike" dirty="0" err="1">
                <a:solidFill>
                  <a:srgbClr val="000000"/>
                </a:solidFill>
                <a:effectLst/>
                <a:highlight>
                  <a:srgbClr val="F5F5F5"/>
                </a:highlight>
                <a:latin typeface="Aptos" panose="020B0004020202020204" pitchFamily="34" charset="0"/>
              </a:rPr>
              <a:t>hun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planvaardigheden</a:t>
            </a:r>
            <a:r>
              <a:rPr lang="en-GB" sz="1800" b="0" i="0" u="none" strike="noStrike" dirty="0">
                <a:solidFill>
                  <a:srgbClr val="000000"/>
                </a:solidFill>
                <a:effectLst/>
                <a:highlight>
                  <a:srgbClr val="F5F5F5"/>
                </a:highlight>
                <a:latin typeface="Aptos" panose="020B0004020202020204" pitchFamily="34" charset="0"/>
              </a:rPr>
              <a:t> in, </a:t>
            </a:r>
            <a:r>
              <a:rPr lang="en-GB" sz="1800" b="0" i="0" u="none" strike="noStrike" dirty="0" err="1">
                <a:solidFill>
                  <a:srgbClr val="000000"/>
                </a:solidFill>
                <a:effectLst/>
                <a:highlight>
                  <a:srgbClr val="F5F5F5"/>
                </a:highlight>
                <a:latin typeface="Aptos" panose="020B0004020202020204" pitchFamily="34" charset="0"/>
              </a:rPr>
              <a:t>formuleren</a:t>
            </a:r>
            <a:r>
              <a:rPr lang="en-GB" sz="1800" b="0" i="0" u="none" strike="noStrike" dirty="0">
                <a:solidFill>
                  <a:srgbClr val="000000"/>
                </a:solidFill>
                <a:effectLst/>
                <a:highlight>
                  <a:srgbClr val="F5F5F5"/>
                </a:highlight>
                <a:latin typeface="Aptos" panose="020B0004020202020204" pitchFamily="34" charset="0"/>
              </a:rPr>
              <a:t> ze </a:t>
            </a:r>
            <a:r>
              <a:rPr lang="en-GB" sz="1800" b="0" i="0" u="none" strike="noStrike" dirty="0" err="1">
                <a:solidFill>
                  <a:srgbClr val="000000"/>
                </a:solidFill>
                <a:effectLst/>
                <a:highlight>
                  <a:srgbClr val="F5F5F5"/>
                </a:highlight>
                <a:latin typeface="Aptos" panose="020B0004020202020204" pitchFamily="34" charset="0"/>
              </a:rPr>
              <a:t>haalbare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doelen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monitoren</a:t>
            </a:r>
            <a:r>
              <a:rPr lang="en-GB" sz="1800" b="0" i="0" u="none" strike="noStrike" dirty="0">
                <a:solidFill>
                  <a:srgbClr val="000000"/>
                </a:solidFill>
                <a:effectLst/>
                <a:highlight>
                  <a:srgbClr val="F5F5F5"/>
                </a:highlight>
                <a:latin typeface="Aptos" panose="020B0004020202020204" pitchFamily="34" charset="0"/>
              </a:rPr>
              <a:t> ze </a:t>
            </a:r>
            <a:r>
              <a:rPr lang="en-GB" sz="1800" b="0" i="0" u="none" strike="noStrike" dirty="0" err="1">
                <a:solidFill>
                  <a:srgbClr val="000000"/>
                </a:solidFill>
                <a:effectLst/>
                <a:highlight>
                  <a:srgbClr val="F5F5F5"/>
                </a:highlight>
                <a:latin typeface="Aptos" panose="020B0004020202020204" pitchFamily="34" charset="0"/>
              </a:rPr>
              <a:t>hun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gezamenlijke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persoonlijke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leerproces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stellen</a:t>
            </a:r>
            <a:r>
              <a:rPr lang="en-GB" sz="1800" b="0" i="0" u="none" strike="noStrike" dirty="0">
                <a:solidFill>
                  <a:srgbClr val="000000"/>
                </a:solidFill>
                <a:effectLst/>
                <a:highlight>
                  <a:srgbClr val="F5F5F5"/>
                </a:highlight>
                <a:latin typeface="Aptos" panose="020B0004020202020204" pitchFamily="34" charset="0"/>
              </a:rPr>
              <a:t> ze </a:t>
            </a:r>
            <a:r>
              <a:rPr lang="en-GB" sz="1800" b="0" i="0" u="none" strike="noStrike" dirty="0" err="1">
                <a:solidFill>
                  <a:srgbClr val="000000"/>
                </a:solidFill>
                <a:effectLst/>
                <a:highlight>
                  <a:srgbClr val="F5F5F5"/>
                </a:highlight>
                <a:latin typeface="Aptos" panose="020B0004020202020204" pitchFamily="34" charset="0"/>
              </a:rPr>
              <a:t>evaluatiecriteria</a:t>
            </a:r>
            <a:r>
              <a:rPr lang="en-GB" sz="1800" b="0" i="0" u="none" strike="noStrike" dirty="0">
                <a:solidFill>
                  <a:srgbClr val="000000"/>
                </a:solidFill>
                <a:effectLst/>
                <a:highlight>
                  <a:srgbClr val="F5F5F5"/>
                </a:highlight>
                <a:latin typeface="Aptos" panose="020B0004020202020204" pitchFamily="34" charset="0"/>
              </a:rPr>
              <a:t> op, </a:t>
            </a:r>
            <a:r>
              <a:rPr lang="en-GB" sz="1800" b="0" i="0" u="none" strike="noStrike" dirty="0" err="1">
                <a:solidFill>
                  <a:srgbClr val="000000"/>
                </a:solidFill>
                <a:effectLst/>
                <a:highlight>
                  <a:srgbClr val="F5F5F5"/>
                </a:highlight>
                <a:latin typeface="Aptos" panose="020B0004020202020204" pitchFamily="34" charset="0"/>
              </a:rPr>
              <a:t>sturen</a:t>
            </a:r>
            <a:r>
              <a:rPr lang="en-GB" sz="1800" b="0" i="0" u="none" strike="noStrike" dirty="0">
                <a:solidFill>
                  <a:srgbClr val="000000"/>
                </a:solidFill>
                <a:effectLst/>
                <a:highlight>
                  <a:srgbClr val="F5F5F5"/>
                </a:highlight>
                <a:latin typeface="Aptos" panose="020B0004020202020204" pitchFamily="34" charset="0"/>
              </a:rPr>
              <a:t> ze </a:t>
            </a:r>
            <a:r>
              <a:rPr lang="en-GB" sz="1800" b="0" i="0" u="none" strike="noStrike" dirty="0" err="1">
                <a:solidFill>
                  <a:srgbClr val="000000"/>
                </a:solidFill>
                <a:effectLst/>
                <a:highlight>
                  <a:srgbClr val="F5F5F5"/>
                </a:highlight>
                <a:latin typeface="Aptos" panose="020B0004020202020204" pitchFamily="34" charset="0"/>
              </a:rPr>
              <a:t>bewust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hun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motivatie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bij</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enzovoort</a:t>
            </a:r>
            <a:r>
              <a:rPr lang="en-GB" sz="1800" b="0" i="0" u="none" strike="noStrike" dirty="0">
                <a:solidFill>
                  <a:srgbClr val="000000"/>
                </a:solidFill>
                <a:effectLst/>
                <a:highlight>
                  <a:srgbClr val="F5F5F5"/>
                </a:highlight>
                <a:latin typeface="Aptos" panose="020B0004020202020204" pitchFamily="34" charset="0"/>
              </a:rPr>
              <a:t>. Net </a:t>
            </a:r>
            <a:r>
              <a:rPr lang="en-GB" sz="1800" b="0" i="0" u="none" strike="noStrike" dirty="0" err="1">
                <a:solidFill>
                  <a:srgbClr val="000000"/>
                </a:solidFill>
                <a:effectLst/>
                <a:highlight>
                  <a:srgbClr val="F5F5F5"/>
                </a:highlight>
                <a:latin typeface="Aptos" panose="020B0004020202020204" pitchFamily="34" charset="0"/>
              </a:rPr>
              <a:t>zoals</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leraar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leerlingen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cursisten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zelfregulerende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vaardigheden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aanleert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hij</a:t>
            </a:r>
            <a:r>
              <a:rPr lang="en-GB" sz="1800" b="0" i="0" u="none" strike="noStrike" dirty="0">
                <a:solidFill>
                  <a:srgbClr val="000000"/>
                </a:solidFill>
                <a:effectLst/>
                <a:highlight>
                  <a:srgbClr val="F5F5F5"/>
                </a:highlight>
                <a:latin typeface="Aptos" panose="020B0004020202020204" pitchFamily="34" charset="0"/>
              </a:rPr>
              <a:t> hen </a:t>
            </a:r>
            <a:r>
              <a:rPr lang="en-GB" sz="1800" b="0" i="0" u="none" strike="noStrike" dirty="0" err="1">
                <a:solidFill>
                  <a:srgbClr val="000000"/>
                </a:solidFill>
                <a:effectLst/>
                <a:highlight>
                  <a:srgbClr val="F5F5F5"/>
                </a:highlight>
                <a:latin typeface="Aptos" panose="020B0004020202020204" pitchFamily="34" charset="0"/>
              </a:rPr>
              <a:t>ook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a:t>
            </a:r>
            <a:r>
              <a:rPr lang="en-GB" sz="1800" b="0" i="0" u="none" strike="noStrike" dirty="0">
                <a:solidFill>
                  <a:srgbClr val="000000"/>
                </a:solidFill>
                <a:effectLst/>
                <a:highlight>
                  <a:srgbClr val="F5F5F5"/>
                </a:highlight>
                <a:latin typeface="Aptos" panose="020B0004020202020204" pitchFamily="34" charset="0"/>
              </a:rPr>
              <a:t> hoe ze </a:t>
            </a:r>
            <a:r>
              <a:rPr lang="en-GB" sz="1800" b="0" i="0" u="none" strike="noStrike" dirty="0" err="1">
                <a:solidFill>
                  <a:srgbClr val="000000"/>
                </a:solidFill>
                <a:effectLst/>
                <a:highlight>
                  <a:srgbClr val="F5F5F5"/>
                </a:highlight>
                <a:latin typeface="Aptos" panose="020B0004020202020204" pitchFamily="34" charset="0"/>
              </a:rPr>
              <a:t>samen</a:t>
            </a:r>
            <a:r>
              <a:rPr lang="en-GB" sz="1800" b="0" i="0" u="none" strike="noStrike" dirty="0">
                <a:solidFill>
                  <a:srgbClr val="000000"/>
                </a:solidFill>
                <a:effectLst/>
                <a:highlight>
                  <a:srgbClr val="F5F5F5"/>
                </a:highlight>
                <a:latin typeface="Aptos" panose="020B0004020202020204" pitchFamily="34" charset="0"/>
              </a:rPr>
              <a:t> tot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resultaat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kunnen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komen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Vanuit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zijn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expertrol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laat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hij</a:t>
            </a:r>
            <a:r>
              <a:rPr lang="en-GB" sz="1800" b="0" i="0" u="none" strike="noStrike" dirty="0">
                <a:solidFill>
                  <a:srgbClr val="000000"/>
                </a:solidFill>
                <a:effectLst/>
                <a:highlight>
                  <a:srgbClr val="F5F5F5"/>
                </a:highlight>
                <a:latin typeface="Aptos" panose="020B0004020202020204" pitchFamily="34" charset="0"/>
              </a:rPr>
              <a:t> hen </a:t>
            </a:r>
            <a:r>
              <a:rPr lang="en-GB" sz="1800" b="0" i="0" u="none" strike="noStrike" dirty="0" err="1">
                <a:solidFill>
                  <a:srgbClr val="000000"/>
                </a:solidFill>
                <a:effectLst/>
                <a:highlight>
                  <a:srgbClr val="F5F5F5"/>
                </a:highlight>
                <a:latin typeface="Aptos" panose="020B0004020202020204" pitchFamily="34" charset="0"/>
              </a:rPr>
              <a:t>ook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hier</a:t>
            </a:r>
            <a:r>
              <a:rPr lang="en-GB" sz="1800" b="0" i="0" u="none" strike="noStrike" dirty="0">
                <a:solidFill>
                  <a:srgbClr val="000000"/>
                </a:solidFill>
                <a:effectLst/>
                <a:highlight>
                  <a:srgbClr val="F5F5F5"/>
                </a:highlight>
                <a:latin typeface="Aptos" panose="020B0004020202020204" pitchFamily="34" charset="0"/>
              </a:rPr>
              <a:t> stap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stap </a:t>
            </a:r>
            <a:r>
              <a:rPr lang="en-GB" sz="1800" b="0" i="0" u="none" strike="noStrike" dirty="0" err="1">
                <a:solidFill>
                  <a:srgbClr val="000000"/>
                </a:solidFill>
                <a:effectLst/>
                <a:highlight>
                  <a:srgbClr val="F5F5F5"/>
                </a:highlight>
                <a:latin typeface="Aptos" panose="020B0004020202020204" pitchFamily="34" charset="0"/>
              </a:rPr>
              <a:t>meer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hun</a:t>
            </a:r>
            <a:r>
              <a:rPr lang="en-GB" sz="1800" b="0" i="0" u="none" strike="noStrike" dirty="0">
                <a:solidFill>
                  <a:srgbClr val="000000"/>
                </a:solidFill>
                <a:effectLst/>
                <a:highlight>
                  <a:srgbClr val="F5F5F5"/>
                </a:highlight>
                <a:latin typeface="Aptos" panose="020B0004020202020204" pitchFamily="34" charset="0"/>
              </a:rPr>
              <a:t> eigen </a:t>
            </a:r>
            <a:r>
              <a:rPr lang="en-GB" sz="1800" b="0" i="0" u="none" strike="noStrike" dirty="0" err="1">
                <a:solidFill>
                  <a:srgbClr val="000000"/>
                </a:solidFill>
                <a:effectLst/>
                <a:highlight>
                  <a:srgbClr val="F5F5F5"/>
                </a:highlight>
                <a:latin typeface="Aptos" panose="020B0004020202020204" pitchFamily="34" charset="0"/>
              </a:rPr>
              <a:t>gezamenlijke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leerproces</a:t>
            </a:r>
            <a:r>
              <a:rPr lang="en-GB" sz="1800" b="0" i="0" u="none" strike="noStrike" dirty="0">
                <a:solidFill>
                  <a:srgbClr val="000000"/>
                </a:solidFill>
                <a:effectLst/>
                <a:highlight>
                  <a:srgbClr val="F5F5F5"/>
                </a:highlight>
                <a:latin typeface="Aptos" panose="020B0004020202020204" pitchFamily="34" charset="0"/>
              </a:rPr>
              <a:t> in </a:t>
            </a:r>
            <a:r>
              <a:rPr lang="en-GB" sz="1800" b="0" i="0" u="none" strike="noStrike" dirty="0" err="1">
                <a:solidFill>
                  <a:srgbClr val="000000"/>
                </a:solidFill>
                <a:effectLst/>
                <a:highlight>
                  <a:srgbClr val="F5F5F5"/>
                </a:highlight>
                <a:latin typeface="Aptos" panose="020B0004020202020204" pitchFamily="34" charset="0"/>
              </a:rPr>
              <a:t>handen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nemen</a:t>
            </a:r>
            <a:r>
              <a:rPr lang="en-GB" sz="1800" b="0" i="0" u="none" strike="noStrike" dirty="0">
                <a:solidFill>
                  <a:srgbClr val="000000"/>
                </a:solidFill>
                <a:effectLst/>
                <a:highlight>
                  <a:srgbClr val="F5F5F5"/>
                </a:highlight>
                <a:latin typeface="Aptos" panose="020B0004020202020204" pitchFamily="34" charset="0"/>
              </a:rPr>
              <a:t>.</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err="1">
                <a:solidFill>
                  <a:srgbClr val="000000"/>
                </a:solidFill>
                <a:effectLst/>
                <a:highlight>
                  <a:srgbClr val="F5F5F5"/>
                </a:highlight>
                <a:latin typeface="Aptos" panose="020B0004020202020204" pitchFamily="34" charset="0"/>
              </a:rPr>
              <a:t>Doelgerichte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differentiatie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zelfregulerende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vaardigheden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samen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zijn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interventies</a:t>
            </a:r>
            <a:r>
              <a:rPr lang="en-GB" sz="1800" b="0" i="0" u="none" strike="noStrike" dirty="0">
                <a:solidFill>
                  <a:srgbClr val="000000"/>
                </a:solidFill>
                <a:effectLst/>
                <a:highlight>
                  <a:srgbClr val="F5F5F5"/>
                </a:highlight>
                <a:latin typeface="Aptos" panose="020B0004020202020204" pitchFamily="34" charset="0"/>
              </a:rPr>
              <a:t> die we </a:t>
            </a:r>
            <a:r>
              <a:rPr lang="en-GB" sz="1800" b="0" i="0" u="none" strike="noStrike" dirty="0" err="1">
                <a:solidFill>
                  <a:srgbClr val="000000"/>
                </a:solidFill>
                <a:effectLst/>
                <a:highlight>
                  <a:srgbClr val="F5F5F5"/>
                </a:highlight>
                <a:latin typeface="Aptos" panose="020B0004020202020204" pitchFamily="34" charset="0"/>
              </a:rPr>
              <a:t>samenvatten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noemer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Gepersonaliseerd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samen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Hiermee </a:t>
            </a:r>
            <a:r>
              <a:rPr lang="en-GB" sz="1800" b="0" i="0" u="none" strike="noStrike" dirty="0" err="1">
                <a:solidFill>
                  <a:srgbClr val="000000"/>
                </a:solidFill>
                <a:effectLst/>
                <a:highlight>
                  <a:srgbClr val="F5F5F5"/>
                </a:highlight>
                <a:latin typeface="Aptos" panose="020B0004020202020204" pitchFamily="34" charset="0"/>
              </a:rPr>
              <a:t>willen</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elke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aanzetten</a:t>
            </a:r>
            <a:r>
              <a:rPr lang="en-GB" sz="1800" b="0" i="0" u="none" strike="noStrike" dirty="0">
                <a:solidFill>
                  <a:srgbClr val="000000"/>
                </a:solidFill>
                <a:effectLst/>
                <a:highlight>
                  <a:srgbClr val="F5F5F5"/>
                </a:highlight>
                <a:latin typeface="Aptos" panose="020B0004020202020204" pitchFamily="34" charset="0"/>
              </a:rPr>
              <a:t> tot breed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diep</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Deze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drie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didactische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ingrepen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kunnen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antwoord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bieden</a:t>
            </a:r>
            <a:r>
              <a:rPr lang="en-GB" sz="1800" b="0" i="0" u="none" strike="noStrike" dirty="0">
                <a:solidFill>
                  <a:srgbClr val="000000"/>
                </a:solidFill>
                <a:effectLst/>
                <a:highlight>
                  <a:srgbClr val="F5F5F5"/>
                </a:highlight>
                <a:latin typeface="Aptos" panose="020B0004020202020204" pitchFamily="34" charset="0"/>
              </a:rPr>
              <a:t> op de </a:t>
            </a:r>
            <a:r>
              <a:rPr lang="en-GB" sz="1800" b="0" i="0" u="none" strike="noStrike" dirty="0" err="1">
                <a:solidFill>
                  <a:srgbClr val="000000"/>
                </a:solidFill>
                <a:effectLst/>
                <a:highlight>
                  <a:srgbClr val="F5F5F5"/>
                </a:highlight>
                <a:latin typeface="Aptos" panose="020B0004020202020204" pitchFamily="34" charset="0"/>
              </a:rPr>
              <a:t>grote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zorgnoden</a:t>
            </a:r>
            <a:r>
              <a:rPr lang="en-GB" sz="1800" b="0" i="0" u="none" strike="noStrike" dirty="0">
                <a:solidFill>
                  <a:srgbClr val="000000"/>
                </a:solidFill>
                <a:effectLst/>
                <a:highlight>
                  <a:srgbClr val="F5F5F5"/>
                </a:highlight>
                <a:latin typeface="Aptos" panose="020B0004020202020204" pitchFamily="34" charset="0"/>
              </a:rPr>
              <a:t>.</a:t>
            </a:r>
            <a:r>
              <a:rPr lang="en-US" sz="1800" b="0" i="0" dirty="0">
                <a:solidFill>
                  <a:srgbClr val="444444"/>
                </a:solidFill>
                <a:effectLst/>
                <a:highlight>
                  <a:srgbClr val="F5F5F5"/>
                </a:highlight>
                <a:latin typeface="Aptos" panose="020B0004020202020204" pitchFamily="34" charset="0"/>
              </a:rPr>
              <a:t>​</a:t>
            </a:r>
            <a:endParaRPr lang="en-US" sz="1800" b="0" i="0" dirty="0">
              <a:solidFill>
                <a:srgbClr val="444444"/>
              </a:solidFill>
              <a:effectLst/>
              <a:highlight>
                <a:srgbClr val="F5F5F5"/>
              </a:highligh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11</a:t>
            </a:fld>
            <a:endParaRPr lang="en-BE"/>
          </a:p>
        </p:txBody>
      </p:sp>
    </p:spTree>
    <p:extLst>
      <p:ext uri="{BB962C8B-B14F-4D97-AF65-F5344CB8AC3E}">
        <p14:creationId xmlns:p14="http://schemas.microsoft.com/office/powerpoint/2010/main" val="16404445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12</a:t>
            </a:fld>
            <a:endParaRPr lang="en-BE"/>
          </a:p>
        </p:txBody>
      </p:sp>
    </p:spTree>
    <p:extLst>
      <p:ext uri="{BB962C8B-B14F-4D97-AF65-F5344CB8AC3E}">
        <p14:creationId xmlns:p14="http://schemas.microsoft.com/office/powerpoint/2010/main" val="36473465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b="0" i="0" u="none" strike="noStrike" dirty="0">
                <a:solidFill>
                  <a:srgbClr val="000000"/>
                </a:solidFill>
                <a:effectLst/>
                <a:highlight>
                  <a:srgbClr val="F5F5F5"/>
                </a:highlight>
                <a:latin typeface="Aptos" panose="020B0004020202020204" pitchFamily="34" charset="0"/>
              </a:rPr>
              <a:t>We </a:t>
            </a:r>
            <a:r>
              <a:rPr lang="en-GB" b="0" i="0" u="none" strike="noStrike" dirty="0" err="1">
                <a:solidFill>
                  <a:srgbClr val="000000"/>
                </a:solidFill>
                <a:effectLst/>
                <a:highlight>
                  <a:srgbClr val="F5F5F5"/>
                </a:highlight>
                <a:latin typeface="Aptos" panose="020B0004020202020204" pitchFamily="34" charset="0"/>
              </a:rPr>
              <a:t>zullen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moeten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omdenken</a:t>
            </a:r>
            <a:r>
              <a:rPr lang="en-GB" b="0" i="0" u="none" strike="noStrike" dirty="0">
                <a:solidFill>
                  <a:srgbClr val="000000"/>
                </a:solidFill>
                <a:effectLst/>
                <a:highlight>
                  <a:srgbClr val="F5F5F5"/>
                </a:highlight>
                <a:latin typeface="Aptos" panose="020B0004020202020204" pitchFamily="34" charset="0"/>
              </a:rPr>
              <a:t>' wat de </a:t>
            </a:r>
            <a:r>
              <a:rPr lang="en-GB" b="0" i="0" u="none" strike="noStrike" dirty="0" err="1">
                <a:solidFill>
                  <a:srgbClr val="000000"/>
                </a:solidFill>
                <a:effectLst/>
                <a:highlight>
                  <a:srgbClr val="F5F5F5"/>
                </a:highlight>
                <a:latin typeface="Aptos" panose="020B0004020202020204" pitchFamily="34" charset="0"/>
              </a:rPr>
              <a:t>leeromgeving</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betreft</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rol</a:t>
            </a:r>
            <a:r>
              <a:rPr lang="en-GB" b="0" i="0" u="none" strike="noStrike" dirty="0">
                <a:solidFill>
                  <a:srgbClr val="000000"/>
                </a:solidFill>
                <a:effectLst/>
                <a:highlight>
                  <a:srgbClr val="F5F5F5"/>
                </a:highlight>
                <a:latin typeface="Aptos" panose="020B0004020202020204" pitchFamily="34" charset="0"/>
              </a:rPr>
              <a:t> van de </a:t>
            </a:r>
            <a:r>
              <a:rPr lang="en-GB" b="0" i="0" u="none" strike="noStrike" dirty="0" err="1">
                <a:solidFill>
                  <a:srgbClr val="000000"/>
                </a:solidFill>
                <a:effectLst/>
                <a:highlight>
                  <a:srgbClr val="F5F5F5"/>
                </a:highlight>
                <a:latin typeface="Aptos" panose="020B0004020202020204" pitchFamily="34" charset="0"/>
              </a:rPr>
              <a:t>onderwijsprofessionals</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manier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waarop</a:t>
            </a:r>
            <a:r>
              <a:rPr lang="en-GB" b="0" i="0" u="none" strike="noStrike" dirty="0">
                <a:solidFill>
                  <a:srgbClr val="000000"/>
                </a:solidFill>
                <a:effectLst/>
                <a:highlight>
                  <a:srgbClr val="F5F5F5"/>
                </a:highlight>
                <a:latin typeface="Aptos" panose="020B0004020202020204" pitchFamily="34" charset="0"/>
              </a:rPr>
              <a:t> we </a:t>
            </a:r>
            <a:r>
              <a:rPr lang="en-GB" b="0" i="0" u="none" strike="noStrike" dirty="0" err="1">
                <a:solidFill>
                  <a:srgbClr val="000000"/>
                </a:solidFill>
                <a:effectLst/>
                <a:highlight>
                  <a:srgbClr val="F5F5F5"/>
                </a:highlight>
                <a:latin typeface="Aptos" panose="020B0004020202020204" pitchFamily="34" charset="0"/>
              </a:rPr>
              <a:t>samenwerken</a:t>
            </a:r>
            <a:r>
              <a:rPr lang="en-GB" b="0" i="0" u="none" strike="noStrike" dirty="0">
                <a:solidFill>
                  <a:srgbClr val="000000"/>
                </a:solidFill>
                <a:effectLst/>
                <a:highlight>
                  <a:srgbClr val="F5F5F5"/>
                </a:highlight>
                <a:latin typeface="Aptos" panose="020B0004020202020204" pitchFamily="34" charset="0"/>
              </a:rPr>
              <a:t>.</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Arial" panose="020B060402020202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Flexibele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curriculumorganisatie</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De </a:t>
            </a:r>
            <a:r>
              <a:rPr lang="en-GB" sz="1800" b="0" i="0" u="none" strike="noStrike" dirty="0" err="1">
                <a:solidFill>
                  <a:srgbClr val="000000"/>
                </a:solidFill>
                <a:effectLst/>
                <a:highlight>
                  <a:srgbClr val="F5F5F5"/>
                </a:highlight>
                <a:latin typeface="Aptos" panose="020B0004020202020204" pitchFamily="34" charset="0"/>
              </a:rPr>
              <a:t>klassieke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curriculumorganisatie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biedt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niet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altijd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meer</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oplossing</a:t>
            </a:r>
            <a:r>
              <a:rPr lang="en-GB" sz="1800" b="0" i="0" u="none" strike="noStrike" dirty="0">
                <a:solidFill>
                  <a:srgbClr val="000000"/>
                </a:solidFill>
                <a:effectLst/>
                <a:highlight>
                  <a:srgbClr val="F5F5F5"/>
                </a:highlight>
                <a:latin typeface="Aptos" panose="020B0004020202020204" pitchFamily="34" charset="0"/>
              </a:rPr>
              <a:t> die we </a:t>
            </a:r>
            <a:r>
              <a:rPr lang="en-GB" sz="1800" b="0" i="0" u="none" strike="noStrike" dirty="0" err="1">
                <a:solidFill>
                  <a:srgbClr val="000000"/>
                </a:solidFill>
                <a:effectLst/>
                <a:highlight>
                  <a:srgbClr val="F5F5F5"/>
                </a:highlight>
                <a:latin typeface="Aptos" panose="020B0004020202020204" pitchFamily="34" charset="0"/>
              </a:rPr>
              <a:t>nodig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hebben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Inhoudelijk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zijn</a:t>
            </a:r>
            <a:r>
              <a:rPr lang="en-GB" sz="1800" b="0" i="0" u="none" strike="noStrike" dirty="0">
                <a:solidFill>
                  <a:srgbClr val="000000"/>
                </a:solidFill>
                <a:effectLst/>
                <a:highlight>
                  <a:srgbClr val="F5F5F5"/>
                </a:highlight>
                <a:latin typeface="Aptos" panose="020B0004020202020204" pitchFamily="34" charset="0"/>
              </a:rPr>
              <a:t> er </a:t>
            </a:r>
            <a:r>
              <a:rPr lang="en-GB" sz="1800" b="0" i="0" u="none" strike="noStrike" dirty="0" err="1">
                <a:solidFill>
                  <a:srgbClr val="000000"/>
                </a:solidFill>
                <a:effectLst/>
                <a:highlight>
                  <a:srgbClr val="F5F5F5"/>
                </a:highlight>
                <a:latin typeface="Aptos" panose="020B0004020202020204" pitchFamily="34" charset="0"/>
              </a:rPr>
              <a:t>nieuwe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doelen</a:t>
            </a:r>
            <a:r>
              <a:rPr lang="en-GB" sz="1800" b="0" i="0" u="none" strike="noStrike" dirty="0">
                <a:solidFill>
                  <a:srgbClr val="000000"/>
                </a:solidFill>
                <a:effectLst/>
                <a:highlight>
                  <a:srgbClr val="F5F5F5"/>
                </a:highlight>
                <a:latin typeface="Aptos" panose="020B0004020202020204" pitchFamily="34" charset="0"/>
              </a:rPr>
              <a:t> die </a:t>
            </a:r>
            <a:r>
              <a:rPr lang="en-GB" sz="1800" b="0" i="0" u="none" strike="noStrike" dirty="0" err="1">
                <a:solidFill>
                  <a:srgbClr val="000000"/>
                </a:solidFill>
                <a:effectLst/>
                <a:highlight>
                  <a:srgbClr val="F5F5F5"/>
                </a:highlight>
                <a:latin typeface="Aptos" panose="020B0004020202020204" pitchFamily="34" charset="0"/>
              </a:rPr>
              <a:t>niet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meer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enkel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binnen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huidige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vakken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vatten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zijn</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moeten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daarom</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nadenken</a:t>
            </a:r>
            <a:r>
              <a:rPr lang="en-GB" sz="1800" b="0" i="0" u="none" strike="noStrike" dirty="0">
                <a:solidFill>
                  <a:srgbClr val="000000"/>
                </a:solidFill>
                <a:effectLst/>
                <a:highlight>
                  <a:srgbClr val="F5F5F5"/>
                </a:highlight>
                <a:latin typeface="Aptos" panose="020B0004020202020204" pitchFamily="34" charset="0"/>
              </a:rPr>
              <a:t> over de </a:t>
            </a:r>
            <a:r>
              <a:rPr lang="en-GB" sz="1800" b="0" i="0" u="none" strike="noStrike" dirty="0" err="1">
                <a:solidFill>
                  <a:srgbClr val="000000"/>
                </a:solidFill>
                <a:effectLst/>
                <a:highlight>
                  <a:srgbClr val="F5F5F5"/>
                </a:highlight>
                <a:latin typeface="Aptos" panose="020B0004020202020204" pitchFamily="34" charset="0"/>
              </a:rPr>
              <a:t>manieren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waarop</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lerenden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leerstof</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krijgen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aangeboden</a:t>
            </a:r>
            <a:r>
              <a:rPr lang="en-GB" sz="1800" b="0" i="0" u="none" strike="noStrike" dirty="0">
                <a:solidFill>
                  <a:srgbClr val="000000"/>
                </a:solidFill>
                <a:effectLst/>
                <a:highlight>
                  <a:srgbClr val="F5F5F5"/>
                </a:highlight>
                <a:latin typeface="Aptos" panose="020B0004020202020204" pitchFamily="34" charset="0"/>
              </a:rPr>
              <a:t>, maar </a:t>
            </a:r>
            <a:r>
              <a:rPr lang="en-GB" sz="1800" b="0" i="0" u="none" strike="noStrike" dirty="0" err="1">
                <a:solidFill>
                  <a:srgbClr val="000000"/>
                </a:solidFill>
                <a:effectLst/>
                <a:highlight>
                  <a:srgbClr val="F5F5F5"/>
                </a:highlight>
                <a:latin typeface="Aptos" panose="020B0004020202020204" pitchFamily="34" charset="0"/>
              </a:rPr>
              <a:t>ook</a:t>
            </a:r>
            <a:r>
              <a:rPr lang="en-GB" sz="1800" b="0" i="0" u="none" strike="noStrike" dirty="0">
                <a:solidFill>
                  <a:srgbClr val="000000"/>
                </a:solidFill>
                <a:effectLst/>
                <a:highlight>
                  <a:srgbClr val="F5F5F5"/>
                </a:highlight>
                <a:latin typeface="Aptos" panose="020B0004020202020204" pitchFamily="34" charset="0"/>
              </a:rPr>
              <a:t> hoe het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zelf</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makkelijker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kan.</a:t>
            </a:r>
            <a:r>
              <a:rPr lang="en-GB" sz="1800" b="0" i="0" u="none" strike="noStrike" dirty="0">
                <a:solidFill>
                  <a:srgbClr val="000000"/>
                </a:solidFill>
                <a:effectLst/>
                <a:highlight>
                  <a:srgbClr val="F5F5F5"/>
                </a:highlight>
                <a:latin typeface="Aptos" panose="020B0004020202020204" pitchFamily="34" charset="0"/>
              </a:rPr>
              <a:t> Het </a:t>
            </a:r>
            <a:r>
              <a:rPr lang="en-GB" sz="1800" b="0" i="0" u="none" strike="noStrike" dirty="0" err="1">
                <a:solidFill>
                  <a:srgbClr val="000000"/>
                </a:solidFill>
                <a:effectLst/>
                <a:highlight>
                  <a:srgbClr val="F5F5F5"/>
                </a:highlight>
                <a:latin typeface="Aptos" panose="020B0004020202020204" pitchFamily="34" charset="0"/>
              </a:rPr>
              <a:t>gaat</a:t>
            </a:r>
            <a:r>
              <a:rPr lang="en-GB" sz="1800" b="0" i="0" u="none" strike="noStrike" dirty="0">
                <a:solidFill>
                  <a:srgbClr val="000000"/>
                </a:solidFill>
                <a:effectLst/>
                <a:highlight>
                  <a:srgbClr val="F5F5F5"/>
                </a:highlight>
                <a:latin typeface="Aptos" panose="020B0004020202020204" pitchFamily="34" charset="0"/>
              </a:rPr>
              <a:t> dan </a:t>
            </a:r>
            <a:r>
              <a:rPr lang="en-GB" sz="1800" b="0" i="0" u="none" strike="noStrike" dirty="0" err="1">
                <a:solidFill>
                  <a:srgbClr val="000000"/>
                </a:solidFill>
                <a:effectLst/>
                <a:highlight>
                  <a:srgbClr val="F5F5F5"/>
                </a:highlight>
                <a:latin typeface="Aptos" panose="020B0004020202020204" pitchFamily="34" charset="0"/>
              </a:rPr>
              <a:t>onder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andere</a:t>
            </a:r>
            <a:r>
              <a:rPr lang="en-GB" sz="1800" b="0" i="0" u="none" strike="noStrike" dirty="0">
                <a:solidFill>
                  <a:srgbClr val="000000"/>
                </a:solidFill>
                <a:effectLst/>
                <a:highlight>
                  <a:srgbClr val="F5F5F5"/>
                </a:highlight>
                <a:latin typeface="Aptos" panose="020B0004020202020204" pitchFamily="34" charset="0"/>
              </a:rPr>
              <a:t> over het </a:t>
            </a:r>
            <a:r>
              <a:rPr lang="en-GB" sz="1800" b="0" i="0" u="none" strike="noStrike" dirty="0" err="1">
                <a:solidFill>
                  <a:srgbClr val="000000"/>
                </a:solidFill>
                <a:effectLst/>
                <a:highlight>
                  <a:srgbClr val="F5F5F5"/>
                </a:highlight>
                <a:latin typeface="Aptos" panose="020B0004020202020204" pitchFamily="34" charset="0"/>
              </a:rPr>
              <a:t>aanbieden</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gemeenschappelijke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onderdelen</a:t>
            </a:r>
            <a:r>
              <a:rPr lang="en-GB" sz="1800" b="0" i="0" u="none" strike="noStrike" dirty="0">
                <a:solidFill>
                  <a:srgbClr val="000000"/>
                </a:solidFill>
                <a:effectLst/>
                <a:highlight>
                  <a:srgbClr val="F5F5F5"/>
                </a:highlight>
                <a:latin typeface="Aptos" panose="020B0004020202020204" pitchFamily="34" charset="0"/>
              </a:rPr>
              <a:t> van het curriculum, het </a:t>
            </a:r>
            <a:r>
              <a:rPr lang="en-GB" sz="1800" b="0" i="0" u="none" strike="noStrike" dirty="0" err="1">
                <a:solidFill>
                  <a:srgbClr val="000000"/>
                </a:solidFill>
                <a:effectLst/>
                <a:highlight>
                  <a:srgbClr val="F5F5F5"/>
                </a:highlight>
                <a:latin typeface="Aptos" panose="020B0004020202020204" pitchFamily="34" charset="0"/>
              </a:rPr>
              <a:t>afwegen</a:t>
            </a:r>
            <a:r>
              <a:rPr lang="en-GB" sz="1800" b="0" i="0" u="none" strike="noStrike" dirty="0">
                <a:solidFill>
                  <a:srgbClr val="000000"/>
                </a:solidFill>
                <a:effectLst/>
                <a:highlight>
                  <a:srgbClr val="F5F5F5"/>
                </a:highlight>
                <a:latin typeface="Aptos" panose="020B0004020202020204" pitchFamily="34" charset="0"/>
              </a:rPr>
              <a:t> wat je via </a:t>
            </a:r>
            <a:r>
              <a:rPr lang="en-GB" sz="1800" b="0" i="0" u="none" strike="noStrike" dirty="0" err="1">
                <a:solidFill>
                  <a:srgbClr val="000000"/>
                </a:solidFill>
                <a:effectLst/>
                <a:highlight>
                  <a:srgbClr val="F5F5F5"/>
                </a:highlight>
                <a:latin typeface="Aptos" panose="020B0004020202020204" pitchFamily="34" charset="0"/>
              </a:rPr>
              <a:t>geïsoleerde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vakken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aanreikt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wat via </a:t>
            </a:r>
            <a:r>
              <a:rPr lang="en-GB" sz="1800" b="0" i="0" u="none" strike="noStrike" dirty="0" err="1">
                <a:solidFill>
                  <a:srgbClr val="000000"/>
                </a:solidFill>
                <a:effectLst/>
                <a:highlight>
                  <a:srgbClr val="F5F5F5"/>
                </a:highlight>
                <a:latin typeface="Aptos" panose="020B0004020202020204" pitchFamily="34" charset="0"/>
              </a:rPr>
              <a:t>geïntegreerde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projectwerking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flexuren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enzovoort</a:t>
            </a:r>
            <a:r>
              <a:rPr lang="en-GB" sz="1800" b="0" i="0" u="none" strike="noStrike" dirty="0">
                <a:solidFill>
                  <a:srgbClr val="000000"/>
                </a:solidFill>
                <a:effectLst/>
                <a:highlight>
                  <a:srgbClr val="F5F5F5"/>
                </a:highlight>
                <a:latin typeface="Aptos" panose="020B0004020202020204" pitchFamily="34" charset="0"/>
              </a:rPr>
              <a:t>. </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endParaRPr lang="en-GB" sz="1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Flexibele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schoolorganisatie</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Ook de </a:t>
            </a:r>
            <a:r>
              <a:rPr lang="en-GB" sz="1800" b="0" i="0" u="none" strike="noStrike" dirty="0" err="1">
                <a:solidFill>
                  <a:srgbClr val="000000"/>
                </a:solidFill>
                <a:effectLst/>
                <a:highlight>
                  <a:srgbClr val="F5F5F5"/>
                </a:highlight>
                <a:latin typeface="Aptos" panose="020B0004020202020204" pitchFamily="34" charset="0"/>
              </a:rPr>
              <a:t>schoolorganisatie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moet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daarop</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aangepast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zijn</a:t>
            </a:r>
            <a:r>
              <a:rPr lang="en-GB" sz="1800" b="0" i="0" u="none" strike="noStrike" dirty="0">
                <a:solidFill>
                  <a:srgbClr val="000000"/>
                </a:solidFill>
                <a:effectLst/>
                <a:highlight>
                  <a:srgbClr val="F5F5F5"/>
                </a:highlight>
                <a:latin typeface="Aptos" panose="020B0004020202020204" pitchFamily="34" charset="0"/>
              </a:rPr>
              <a:t>. Het </a:t>
            </a:r>
            <a:r>
              <a:rPr lang="en-GB" sz="1800" b="0" i="0" u="none" strike="noStrike" dirty="0" err="1">
                <a:solidFill>
                  <a:srgbClr val="000000"/>
                </a:solidFill>
                <a:effectLst/>
                <a:highlight>
                  <a:srgbClr val="F5F5F5"/>
                </a:highlight>
                <a:latin typeface="Aptos" panose="020B0004020202020204" pitchFamily="34" charset="0"/>
              </a:rPr>
              <a:t>gaat</a:t>
            </a:r>
            <a:r>
              <a:rPr lang="en-GB" sz="1800" b="0" i="0" u="none" strike="noStrike" dirty="0">
                <a:solidFill>
                  <a:srgbClr val="000000"/>
                </a:solidFill>
                <a:effectLst/>
                <a:highlight>
                  <a:srgbClr val="F5F5F5"/>
                </a:highlight>
                <a:latin typeface="Aptos" panose="020B0004020202020204" pitchFamily="34" charset="0"/>
              </a:rPr>
              <a:t> dan over de </a:t>
            </a:r>
            <a:r>
              <a:rPr lang="en-GB" sz="1800" b="0" i="0" u="none" strike="noStrike" dirty="0" err="1">
                <a:solidFill>
                  <a:srgbClr val="000000"/>
                </a:solidFill>
                <a:effectLst/>
                <a:highlight>
                  <a:srgbClr val="F5F5F5"/>
                </a:highlight>
                <a:latin typeface="Aptos" panose="020B0004020202020204" pitchFamily="34" charset="0"/>
              </a:rPr>
              <a:t>indeling</a:t>
            </a:r>
            <a:r>
              <a:rPr lang="en-GB" sz="1800" b="0" i="0" u="none" strike="noStrike" dirty="0">
                <a:solidFill>
                  <a:srgbClr val="000000"/>
                </a:solidFill>
                <a:effectLst/>
                <a:highlight>
                  <a:srgbClr val="F5F5F5"/>
                </a:highlight>
                <a:latin typeface="Aptos" panose="020B0004020202020204" pitchFamily="34" charset="0"/>
              </a:rPr>
              <a:t> van de </a:t>
            </a:r>
            <a:r>
              <a:rPr lang="en-GB" sz="1800" b="0" i="0" u="none" strike="noStrike" dirty="0" err="1">
                <a:solidFill>
                  <a:srgbClr val="000000"/>
                </a:solidFill>
                <a:effectLst/>
                <a:highlight>
                  <a:srgbClr val="F5F5F5"/>
                </a:highlight>
                <a:latin typeface="Aptos" panose="020B0004020202020204" pitchFamily="34" charset="0"/>
              </a:rPr>
              <a:t>schooldag</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schoolweek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het </a:t>
            </a:r>
            <a:r>
              <a:rPr lang="en-GB" sz="1800" b="0" i="0" u="none" strike="noStrike" dirty="0" err="1">
                <a:solidFill>
                  <a:srgbClr val="000000"/>
                </a:solidFill>
                <a:effectLst/>
                <a:highlight>
                  <a:srgbClr val="F5F5F5"/>
                </a:highlight>
                <a:latin typeface="Aptos" panose="020B0004020202020204" pitchFamily="34" charset="0"/>
              </a:rPr>
              <a:t>schooljaar</a:t>
            </a:r>
            <a:r>
              <a:rPr lang="en-GB" sz="1800" b="0" i="0" u="none" strike="noStrike" dirty="0">
                <a:solidFill>
                  <a:srgbClr val="000000"/>
                </a:solidFill>
                <a:effectLst/>
                <a:highlight>
                  <a:srgbClr val="F5F5F5"/>
                </a:highlight>
                <a:latin typeface="Aptos" panose="020B0004020202020204" pitchFamily="34" charset="0"/>
              </a:rPr>
              <a:t>, of de </a:t>
            </a:r>
            <a:r>
              <a:rPr lang="en-GB" sz="1800" b="0" i="0" u="none" strike="noStrike" dirty="0" err="1">
                <a:solidFill>
                  <a:srgbClr val="000000"/>
                </a:solidFill>
                <a:effectLst/>
                <a:highlight>
                  <a:srgbClr val="F5F5F5"/>
                </a:highlight>
                <a:latin typeface="Aptos" panose="020B0004020202020204" pitchFamily="34" charset="0"/>
              </a:rPr>
              <a:t>leercontext</a:t>
            </a:r>
            <a:r>
              <a:rPr lang="en-GB" sz="1800" b="0" i="0" u="none" strike="noStrike" dirty="0">
                <a:solidFill>
                  <a:srgbClr val="000000"/>
                </a:solidFill>
                <a:effectLst/>
                <a:highlight>
                  <a:srgbClr val="F5F5F5"/>
                </a:highlight>
                <a:latin typeface="Aptos" panose="020B0004020202020204" pitchFamily="34" charset="0"/>
              </a:rPr>
              <a:t> (contact- of </a:t>
            </a:r>
            <a:r>
              <a:rPr lang="en-GB" sz="1800" b="0" i="0" u="none" strike="noStrike" dirty="0" err="1">
                <a:solidFill>
                  <a:srgbClr val="000000"/>
                </a:solidFill>
                <a:effectLst/>
                <a:highlight>
                  <a:srgbClr val="F5F5F5"/>
                </a:highlight>
                <a:latin typeface="Aptos" panose="020B0004020202020204" pitchFamily="34" charset="0"/>
              </a:rPr>
              <a:t>afstandsonderwijs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synchroon</a:t>
            </a:r>
            <a:r>
              <a:rPr lang="en-GB" sz="1800" b="0" i="0" u="none" strike="noStrike" dirty="0">
                <a:solidFill>
                  <a:srgbClr val="000000"/>
                </a:solidFill>
                <a:effectLst/>
                <a:highlight>
                  <a:srgbClr val="F5F5F5"/>
                </a:highlight>
                <a:latin typeface="Aptos" panose="020B0004020202020204" pitchFamily="34" charset="0"/>
              </a:rPr>
              <a:t> of </a:t>
            </a:r>
            <a:r>
              <a:rPr lang="en-GB" sz="1800" b="0" i="0" u="none" strike="noStrike" dirty="0" err="1">
                <a:solidFill>
                  <a:srgbClr val="000000"/>
                </a:solidFill>
                <a:effectLst/>
                <a:highlight>
                  <a:srgbClr val="F5F5F5"/>
                </a:highlight>
                <a:latin typeface="Aptos" panose="020B0004020202020204" pitchFamily="34" charset="0"/>
              </a:rPr>
              <a:t>asynchroon</a:t>
            </a:r>
            <a:r>
              <a:rPr lang="en-GB" sz="1800" b="0" i="0" u="none" strike="noStrike" dirty="0">
                <a:solidFill>
                  <a:srgbClr val="000000"/>
                </a:solidFill>
                <a:effectLst/>
                <a:highlight>
                  <a:srgbClr val="F5F5F5"/>
                </a:highlight>
                <a:latin typeface="Aptos" panose="020B0004020202020204" pitchFamily="34" charset="0"/>
              </a:rPr>
              <a:t>, live of </a:t>
            </a:r>
            <a:r>
              <a:rPr lang="en-GB" sz="1800" b="0" i="0" u="none" strike="noStrike" dirty="0" err="1">
                <a:solidFill>
                  <a:srgbClr val="000000"/>
                </a:solidFill>
                <a:effectLst/>
                <a:highlight>
                  <a:srgbClr val="F5F5F5"/>
                </a:highlight>
                <a:latin typeface="Aptos" panose="020B0004020202020204" pitchFamily="34" charset="0"/>
              </a:rPr>
              <a:t>digitaal</a:t>
            </a:r>
            <a:r>
              <a:rPr lang="en-GB" sz="1800" b="0" i="0" u="none" strike="noStrike" dirty="0">
                <a:solidFill>
                  <a:srgbClr val="000000"/>
                </a:solidFill>
                <a:effectLst/>
                <a:highlight>
                  <a:srgbClr val="F5F5F5"/>
                </a:highlight>
                <a:latin typeface="Aptos" panose="020B0004020202020204" pitchFamily="34" charset="0"/>
              </a:rPr>
              <a:t>, …) Zo </a:t>
            </a:r>
            <a:r>
              <a:rPr lang="en-GB" sz="1800" b="0" i="0" u="none" strike="noStrike" dirty="0" err="1">
                <a:solidFill>
                  <a:srgbClr val="000000"/>
                </a:solidFill>
                <a:effectLst/>
                <a:highlight>
                  <a:srgbClr val="F5F5F5"/>
                </a:highlight>
                <a:latin typeface="Aptos" panose="020B0004020202020204" pitchFamily="34" charset="0"/>
              </a:rPr>
              <a:t>zijn</a:t>
            </a:r>
            <a:r>
              <a:rPr lang="en-GB" sz="1800" b="0" i="0" u="none" strike="noStrike" dirty="0">
                <a:solidFill>
                  <a:srgbClr val="000000"/>
                </a:solidFill>
                <a:effectLst/>
                <a:highlight>
                  <a:srgbClr val="F5F5F5"/>
                </a:highlight>
                <a:latin typeface="Aptos" panose="020B0004020202020204" pitchFamily="34" charset="0"/>
              </a:rPr>
              <a:t> er </a:t>
            </a:r>
            <a:r>
              <a:rPr lang="en-GB" sz="1800" b="0" i="0" u="none" strike="noStrike" dirty="0" err="1">
                <a:solidFill>
                  <a:srgbClr val="000000"/>
                </a:solidFill>
                <a:effectLst/>
                <a:highlight>
                  <a:srgbClr val="F5F5F5"/>
                </a:highlight>
                <a:latin typeface="Aptos" panose="020B0004020202020204" pitchFamily="34" charset="0"/>
              </a:rPr>
              <a:t>scholen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waar</a:t>
            </a:r>
            <a:r>
              <a:rPr lang="en-GB" sz="1800" b="0" i="0" u="none" strike="noStrike" dirty="0">
                <a:solidFill>
                  <a:srgbClr val="000000"/>
                </a:solidFill>
                <a:effectLst/>
                <a:highlight>
                  <a:srgbClr val="F5F5F5"/>
                </a:highlight>
                <a:latin typeface="Aptos" panose="020B0004020202020204" pitchFamily="34" charset="0"/>
              </a:rPr>
              <a:t> op </a:t>
            </a:r>
            <a:r>
              <a:rPr lang="en-GB" sz="1800" b="0" i="0" u="none" strike="noStrike" dirty="0" err="1">
                <a:solidFill>
                  <a:srgbClr val="000000"/>
                </a:solidFill>
                <a:effectLst/>
                <a:highlight>
                  <a:srgbClr val="F5F5F5"/>
                </a:highlight>
                <a:latin typeface="Aptos" panose="020B0004020202020204" pitchFamily="34" charset="0"/>
              </a:rPr>
              <a:t>woensdag</a:t>
            </a:r>
            <a:r>
              <a:rPr lang="en-GB" sz="1800" b="0" i="0" u="none" strike="noStrike" dirty="0">
                <a:solidFill>
                  <a:srgbClr val="000000"/>
                </a:solidFill>
                <a:effectLst/>
                <a:highlight>
                  <a:srgbClr val="F5F5F5"/>
                </a:highlight>
                <a:latin typeface="Aptos" panose="020B0004020202020204" pitchFamily="34" charset="0"/>
              </a:rPr>
              <a:t> of op </a:t>
            </a:r>
            <a:r>
              <a:rPr lang="en-GB" sz="1800" b="0" i="0" u="none" strike="noStrike" dirty="0" err="1">
                <a:solidFill>
                  <a:srgbClr val="000000"/>
                </a:solidFill>
                <a:effectLst/>
                <a:highlight>
                  <a:srgbClr val="F5F5F5"/>
                </a:highlight>
                <a:latin typeface="Aptos" panose="020B0004020202020204" pitchFamily="34" charset="0"/>
              </a:rPr>
              <a:t>vrijdagnamiddag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geen</a:t>
            </a:r>
            <a:r>
              <a:rPr lang="en-GB" sz="1800" b="0" i="0" u="none" strike="noStrike" dirty="0">
                <a:solidFill>
                  <a:srgbClr val="000000"/>
                </a:solidFill>
                <a:effectLst/>
                <a:highlight>
                  <a:srgbClr val="F5F5F5"/>
                </a:highlight>
                <a:latin typeface="Aptos" panose="020B0004020202020204" pitchFamily="34" charset="0"/>
              </a:rPr>
              <a:t> les </a:t>
            </a:r>
            <a:r>
              <a:rPr lang="en-GB" sz="1800" b="0" i="0" u="none" strike="noStrike" dirty="0" err="1">
                <a:solidFill>
                  <a:srgbClr val="000000"/>
                </a:solidFill>
                <a:effectLst/>
                <a:highlight>
                  <a:srgbClr val="F5F5F5"/>
                </a:highlight>
                <a:latin typeface="Aptos" panose="020B0004020202020204" pitchFamily="34" charset="0"/>
              </a:rPr>
              <a:t>wordt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gegeven</a:t>
            </a:r>
            <a:r>
              <a:rPr lang="en-GB" sz="1800" b="0" i="0" u="none" strike="noStrike" dirty="0">
                <a:solidFill>
                  <a:srgbClr val="000000"/>
                </a:solidFill>
                <a:effectLst/>
                <a:highlight>
                  <a:srgbClr val="F5F5F5"/>
                </a:highlight>
                <a:latin typeface="Aptos" panose="020B0004020202020204" pitchFamily="34" charset="0"/>
              </a:rPr>
              <a:t> of die 's </a:t>
            </a:r>
            <a:r>
              <a:rPr lang="en-GB" sz="1800" b="0" i="0" u="none" strike="noStrike" dirty="0" err="1">
                <a:solidFill>
                  <a:srgbClr val="000000"/>
                </a:solidFill>
                <a:effectLst/>
                <a:highlight>
                  <a:srgbClr val="F5F5F5"/>
                </a:highlight>
                <a:latin typeface="Aptos" panose="020B0004020202020204" pitchFamily="34" charset="0"/>
              </a:rPr>
              <a:t>ochtends</a:t>
            </a:r>
            <a:r>
              <a:rPr lang="en-GB" sz="1800" b="0" i="0" u="none" strike="noStrike" dirty="0">
                <a:solidFill>
                  <a:srgbClr val="000000"/>
                </a:solidFill>
                <a:effectLst/>
                <a:highlight>
                  <a:srgbClr val="F5F5F5"/>
                </a:highlight>
                <a:latin typeface="Aptos" panose="020B0004020202020204" pitchFamily="34" charset="0"/>
              </a:rPr>
              <a:t> later </a:t>
            </a:r>
            <a:r>
              <a:rPr lang="en-GB" sz="1800" b="0" i="0" u="none" strike="noStrike" dirty="0" err="1">
                <a:solidFill>
                  <a:srgbClr val="000000"/>
                </a:solidFill>
                <a:effectLst/>
                <a:highlight>
                  <a:srgbClr val="F5F5F5"/>
                </a:highlight>
                <a:latin typeface="Aptos" panose="020B0004020202020204" pitchFamily="34" charset="0"/>
              </a:rPr>
              <a:t>starten</a:t>
            </a:r>
            <a:r>
              <a:rPr lang="en-GB" sz="1800" b="0" i="0" u="none" strike="noStrike" dirty="0">
                <a:solidFill>
                  <a:srgbClr val="000000"/>
                </a:solidFill>
                <a:effectLst/>
                <a:highlight>
                  <a:srgbClr val="F5F5F5"/>
                </a:highlight>
                <a:latin typeface="Aptos" panose="020B0004020202020204" pitchFamily="34" charset="0"/>
              </a:rPr>
              <a:t>. Er </a:t>
            </a:r>
            <a:r>
              <a:rPr lang="en-GB" sz="1800" b="0" i="0" u="none" strike="noStrike" dirty="0" err="1">
                <a:solidFill>
                  <a:srgbClr val="000000"/>
                </a:solidFill>
                <a:effectLst/>
                <a:highlight>
                  <a:srgbClr val="F5F5F5"/>
                </a:highlight>
                <a:latin typeface="Aptos" panose="020B0004020202020204" pitchFamily="34" charset="0"/>
              </a:rPr>
              <a:t>wordt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ook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klas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vakoverschrijdend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gewerkt</a:t>
            </a:r>
            <a:r>
              <a:rPr lang="en-GB" sz="1800" b="0" i="0" u="none" strike="noStrike" dirty="0">
                <a:solidFill>
                  <a:srgbClr val="000000"/>
                </a:solidFill>
                <a:effectLst/>
                <a:highlight>
                  <a:srgbClr val="F5F5F5"/>
                </a:highlight>
                <a:latin typeface="Aptos" panose="020B0004020202020204" pitchFamily="34" charset="0"/>
              </a:rPr>
              <a:t>. </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endParaRPr lang="en-GB" sz="1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Flexibele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infrastructuur</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err="1">
                <a:solidFill>
                  <a:srgbClr val="000000"/>
                </a:solidFill>
                <a:effectLst/>
                <a:highlight>
                  <a:srgbClr val="F5F5F5"/>
                </a:highlight>
                <a:latin typeface="Aptos" panose="020B0004020202020204" pitchFamily="34" charset="0"/>
              </a:rPr>
              <a:t>Dit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heeft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ook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weerslag</a:t>
            </a:r>
            <a:r>
              <a:rPr lang="en-GB" sz="1800" b="0" i="0" u="none" strike="noStrike" dirty="0">
                <a:solidFill>
                  <a:srgbClr val="000000"/>
                </a:solidFill>
                <a:effectLst/>
                <a:highlight>
                  <a:srgbClr val="F5F5F5"/>
                </a:highlight>
                <a:latin typeface="Aptos" panose="020B0004020202020204" pitchFamily="34" charset="0"/>
              </a:rPr>
              <a:t> op de </a:t>
            </a:r>
            <a:r>
              <a:rPr lang="en-GB" sz="1800" b="0" i="0" u="none" strike="noStrike" dirty="0" err="1">
                <a:solidFill>
                  <a:srgbClr val="000000"/>
                </a:solidFill>
                <a:effectLst/>
                <a:highlight>
                  <a:srgbClr val="F5F5F5"/>
                </a:highlight>
                <a:latin typeface="Aptos" panose="020B0004020202020204" pitchFamily="34" charset="0"/>
              </a:rPr>
              <a:t>manier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waarop</a:t>
            </a:r>
            <a:r>
              <a:rPr lang="en-GB" sz="1800" b="0" i="0" u="none" strike="noStrike" dirty="0">
                <a:solidFill>
                  <a:srgbClr val="000000"/>
                </a:solidFill>
                <a:effectLst/>
                <a:highlight>
                  <a:srgbClr val="F5F5F5"/>
                </a:highlight>
                <a:latin typeface="Aptos" panose="020B0004020202020204" pitchFamily="34" charset="0"/>
              </a:rPr>
              <a:t> we met de </a:t>
            </a:r>
            <a:r>
              <a:rPr lang="en-GB" sz="1800" b="0" i="0" u="none" strike="noStrike" dirty="0" err="1">
                <a:solidFill>
                  <a:srgbClr val="000000"/>
                </a:solidFill>
                <a:effectLst/>
                <a:highlight>
                  <a:srgbClr val="F5F5F5"/>
                </a:highlight>
                <a:latin typeface="Aptos" panose="020B0004020202020204" pitchFamily="34" charset="0"/>
              </a:rPr>
              <a:t>infrastructuur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omgaan</a:t>
            </a:r>
            <a:r>
              <a:rPr lang="en-GB" sz="1800" b="0" i="0" u="none" strike="noStrike" dirty="0">
                <a:solidFill>
                  <a:srgbClr val="000000"/>
                </a:solidFill>
                <a:effectLst/>
                <a:highlight>
                  <a:srgbClr val="F5F5F5"/>
                </a:highlight>
                <a:latin typeface="Aptos" panose="020B0004020202020204" pitchFamily="34" charset="0"/>
              </a:rPr>
              <a:t>. In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innovatieve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leeromgeving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moeten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indeling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inrichting</a:t>
            </a:r>
            <a:r>
              <a:rPr lang="en-GB" sz="1800" b="0" i="0" u="none" strike="noStrike" dirty="0">
                <a:solidFill>
                  <a:srgbClr val="000000"/>
                </a:solidFill>
                <a:effectLst/>
                <a:highlight>
                  <a:srgbClr val="F5F5F5"/>
                </a:highlight>
                <a:latin typeface="Aptos" panose="020B0004020202020204" pitchFamily="34" charset="0"/>
              </a:rPr>
              <a:t> van de </a:t>
            </a:r>
            <a:r>
              <a:rPr lang="en-GB" sz="1800" b="0" i="0" u="none" strike="noStrike" dirty="0" err="1">
                <a:solidFill>
                  <a:srgbClr val="000000"/>
                </a:solidFill>
                <a:effectLst/>
                <a:highlight>
                  <a:srgbClr val="F5F5F5"/>
                </a:highlight>
                <a:latin typeface="Aptos" panose="020B0004020202020204" pitchFamily="34" charset="0"/>
              </a:rPr>
              <a:t>gebouwen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ruimtes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passen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bij</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pedagogie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didactiek</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leeromgeving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moet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dus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zowel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klassikale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instructie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samen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als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differentiatie</a:t>
            </a:r>
            <a:r>
              <a:rPr lang="en-GB" sz="1800" b="0" i="0" u="none" strike="noStrike" dirty="0">
                <a:solidFill>
                  <a:srgbClr val="000000"/>
                </a:solidFill>
                <a:effectLst/>
                <a:highlight>
                  <a:srgbClr val="F5F5F5"/>
                </a:highlight>
                <a:latin typeface="Aptos" panose="020B0004020202020204" pitchFamily="34" charset="0"/>
              </a:rPr>
              <a:t> in </a:t>
            </a:r>
            <a:r>
              <a:rPr lang="en-GB" sz="1800" b="0" i="0" u="none" strike="noStrike" dirty="0" err="1">
                <a:solidFill>
                  <a:srgbClr val="000000"/>
                </a:solidFill>
                <a:effectLst/>
                <a:highlight>
                  <a:srgbClr val="F5F5F5"/>
                </a:highlight>
                <a:latin typeface="Aptos" panose="020B0004020202020204" pitchFamily="34" charset="0"/>
              </a:rPr>
              <a:t>kleinere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groepen</a:t>
            </a:r>
            <a:r>
              <a:rPr lang="en-GB" sz="1800" b="0" i="0" u="none" strike="noStrike" dirty="0">
                <a:solidFill>
                  <a:srgbClr val="000000"/>
                </a:solidFill>
                <a:effectLst/>
                <a:highlight>
                  <a:srgbClr val="F5F5F5"/>
                </a:highlight>
                <a:latin typeface="Aptos" panose="020B0004020202020204" pitchFamily="34" charset="0"/>
              </a:rPr>
              <a:t> of </a:t>
            </a:r>
            <a:r>
              <a:rPr lang="en-GB" sz="1800" b="0" i="0" u="none" strike="noStrike" dirty="0" err="1">
                <a:solidFill>
                  <a:srgbClr val="000000"/>
                </a:solidFill>
                <a:effectLst/>
                <a:highlight>
                  <a:srgbClr val="F5F5F5"/>
                </a:highlight>
                <a:latin typeface="Aptos" panose="020B0004020202020204" pitchFamily="34" charset="0"/>
              </a:rPr>
              <a:t>zelfstandige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verwerking</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opdrachten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mogelijk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maken</a:t>
            </a:r>
            <a:r>
              <a:rPr lang="en-GB" sz="1800" b="0" i="0" u="none" strike="noStrike" dirty="0">
                <a:solidFill>
                  <a:srgbClr val="000000"/>
                </a:solidFill>
                <a:effectLst/>
                <a:highlight>
                  <a:srgbClr val="F5F5F5"/>
                </a:highlight>
                <a:latin typeface="Aptos" panose="020B0004020202020204" pitchFamily="34" charset="0"/>
              </a:rPr>
              <a:t>. </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endParaRPr lang="en-GB" sz="1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Flexibele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inzet</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en</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teamwerking</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arbeidsorganisatie</a:t>
            </a:r>
            <a:r>
              <a:rPr lang="en-GB" sz="1800" b="1" i="0" u="none" strike="noStrike" dirty="0">
                <a:solidFill>
                  <a:srgbClr val="000000"/>
                </a:solidFill>
                <a:effectLst/>
                <a:highlight>
                  <a:srgbClr val="F5F5F5"/>
                </a:highlight>
                <a:latin typeface="Aptos" panose="020B0004020202020204" pitchFamily="34" charset="0"/>
              </a:rPr>
              <a:t>)</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Tot slot </a:t>
            </a:r>
            <a:r>
              <a:rPr lang="en-GB" sz="1800" b="0" i="0" u="none" strike="noStrike" dirty="0" err="1">
                <a:solidFill>
                  <a:srgbClr val="000000"/>
                </a:solidFill>
                <a:effectLst/>
                <a:highlight>
                  <a:srgbClr val="F5F5F5"/>
                </a:highlight>
                <a:latin typeface="Aptos" panose="020B0004020202020204" pitchFamily="34" charset="0"/>
              </a:rPr>
              <a:t>moeten</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ook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zoeken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naar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andere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slimmeren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manieren</a:t>
            </a:r>
            <a:r>
              <a:rPr lang="en-GB" sz="1800" b="0" i="0" u="none" strike="noStrike" dirty="0">
                <a:solidFill>
                  <a:srgbClr val="000000"/>
                </a:solidFill>
                <a:effectLst/>
                <a:highlight>
                  <a:srgbClr val="F5F5F5"/>
                </a:highlight>
                <a:latin typeface="Aptos" panose="020B0004020202020204" pitchFamily="34" charset="0"/>
              </a:rPr>
              <a:t> om het </a:t>
            </a:r>
            <a:r>
              <a:rPr lang="en-GB" sz="1800" b="0" i="0" u="none" strike="noStrike" dirty="0" err="1">
                <a:solidFill>
                  <a:srgbClr val="000000"/>
                </a:solidFill>
                <a:effectLst/>
                <a:highlight>
                  <a:srgbClr val="F5F5F5"/>
                </a:highlight>
                <a:latin typeface="Aptos" panose="020B0004020202020204" pitchFamily="34" charset="0"/>
              </a:rPr>
              <a:t>werk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binnen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scholen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verdelen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organiseren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aansturen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begeleiden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bv</a:t>
            </a:r>
            <a:r>
              <a:rPr lang="en-GB" sz="1800" b="0" i="0" u="none" strike="noStrike" dirty="0">
                <a:solidFill>
                  <a:srgbClr val="000000"/>
                </a:solidFill>
                <a:effectLst/>
                <a:highlight>
                  <a:srgbClr val="F5F5F5"/>
                </a:highlight>
                <a:latin typeface="Aptos" panose="020B0004020202020204" pitchFamily="34" charset="0"/>
              </a:rPr>
              <a:t>. via </a:t>
            </a:r>
            <a:r>
              <a:rPr lang="en-GB" sz="1800" b="0" i="0" u="none" strike="noStrike" dirty="0" err="1">
                <a:solidFill>
                  <a:srgbClr val="000000"/>
                </a:solidFill>
                <a:effectLst/>
                <a:highlight>
                  <a:srgbClr val="F5F5F5"/>
                </a:highlight>
                <a:latin typeface="Aptos" panose="020B0004020202020204" pitchFamily="34" charset="0"/>
              </a:rPr>
              <a:t>teamteaching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Zodat</a:t>
            </a:r>
            <a:r>
              <a:rPr lang="en-GB" sz="1800" b="0" i="0" u="none" strike="noStrike" dirty="0">
                <a:solidFill>
                  <a:srgbClr val="000000"/>
                </a:solidFill>
                <a:effectLst/>
                <a:highlight>
                  <a:srgbClr val="F5F5F5"/>
                </a:highlight>
                <a:latin typeface="Aptos" panose="020B0004020202020204" pitchFamily="34" charset="0"/>
              </a:rPr>
              <a:t> het de </a:t>
            </a:r>
            <a:r>
              <a:rPr lang="en-GB" sz="1800" b="0" i="0" u="none" strike="noStrike" dirty="0" err="1">
                <a:solidFill>
                  <a:srgbClr val="000000"/>
                </a:solidFill>
                <a:effectLst/>
                <a:highlight>
                  <a:srgbClr val="F5F5F5"/>
                </a:highlight>
                <a:latin typeface="Aptos" panose="020B0004020202020204" pitchFamily="34" charset="0"/>
              </a:rPr>
              <a:t>kwaliteit</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ons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a:t>
            </a:r>
            <a:r>
              <a:rPr lang="en-GB" sz="1800" b="0" i="0" u="none" strike="noStrike" dirty="0">
                <a:solidFill>
                  <a:srgbClr val="000000"/>
                </a:solidFill>
                <a:effectLst/>
                <a:highlight>
                  <a:srgbClr val="F5F5F5"/>
                </a:highlight>
                <a:latin typeface="Aptos" panose="020B0004020202020204" pitchFamily="34" charset="0"/>
              </a:rPr>
              <a:t> ten </a:t>
            </a:r>
            <a:r>
              <a:rPr lang="en-GB" sz="1800" b="0" i="0" u="none" strike="noStrike" dirty="0" err="1">
                <a:solidFill>
                  <a:srgbClr val="000000"/>
                </a:solidFill>
                <a:effectLst/>
                <a:highlight>
                  <a:srgbClr val="F5F5F5"/>
                </a:highlight>
                <a:latin typeface="Aptos" panose="020B0004020202020204" pitchFamily="34" charset="0"/>
              </a:rPr>
              <a:t>goede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komt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én</a:t>
            </a:r>
            <a:r>
              <a:rPr lang="en-GB" sz="1800" b="0" i="0" u="none" strike="noStrike" dirty="0">
                <a:solidFill>
                  <a:srgbClr val="000000"/>
                </a:solidFill>
                <a:effectLst/>
                <a:highlight>
                  <a:srgbClr val="F5F5F5"/>
                </a:highlight>
                <a:latin typeface="Aptos" panose="020B0004020202020204" pitchFamily="34" charset="0"/>
              </a:rPr>
              <a:t> het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onze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onderwijsprofessionals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werkbaar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blijft</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komen</a:t>
            </a:r>
            <a:r>
              <a:rPr lang="en-GB" sz="1800" b="0" i="0" u="none" strike="noStrike" dirty="0">
                <a:solidFill>
                  <a:srgbClr val="000000"/>
                </a:solidFill>
                <a:effectLst/>
                <a:highlight>
                  <a:srgbClr val="F5F5F5"/>
                </a:highlight>
                <a:latin typeface="Aptos" panose="020B0004020202020204" pitchFamily="34" charset="0"/>
              </a:rPr>
              <a:t> dan op het </a:t>
            </a:r>
            <a:r>
              <a:rPr lang="en-GB" sz="1800" b="0" i="0" u="none" strike="noStrike" dirty="0" err="1">
                <a:solidFill>
                  <a:srgbClr val="000000"/>
                </a:solidFill>
                <a:effectLst/>
                <a:highlight>
                  <a:srgbClr val="F5F5F5"/>
                </a:highlight>
                <a:latin typeface="Aptos" panose="020B0004020202020204" pitchFamily="34" charset="0"/>
              </a:rPr>
              <a:t>terrein</a:t>
            </a:r>
            <a:r>
              <a:rPr lang="en-GB" sz="1800" b="0" i="0" u="none" strike="noStrike" dirty="0">
                <a:solidFill>
                  <a:srgbClr val="000000"/>
                </a:solidFill>
                <a:effectLst/>
                <a:highlight>
                  <a:srgbClr val="F5F5F5"/>
                </a:highlight>
                <a:latin typeface="Aptos" panose="020B0004020202020204" pitchFamily="34" charset="0"/>
              </a:rPr>
              <a:t> van de </a:t>
            </a:r>
            <a:r>
              <a:rPr lang="en-GB" sz="1800" b="0" i="0" u="none" strike="noStrike" dirty="0" err="1">
                <a:solidFill>
                  <a:srgbClr val="000000"/>
                </a:solidFill>
                <a:effectLst/>
                <a:highlight>
                  <a:srgbClr val="F5F5F5"/>
                </a:highlight>
                <a:latin typeface="Aptos" panose="020B0004020202020204" pitchFamily="34" charset="0"/>
              </a:rPr>
              <a:t>arbeidsorganisatie</a:t>
            </a:r>
            <a:r>
              <a:rPr lang="en-GB" sz="1800" b="0" i="0" u="none" strike="noStrike" dirty="0">
                <a:solidFill>
                  <a:srgbClr val="000000"/>
                </a:solidFill>
                <a:effectLst/>
                <a:highlight>
                  <a:srgbClr val="F5F5F5"/>
                </a:highlight>
                <a:latin typeface="Aptos" panose="020B0004020202020204" pitchFamily="34" charset="0"/>
              </a:rPr>
              <a:t>. </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err="1">
                <a:solidFill>
                  <a:srgbClr val="000000"/>
                </a:solidFill>
                <a:effectLst/>
                <a:highlight>
                  <a:srgbClr val="F5F5F5"/>
                </a:highlight>
                <a:latin typeface="Aptos" panose="020B0004020202020204" pitchFamily="34" charset="0"/>
              </a:rPr>
              <a:t>Centraal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daarin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staan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complementaire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multidisciplinaire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samenwerkende</a:t>
            </a:r>
            <a:r>
              <a:rPr lang="en-GB" sz="1800" b="0" i="0" u="none" strike="noStrike" dirty="0">
                <a:solidFill>
                  <a:srgbClr val="000000"/>
                </a:solidFill>
                <a:effectLst/>
                <a:highlight>
                  <a:srgbClr val="F5F5F5"/>
                </a:highlight>
                <a:latin typeface="Aptos" panose="020B0004020202020204" pitchFamily="34" charset="0"/>
              </a:rPr>
              <a:t> teams, die </a:t>
            </a:r>
            <a:r>
              <a:rPr lang="en-GB" sz="1800" b="0" i="0" u="none" strike="noStrike" dirty="0" err="1">
                <a:solidFill>
                  <a:srgbClr val="000000"/>
                </a:solidFill>
                <a:effectLst/>
                <a:highlight>
                  <a:srgbClr val="F5F5F5"/>
                </a:highlight>
                <a:latin typeface="Aptos" panose="020B0004020202020204" pitchFamily="34" charset="0"/>
              </a:rPr>
              <a:t>samen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verantwoordelijkheid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dragen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het </a:t>
            </a:r>
            <a:r>
              <a:rPr lang="en-GB" sz="1800" b="0" i="0" u="none" strike="noStrike" dirty="0" err="1">
                <a:solidFill>
                  <a:srgbClr val="000000"/>
                </a:solidFill>
                <a:effectLst/>
                <a:highlight>
                  <a:srgbClr val="F5F5F5"/>
                </a:highlight>
                <a:latin typeface="Aptos" panose="020B0004020202020204" pitchFamily="34" charset="0"/>
              </a:rPr>
              <a:t>uitvoeren</a:t>
            </a:r>
            <a:r>
              <a:rPr lang="en-GB" sz="1800" b="0" i="0" u="none" strike="noStrike" dirty="0">
                <a:solidFill>
                  <a:srgbClr val="000000"/>
                </a:solidFill>
                <a:effectLst/>
                <a:highlight>
                  <a:srgbClr val="F5F5F5"/>
                </a:highlight>
                <a:latin typeface="Aptos" panose="020B0004020202020204" pitchFamily="34" charset="0"/>
              </a:rPr>
              <a:t> van de </a:t>
            </a:r>
            <a:r>
              <a:rPr lang="en-GB" sz="1800" b="0" i="0" u="none" strike="noStrike" dirty="0" err="1">
                <a:solidFill>
                  <a:srgbClr val="000000"/>
                </a:solidFill>
                <a:effectLst/>
                <a:highlight>
                  <a:srgbClr val="F5F5F5"/>
                </a:highlight>
                <a:latin typeface="Aptos" panose="020B0004020202020204" pitchFamily="34" charset="0"/>
              </a:rPr>
              <a:t>kernopdrachten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Daarbij</a:t>
            </a:r>
            <a:r>
              <a:rPr lang="en-GB" sz="1800" b="0" i="0" u="none" strike="noStrike" dirty="0">
                <a:solidFill>
                  <a:srgbClr val="000000"/>
                </a:solidFill>
                <a:effectLst/>
                <a:highlight>
                  <a:srgbClr val="F5F5F5"/>
                </a:highlight>
                <a:latin typeface="Aptos" panose="020B0004020202020204" pitchFamily="34" charset="0"/>
              </a:rPr>
              <a:t> is </a:t>
            </a:r>
            <a:r>
              <a:rPr lang="en-GB" sz="1800" b="0" i="0" u="none" strike="noStrike" dirty="0" err="1">
                <a:solidFill>
                  <a:srgbClr val="000000"/>
                </a:solidFill>
                <a:effectLst/>
                <a:highlight>
                  <a:srgbClr val="F5F5F5"/>
                </a:highlight>
                <a:latin typeface="Aptos" panose="020B0004020202020204" pitchFamily="34" charset="0"/>
              </a:rPr>
              <a:t>meer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ruimte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differentiatie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specialisatie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brede </a:t>
            </a:r>
            <a:r>
              <a:rPr lang="en-GB" sz="1800" b="0" i="0" u="none" strike="noStrike" dirty="0" err="1">
                <a:solidFill>
                  <a:srgbClr val="000000"/>
                </a:solidFill>
                <a:effectLst/>
                <a:highlight>
                  <a:srgbClr val="F5F5F5"/>
                </a:highlight>
                <a:latin typeface="Aptos" panose="020B0004020202020204" pitchFamily="34" charset="0"/>
              </a:rPr>
              <a:t>inzetbaarheid</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onderwijsprofessionals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volgens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hun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competenties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talenten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vraagt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niet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alleen</a:t>
            </a:r>
            <a:r>
              <a:rPr lang="en-GB" sz="1800" b="0" i="0" u="none" strike="noStrike" dirty="0">
                <a:solidFill>
                  <a:srgbClr val="000000"/>
                </a:solidFill>
                <a:effectLst/>
                <a:highlight>
                  <a:srgbClr val="F5F5F5"/>
                </a:highlight>
                <a:latin typeface="Aptos" panose="020B0004020202020204" pitchFamily="34" charset="0"/>
              </a:rPr>
              <a:t> om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aangepast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lerarenstatuut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HR-</a:t>
            </a:r>
            <a:r>
              <a:rPr lang="en-GB" sz="1800" b="0" i="0" u="none" strike="noStrike" dirty="0" err="1">
                <a:solidFill>
                  <a:srgbClr val="000000"/>
                </a:solidFill>
                <a:effectLst/>
                <a:highlight>
                  <a:srgbClr val="F5F5F5"/>
                </a:highlight>
                <a:latin typeface="Aptos" panose="020B0004020202020204" pitchFamily="34" charset="0"/>
              </a:rPr>
              <a:t>beleid</a:t>
            </a:r>
            <a:r>
              <a:rPr lang="en-GB" sz="1800" b="0" i="0" u="none" strike="noStrike" dirty="0">
                <a:solidFill>
                  <a:srgbClr val="000000"/>
                </a:solidFill>
                <a:effectLst/>
                <a:highlight>
                  <a:srgbClr val="F5F5F5"/>
                </a:highlight>
                <a:latin typeface="Aptos" panose="020B0004020202020204" pitchFamily="34" charset="0"/>
              </a:rPr>
              <a:t>, maar </a:t>
            </a:r>
            <a:r>
              <a:rPr lang="en-GB" sz="1800" b="0" i="0" u="none" strike="noStrike" dirty="0" err="1">
                <a:solidFill>
                  <a:srgbClr val="000000"/>
                </a:solidFill>
                <a:effectLst/>
                <a:highlight>
                  <a:srgbClr val="F5F5F5"/>
                </a:highlight>
                <a:latin typeface="Aptos" panose="020B0004020202020204" pitchFamily="34" charset="0"/>
              </a:rPr>
              <a:t>ook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andere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organisatiecultuur</a:t>
            </a:r>
            <a:r>
              <a:rPr lang="en-GB" sz="1800" b="0" i="0" u="none" strike="noStrike" dirty="0">
                <a:solidFill>
                  <a:srgbClr val="000000"/>
                </a:solidFill>
                <a:effectLst/>
                <a:highlight>
                  <a:srgbClr val="F5F5F5"/>
                </a:highlight>
                <a:latin typeface="Aptos" panose="020B0004020202020204" pitchFamily="34" charset="0"/>
              </a:rPr>
              <a:t>. </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endParaRPr lang="en-GB" sz="1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Inspirerende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voorbeelden</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zijn</a:t>
            </a:r>
            <a:r>
              <a:rPr lang="en-GB" sz="1800" b="1" i="0" u="none" strike="noStrike" dirty="0">
                <a:solidFill>
                  <a:srgbClr val="000000"/>
                </a:solidFill>
                <a:effectLst/>
                <a:highlight>
                  <a:srgbClr val="F5F5F5"/>
                </a:highlight>
                <a:latin typeface="Aptos" panose="020B0004020202020204" pitchFamily="34" charset="0"/>
              </a:rPr>
              <a:t>:</a:t>
            </a:r>
            <a:r>
              <a:rPr lang="en-US" sz="1800" b="1" i="0" dirty="0">
                <a:solidFill>
                  <a:srgbClr val="444444"/>
                </a:solidFill>
                <a:effectLst/>
                <a:highlight>
                  <a:srgbClr val="F5F5F5"/>
                </a:highlight>
                <a:latin typeface="Aptos" panose="020B0004020202020204" pitchFamily="34" charset="0"/>
              </a:rPr>
              <a:t>​</a:t>
            </a:r>
            <a:br>
              <a:rPr lang="en-US" sz="1800" b="1"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 GO! atheneum </a:t>
            </a:r>
            <a:r>
              <a:rPr lang="en-GB" sz="1800" b="0" i="0" u="none" strike="noStrike" dirty="0" err="1">
                <a:solidFill>
                  <a:srgbClr val="000000"/>
                </a:solidFill>
                <a:effectLst/>
                <a:highlight>
                  <a:srgbClr val="F5F5F5"/>
                </a:highlight>
                <a:latin typeface="Aptos" panose="020B0004020202020204" pitchFamily="34" charset="0"/>
              </a:rPr>
              <a:t>Herzele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flexibele</a:t>
            </a:r>
            <a:r>
              <a:rPr lang="en-GB" sz="1800" b="0" i="0" u="none" strike="noStrike" dirty="0">
                <a:solidFill>
                  <a:srgbClr val="000000"/>
                </a:solidFill>
                <a:effectLst/>
                <a:highlight>
                  <a:srgbClr val="F5F5F5"/>
                </a:highlight>
                <a:latin typeface="Aptos" panose="020B0004020202020204" pitchFamily="34" charset="0"/>
              </a:rPr>
              <a:t> curriculum, school-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arbeidsorganisatie</a:t>
            </a:r>
            <a:r>
              <a:rPr lang="en-GB" sz="1800" b="0" i="0" u="none" strike="noStrike" dirty="0">
                <a:solidFill>
                  <a:srgbClr val="000000"/>
                </a:solidFill>
                <a:effectLst/>
                <a:highlight>
                  <a:srgbClr val="F5F5F5"/>
                </a:highlight>
                <a:latin typeface="Aptos" panose="020B0004020202020204" pitchFamily="34" charset="0"/>
              </a:rPr>
              <a:t>)</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 GO! stamina Brugge (</a:t>
            </a:r>
            <a:r>
              <a:rPr lang="en-GB" sz="1800" b="0" i="0" u="none" strike="noStrike" dirty="0" err="1">
                <a:solidFill>
                  <a:srgbClr val="000000"/>
                </a:solidFill>
                <a:effectLst/>
                <a:highlight>
                  <a:srgbClr val="F5F5F5"/>
                </a:highlight>
                <a:latin typeface="Aptos" panose="020B0004020202020204" pitchFamily="34" charset="0"/>
              </a:rPr>
              <a:t>flexibele</a:t>
            </a:r>
            <a:r>
              <a:rPr lang="en-GB" sz="1800" b="0" i="0" u="none" strike="noStrike" dirty="0">
                <a:solidFill>
                  <a:srgbClr val="000000"/>
                </a:solidFill>
                <a:effectLst/>
                <a:highlight>
                  <a:srgbClr val="F5F5F5"/>
                </a:highlight>
                <a:latin typeface="Aptos" panose="020B0004020202020204" pitchFamily="34" charset="0"/>
              </a:rPr>
              <a:t> curriculum, school-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arbeidsorganisatie</a:t>
            </a:r>
            <a:r>
              <a:rPr lang="en-GB" sz="1800" b="0" i="0" u="none" strike="noStrike" dirty="0">
                <a:solidFill>
                  <a:srgbClr val="000000"/>
                </a:solidFill>
                <a:effectLst/>
                <a:highlight>
                  <a:srgbClr val="F5F5F5"/>
                </a:highlight>
                <a:latin typeface="Aptos" panose="020B0004020202020204" pitchFamily="34" charset="0"/>
              </a:rPr>
              <a:t>)</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 GO! campus FLX </a:t>
            </a:r>
            <a:r>
              <a:rPr lang="en-GB" sz="1800" b="0" i="0" u="none" strike="noStrike" dirty="0" err="1">
                <a:solidFill>
                  <a:srgbClr val="000000"/>
                </a:solidFill>
                <a:effectLst/>
                <a:highlight>
                  <a:srgbClr val="F5F5F5"/>
                </a:highlight>
                <a:latin typeface="Aptos" panose="020B0004020202020204" pitchFamily="34" charset="0"/>
              </a:rPr>
              <a:t>Leopoldsburg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flexibele</a:t>
            </a:r>
            <a:r>
              <a:rPr lang="en-GB" sz="1800" b="0" i="0" u="none" strike="noStrike" dirty="0">
                <a:solidFill>
                  <a:srgbClr val="000000"/>
                </a:solidFill>
                <a:effectLst/>
                <a:highlight>
                  <a:srgbClr val="F5F5F5"/>
                </a:highlight>
                <a:latin typeface="Aptos" panose="020B0004020202020204" pitchFamily="34" charset="0"/>
              </a:rPr>
              <a:t> curriculum, school-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arbeidsorganisatie</a:t>
            </a:r>
            <a:r>
              <a:rPr lang="en-GB" sz="1800" b="0" i="0" u="none" strike="noStrike" dirty="0">
                <a:solidFill>
                  <a:srgbClr val="000000"/>
                </a:solidFill>
                <a:effectLst/>
                <a:highlight>
                  <a:srgbClr val="F5F5F5"/>
                </a:highlight>
                <a:latin typeface="Aptos" panose="020B0004020202020204" pitchFamily="34" charset="0"/>
              </a:rPr>
              <a:t>)</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 GO! </a:t>
            </a:r>
            <a:r>
              <a:rPr lang="en-GB" sz="1800" b="0" i="0" u="none" strike="noStrike" dirty="0" err="1">
                <a:solidFill>
                  <a:srgbClr val="000000"/>
                </a:solidFill>
                <a:effectLst/>
                <a:highlight>
                  <a:srgbClr val="F5F5F5"/>
                </a:highlight>
                <a:latin typeface="Aptos" panose="020B0004020202020204" pitchFamily="34" charset="0"/>
              </a:rPr>
              <a:t>basisschool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Klim</a:t>
            </a:r>
            <a:r>
              <a:rPr lang="en-GB" sz="1800" b="0" i="0" u="none" strike="noStrike" dirty="0">
                <a:solidFill>
                  <a:srgbClr val="000000"/>
                </a:solidFill>
                <a:effectLst/>
                <a:highlight>
                  <a:srgbClr val="F5F5F5"/>
                </a:highlight>
                <a:latin typeface="Aptos" panose="020B0004020202020204" pitchFamily="34" charset="0"/>
              </a:rPr>
              <a:t>-Op </a:t>
            </a:r>
            <a:r>
              <a:rPr lang="en-GB" sz="1800" b="0" i="0" u="none" strike="noStrike" dirty="0" err="1">
                <a:solidFill>
                  <a:srgbClr val="000000"/>
                </a:solidFill>
                <a:effectLst/>
                <a:highlight>
                  <a:srgbClr val="F5F5F5"/>
                </a:highlight>
                <a:latin typeface="Aptos" panose="020B0004020202020204" pitchFamily="34" charset="0"/>
              </a:rPr>
              <a:t>Vilvoorde</a:t>
            </a:r>
            <a:r>
              <a:rPr lang="en-GB" sz="1800" b="0" i="0" u="none" strike="noStrike" dirty="0">
                <a:solidFill>
                  <a:srgbClr val="000000"/>
                </a:solidFill>
                <a:effectLst/>
                <a:highlight>
                  <a:srgbClr val="F5F5F5"/>
                </a:highlight>
                <a:latin typeface="Aptos" panose="020B0004020202020204" pitchFamily="34" charset="0"/>
              </a:rPr>
              <a:t> (co-/</a:t>
            </a:r>
            <a:r>
              <a:rPr lang="en-GB" sz="1800" b="0" i="0" u="none" strike="noStrike" dirty="0" err="1">
                <a:solidFill>
                  <a:srgbClr val="000000"/>
                </a:solidFill>
                <a:effectLst/>
                <a:highlight>
                  <a:srgbClr val="F5F5F5"/>
                </a:highlight>
                <a:latin typeface="Aptos" panose="020B0004020202020204" pitchFamily="34" charset="0"/>
              </a:rPr>
              <a:t>teamteaching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flexibele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arbeidsorganisatie</a:t>
            </a:r>
            <a:r>
              <a:rPr lang="en-GB" sz="1800" b="0" i="0" u="none" strike="noStrike" dirty="0">
                <a:solidFill>
                  <a:srgbClr val="000000"/>
                </a:solidFill>
                <a:effectLst/>
                <a:highlight>
                  <a:srgbClr val="F5F5F5"/>
                </a:highlight>
                <a:latin typeface="Aptos" panose="020B0004020202020204" pitchFamily="34" charset="0"/>
              </a:rPr>
              <a:t>)</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 GO! </a:t>
            </a:r>
            <a:r>
              <a:rPr lang="en-GB" sz="1800" b="0" i="0" u="none" strike="noStrike" dirty="0" err="1">
                <a:solidFill>
                  <a:srgbClr val="000000"/>
                </a:solidFill>
                <a:effectLst/>
                <a:highlight>
                  <a:srgbClr val="F5F5F5"/>
                </a:highlight>
                <a:latin typeface="Aptos" panose="020B0004020202020204" pitchFamily="34" charset="0"/>
              </a:rPr>
              <a:t>basisschool</a:t>
            </a:r>
            <a:r>
              <a:rPr lang="en-GB" sz="1800" b="0" i="0" u="none" strike="noStrike" dirty="0">
                <a:solidFill>
                  <a:srgbClr val="000000"/>
                </a:solidFill>
                <a:effectLst/>
                <a:highlight>
                  <a:srgbClr val="F5F5F5"/>
                </a:highlight>
                <a:latin typeface="Aptos" panose="020B0004020202020204" pitchFamily="34" charset="0"/>
              </a:rPr>
              <a:t> De Tandem </a:t>
            </a:r>
            <a:r>
              <a:rPr lang="en-GB" sz="1800" b="0" i="0" u="none" strike="noStrike" dirty="0" err="1">
                <a:solidFill>
                  <a:srgbClr val="000000"/>
                </a:solidFill>
                <a:effectLst/>
                <a:highlight>
                  <a:srgbClr val="F5F5F5"/>
                </a:highlight>
                <a:latin typeface="Aptos" panose="020B0004020202020204" pitchFamily="34" charset="0"/>
              </a:rPr>
              <a:t>Eeklo</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tandemklassen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flexibele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onderwijsorganisatie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klas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vakdoorbrekend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werken</a:t>
            </a:r>
            <a:r>
              <a:rPr lang="en-GB" sz="1800" b="0" i="0" u="none" strike="noStrike" dirty="0">
                <a:solidFill>
                  <a:srgbClr val="000000"/>
                </a:solidFill>
                <a:effectLst/>
                <a:highlight>
                  <a:srgbClr val="F5F5F5"/>
                </a:highlight>
                <a:latin typeface="Aptos" panose="020B0004020202020204" pitchFamily="34" charset="0"/>
              </a:rPr>
              <a:t>)</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 GO! </a:t>
            </a:r>
            <a:r>
              <a:rPr lang="en-GB" sz="1800" b="0" i="0" u="none" strike="noStrike" dirty="0" err="1">
                <a:solidFill>
                  <a:srgbClr val="000000"/>
                </a:solidFill>
                <a:effectLst/>
                <a:highlight>
                  <a:srgbClr val="F5F5F5"/>
                </a:highlight>
                <a:latin typeface="Aptos" panose="020B0004020202020204" pitchFamily="34" charset="0"/>
              </a:rPr>
              <a:t>basisschool</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Duizendpootrakkers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Opwijk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flexibele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curriculumorganisatie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schoolorganisatie</a:t>
            </a:r>
            <a:r>
              <a:rPr lang="en-GB" sz="1800" b="0" i="0" u="none" strike="noStrike" dirty="0">
                <a:solidFill>
                  <a:srgbClr val="000000"/>
                </a:solidFill>
                <a:effectLst/>
                <a:highlight>
                  <a:srgbClr val="F5F5F5"/>
                </a:highlight>
                <a:latin typeface="Aptos" panose="020B0004020202020204" pitchFamily="34" charset="0"/>
              </a:rPr>
              <a:t> + </a:t>
            </a:r>
            <a:r>
              <a:rPr lang="en-GB" sz="1800" b="0" i="0" u="none" strike="noStrike" dirty="0" err="1">
                <a:solidFill>
                  <a:srgbClr val="000000"/>
                </a:solidFill>
                <a:effectLst/>
                <a:highlight>
                  <a:srgbClr val="F5F5F5"/>
                </a:highlight>
                <a:latin typeface="Aptos" panose="020B0004020202020204" pitchFamily="34" charset="0"/>
              </a:rPr>
              <a:t>infrastructuur</a:t>
            </a:r>
            <a:r>
              <a:rPr lang="en-GB" sz="1800" b="0" i="0" u="none" strike="noStrike" dirty="0">
                <a:solidFill>
                  <a:srgbClr val="000000"/>
                </a:solidFill>
                <a:effectLst/>
                <a:highlight>
                  <a:srgbClr val="F5F5F5"/>
                </a:highlight>
                <a:latin typeface="Aptos" panose="020B0004020202020204" pitchFamily="34" charset="0"/>
              </a:rPr>
              <a:t>)</a:t>
            </a:r>
            <a:r>
              <a:rPr lang="en-US" sz="1800" b="0" i="0" dirty="0">
                <a:solidFill>
                  <a:srgbClr val="444444"/>
                </a:solidFill>
                <a:effectLst/>
                <a:highlight>
                  <a:srgbClr val="F5F5F5"/>
                </a:highlight>
                <a:latin typeface="Aptos" panose="020B0004020202020204" pitchFamily="34" charset="0"/>
              </a:rPr>
              <a:t>​</a:t>
            </a:r>
            <a:endParaRPr lang="en-US" sz="1800" b="0" i="0" dirty="0">
              <a:solidFill>
                <a:srgbClr val="444444"/>
              </a:solidFill>
              <a:effectLst/>
              <a:highlight>
                <a:srgbClr val="F5F5F5"/>
              </a:highligh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13</a:t>
            </a:fld>
            <a:endParaRPr lang="en-BE"/>
          </a:p>
        </p:txBody>
      </p:sp>
    </p:spTree>
    <p:extLst>
      <p:ext uri="{BB962C8B-B14F-4D97-AF65-F5344CB8AC3E}">
        <p14:creationId xmlns:p14="http://schemas.microsoft.com/office/powerpoint/2010/main" val="33670595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14</a:t>
            </a:fld>
            <a:endParaRPr lang="en-BE"/>
          </a:p>
        </p:txBody>
      </p:sp>
    </p:spTree>
    <p:extLst>
      <p:ext uri="{BB962C8B-B14F-4D97-AF65-F5344CB8AC3E}">
        <p14:creationId xmlns:p14="http://schemas.microsoft.com/office/powerpoint/2010/main" val="36518602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b="0" i="0" u="none" strike="noStrike" dirty="0">
                <a:solidFill>
                  <a:srgbClr val="000000"/>
                </a:solidFill>
                <a:effectLst/>
                <a:highlight>
                  <a:srgbClr val="F5F5F5"/>
                </a:highlight>
                <a:latin typeface="Aptos" panose="020B0004020202020204" pitchFamily="34" charset="0"/>
              </a:rPr>
              <a:t>De school </a:t>
            </a:r>
            <a:r>
              <a:rPr lang="en-GB" b="0" i="0" u="none" strike="noStrike" dirty="0" err="1">
                <a:solidFill>
                  <a:srgbClr val="000000"/>
                </a:solidFill>
                <a:effectLst/>
                <a:highlight>
                  <a:srgbClr val="F5F5F5"/>
                </a:highlight>
                <a:latin typeface="Aptos" panose="020B0004020202020204" pitchFamily="34" charset="0"/>
              </a:rPr>
              <a:t>blijft</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eerste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leeromgeving</a:t>
            </a:r>
            <a:r>
              <a:rPr lang="en-GB" b="0" i="0" u="none" strike="noStrike" dirty="0">
                <a:solidFill>
                  <a:srgbClr val="000000"/>
                </a:solidFill>
                <a:effectLst/>
                <a:highlight>
                  <a:srgbClr val="F5F5F5"/>
                </a:highlight>
                <a:latin typeface="Aptos" panose="020B0004020202020204" pitchFamily="34" charset="0"/>
              </a:rPr>
              <a:t>, maar er </a:t>
            </a:r>
            <a:r>
              <a:rPr lang="en-GB" b="0" i="0" u="none" strike="noStrike" dirty="0" err="1">
                <a:solidFill>
                  <a:srgbClr val="000000"/>
                </a:solidFill>
                <a:effectLst/>
                <a:highlight>
                  <a:srgbClr val="F5F5F5"/>
                </a:highlight>
                <a:latin typeface="Aptos" panose="020B0004020202020204" pitchFamily="34" charset="0"/>
              </a:rPr>
              <a:t>worden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ook</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leerkansen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gecreëerd</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buiten</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schoolmuren</a:t>
            </a:r>
            <a:r>
              <a:rPr lang="en-GB" b="0" i="0" u="none" strike="noStrike" dirty="0">
                <a:solidFill>
                  <a:srgbClr val="000000"/>
                </a:solidFill>
                <a:effectLst/>
                <a:highlight>
                  <a:srgbClr val="F5F5F5"/>
                </a:highlight>
                <a:latin typeface="Aptos" panose="020B0004020202020204" pitchFamily="34" charset="0"/>
              </a:rPr>
              <a:t>. De school </a:t>
            </a:r>
            <a:r>
              <a:rPr lang="en-GB" b="0" i="0" u="none" strike="noStrike" dirty="0" err="1">
                <a:solidFill>
                  <a:srgbClr val="000000"/>
                </a:solidFill>
                <a:effectLst/>
                <a:highlight>
                  <a:srgbClr val="F5F5F5"/>
                </a:highlight>
                <a:latin typeface="Aptos" panose="020B0004020202020204" pitchFamily="34" charset="0"/>
              </a:rPr>
              <a:t>wordt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geïntegreerd</a:t>
            </a:r>
            <a:r>
              <a:rPr lang="en-GB" b="0" i="0" u="none" strike="noStrike" dirty="0">
                <a:solidFill>
                  <a:srgbClr val="000000"/>
                </a:solidFill>
                <a:effectLst/>
                <a:highlight>
                  <a:srgbClr val="F5F5F5"/>
                </a:highlight>
                <a:latin typeface="Aptos" panose="020B0004020202020204" pitchFamily="34" charset="0"/>
              </a:rPr>
              <a:t> in de </a:t>
            </a:r>
            <a:r>
              <a:rPr lang="en-GB" b="0" i="0" u="none" strike="noStrike" dirty="0" err="1">
                <a:solidFill>
                  <a:srgbClr val="000000"/>
                </a:solidFill>
                <a:effectLst/>
                <a:highlight>
                  <a:srgbClr val="F5F5F5"/>
                </a:highlight>
                <a:latin typeface="Aptos" panose="020B0004020202020204" pitchFamily="34" charset="0"/>
              </a:rPr>
              <a:t>samenleving</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is </a:t>
            </a:r>
            <a:r>
              <a:rPr lang="en-GB" b="0" i="0" u="none" strike="noStrike" dirty="0" err="1">
                <a:solidFill>
                  <a:srgbClr val="000000"/>
                </a:solidFill>
                <a:effectLst/>
                <a:highlight>
                  <a:srgbClr val="F5F5F5"/>
                </a:highlight>
                <a:latin typeface="Aptos" panose="020B0004020202020204" pitchFamily="34" charset="0"/>
              </a:rPr>
              <a:t>niet</a:t>
            </a:r>
            <a:r>
              <a:rPr lang="en-GB" b="0" i="0" u="none" strike="noStrike" dirty="0">
                <a:solidFill>
                  <a:srgbClr val="000000"/>
                </a:solidFill>
                <a:effectLst/>
                <a:highlight>
                  <a:srgbClr val="F5F5F5"/>
                </a:highlight>
                <a:latin typeface="Aptos" panose="020B0004020202020204" pitchFamily="34" charset="0"/>
              </a:rPr>
              <a:t> langer </a:t>
            </a:r>
            <a:r>
              <a:rPr lang="en-GB" b="0" i="0" u="none" strike="noStrike" dirty="0" err="1">
                <a:solidFill>
                  <a:srgbClr val="000000"/>
                </a:solidFill>
                <a:effectLst/>
                <a:highlight>
                  <a:srgbClr val="F5F5F5"/>
                </a:highlight>
                <a:latin typeface="Aptos" panose="020B0004020202020204" pitchFamily="34" charset="0"/>
              </a:rPr>
              <a:t>geïsoleerd</a:t>
            </a:r>
            <a:r>
              <a:rPr lang="en-GB" b="0" i="0" u="none" strike="noStrike" dirty="0">
                <a:solidFill>
                  <a:srgbClr val="000000"/>
                </a:solidFill>
                <a:effectLst/>
                <a:highlight>
                  <a:srgbClr val="F5F5F5"/>
                </a:highlight>
                <a:latin typeface="Aptos" panose="020B0004020202020204" pitchFamily="34" charset="0"/>
              </a:rPr>
              <a:t>. Zo </a:t>
            </a:r>
            <a:r>
              <a:rPr lang="en-GB" b="0" i="0" u="none" strike="noStrike" dirty="0" err="1">
                <a:solidFill>
                  <a:srgbClr val="000000"/>
                </a:solidFill>
                <a:effectLst/>
                <a:highlight>
                  <a:srgbClr val="F5F5F5"/>
                </a:highlight>
                <a:latin typeface="Aptos" panose="020B0004020202020204" pitchFamily="34" charset="0"/>
              </a:rPr>
              <a:t>brengen</a:t>
            </a:r>
            <a:r>
              <a:rPr lang="en-GB" b="0" i="0" u="none" strike="noStrike" dirty="0">
                <a:solidFill>
                  <a:srgbClr val="000000"/>
                </a:solidFill>
                <a:effectLst/>
                <a:highlight>
                  <a:srgbClr val="F5F5F5"/>
                </a:highlight>
                <a:latin typeface="Aptos" panose="020B0004020202020204" pitchFamily="34" charset="0"/>
              </a:rPr>
              <a:t> we het ‘</a:t>
            </a:r>
            <a:r>
              <a:rPr lang="en-GB" b="0" i="0" u="none" strike="noStrike" dirty="0" err="1">
                <a:solidFill>
                  <a:srgbClr val="000000"/>
                </a:solidFill>
                <a:effectLst/>
                <a:highlight>
                  <a:srgbClr val="F5F5F5"/>
                </a:highlight>
                <a:latin typeface="Aptos" panose="020B0004020202020204" pitchFamily="34" charset="0"/>
              </a:rPr>
              <a:t>samen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leren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samen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leven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echt</a:t>
            </a:r>
            <a:r>
              <a:rPr lang="en-GB" b="0" i="0" u="none" strike="noStrike" dirty="0">
                <a:solidFill>
                  <a:srgbClr val="000000"/>
                </a:solidFill>
                <a:effectLst/>
                <a:highlight>
                  <a:srgbClr val="F5F5F5"/>
                </a:highlight>
                <a:latin typeface="Aptos" panose="020B0004020202020204" pitchFamily="34" charset="0"/>
              </a:rPr>
              <a:t> in de </a:t>
            </a:r>
            <a:r>
              <a:rPr lang="en-GB" b="0" i="0" u="none" strike="noStrike" dirty="0" err="1">
                <a:solidFill>
                  <a:srgbClr val="000000"/>
                </a:solidFill>
                <a:effectLst/>
                <a:highlight>
                  <a:srgbClr val="F5F5F5"/>
                </a:highlight>
                <a:latin typeface="Aptos" panose="020B0004020202020204" pitchFamily="34" charset="0"/>
              </a:rPr>
              <a:t>praktijk</a:t>
            </a:r>
            <a:r>
              <a:rPr lang="en-GB" b="0" i="0" u="none" strike="noStrike" dirty="0">
                <a:solidFill>
                  <a:srgbClr val="000000"/>
                </a:solidFill>
                <a:effectLst/>
                <a:highlight>
                  <a:srgbClr val="F5F5F5"/>
                </a:highlight>
                <a:latin typeface="Aptos" panose="020B0004020202020204" pitchFamily="34" charset="0"/>
              </a:rPr>
              <a:t>. </a:t>
            </a:r>
            <a:r>
              <a:rPr lang="en-GB" b="0" i="0" dirty="0">
                <a:solidFill>
                  <a:srgbClr val="444444"/>
                </a:solidFill>
                <a:effectLst/>
                <a:highlight>
                  <a:srgbClr val="F5F5F5"/>
                </a:highlight>
                <a:latin typeface="Aptos" panose="020B0004020202020204" pitchFamily="34" charset="0"/>
              </a:rPr>
              <a:t>​</a:t>
            </a:r>
            <a:br>
              <a:rPr lang="en-GB" b="0" i="0" dirty="0">
                <a:solidFill>
                  <a:srgbClr val="444444"/>
                </a:solidFill>
                <a:effectLst/>
                <a:highlight>
                  <a:srgbClr val="F5F5F5"/>
                </a:highlight>
                <a:latin typeface="Aptos" panose="020B0004020202020204" pitchFamily="34" charset="0"/>
              </a:rPr>
            </a:br>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Versterkte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partnerschappen</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err="1">
                <a:solidFill>
                  <a:srgbClr val="000000"/>
                </a:solidFill>
                <a:effectLst/>
                <a:highlight>
                  <a:srgbClr val="F5F5F5"/>
                </a:highlight>
                <a:latin typeface="Aptos" panose="020B0004020202020204" pitchFamily="34" charset="0"/>
              </a:rPr>
              <a:t>Relaties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aangaan</a:t>
            </a:r>
            <a:r>
              <a:rPr lang="en-GB" sz="1800" b="0" i="0" u="none" strike="noStrike" dirty="0">
                <a:solidFill>
                  <a:srgbClr val="000000"/>
                </a:solidFill>
                <a:effectLst/>
                <a:highlight>
                  <a:srgbClr val="F5F5F5"/>
                </a:highlight>
                <a:latin typeface="Aptos" panose="020B0004020202020204" pitchFamily="34" charset="0"/>
              </a:rPr>
              <a:t> met de </a:t>
            </a:r>
            <a:r>
              <a:rPr lang="en-GB" sz="1800" b="0" i="0" u="none" strike="noStrike" dirty="0" err="1">
                <a:solidFill>
                  <a:srgbClr val="000000"/>
                </a:solidFill>
                <a:effectLst/>
                <a:highlight>
                  <a:srgbClr val="F5F5F5"/>
                </a:highlight>
                <a:latin typeface="Aptos" panose="020B0004020202020204" pitchFamily="34" charset="0"/>
              </a:rPr>
              <a:t>juiste</a:t>
            </a:r>
            <a:r>
              <a:rPr lang="en-GB" sz="1800" b="0" i="0" u="none" strike="noStrike" dirty="0">
                <a:solidFill>
                  <a:srgbClr val="000000"/>
                </a:solidFill>
                <a:effectLst/>
                <a:highlight>
                  <a:srgbClr val="F5F5F5"/>
                </a:highlight>
                <a:latin typeface="Aptos" panose="020B0004020202020204" pitchFamily="34" charset="0"/>
              </a:rPr>
              <a:t> partners is </a:t>
            </a:r>
            <a:r>
              <a:rPr lang="en-GB" sz="1800" b="0" i="0" u="none" strike="noStrike" dirty="0" err="1">
                <a:solidFill>
                  <a:srgbClr val="000000"/>
                </a:solidFill>
                <a:effectLst/>
                <a:highlight>
                  <a:srgbClr val="F5F5F5"/>
                </a:highlight>
                <a:latin typeface="Aptos" panose="020B0004020202020204" pitchFamily="34" charset="0"/>
              </a:rPr>
              <a:t>cruciaal</a:t>
            </a:r>
            <a:r>
              <a:rPr lang="en-GB" sz="1800" b="0" i="0" u="none" strike="noStrike" dirty="0">
                <a:solidFill>
                  <a:srgbClr val="000000"/>
                </a:solidFill>
                <a:effectLst/>
                <a:highlight>
                  <a:srgbClr val="F5F5F5"/>
                </a:highlight>
                <a:latin typeface="Aptos" panose="020B0004020202020204" pitchFamily="34" charset="0"/>
              </a:rPr>
              <a:t>. En </a:t>
            </a:r>
            <a:r>
              <a:rPr lang="en-GB" sz="1800" b="0" i="0" u="none" strike="noStrike" dirty="0" err="1">
                <a:solidFill>
                  <a:srgbClr val="000000"/>
                </a:solidFill>
                <a:effectLst/>
                <a:highlight>
                  <a:srgbClr val="F5F5F5"/>
                </a:highlight>
                <a:latin typeface="Aptos" panose="020B0004020202020204" pitchFamily="34" charset="0"/>
              </a:rPr>
              <a:t>dat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zijn</a:t>
            </a:r>
            <a:r>
              <a:rPr lang="en-GB" sz="1800" b="0" i="0" u="none" strike="noStrike" dirty="0">
                <a:solidFill>
                  <a:srgbClr val="000000"/>
                </a:solidFill>
                <a:effectLst/>
                <a:highlight>
                  <a:srgbClr val="F5F5F5"/>
                </a:highlight>
                <a:latin typeface="Aptos" panose="020B0004020202020204" pitchFamily="34" charset="0"/>
              </a:rPr>
              <a:t> partners die </a:t>
            </a:r>
            <a:r>
              <a:rPr lang="en-GB" sz="1800" b="0" i="0" u="none" strike="noStrike" dirty="0" err="1">
                <a:solidFill>
                  <a:srgbClr val="000000"/>
                </a:solidFill>
                <a:effectLst/>
                <a:highlight>
                  <a:srgbClr val="F5F5F5"/>
                </a:highlight>
                <a:latin typeface="Aptos" panose="020B0004020202020204" pitchFamily="34" charset="0"/>
              </a:rPr>
              <a:t>schooldoelen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helpen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realiseren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vanuit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hun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aanvullende</a:t>
            </a:r>
            <a:r>
              <a:rPr lang="en-GB" sz="1800" b="0" i="0" u="none" strike="noStrike" dirty="0">
                <a:solidFill>
                  <a:srgbClr val="000000"/>
                </a:solidFill>
                <a:effectLst/>
                <a:highlight>
                  <a:srgbClr val="F5F5F5"/>
                </a:highlight>
                <a:latin typeface="Aptos" panose="020B0004020202020204" pitchFamily="34" charset="0"/>
              </a:rPr>
              <a:t> expertise. </a:t>
            </a:r>
            <a:r>
              <a:rPr lang="en-GB" sz="1800" b="0" i="0" u="none" strike="noStrike" dirty="0" err="1">
                <a:solidFill>
                  <a:srgbClr val="000000"/>
                </a:solidFill>
                <a:effectLst/>
                <a:highlight>
                  <a:srgbClr val="F5F5F5"/>
                </a:highlight>
                <a:latin typeface="Aptos" panose="020B0004020202020204" pitchFamily="34" charset="0"/>
              </a:rPr>
              <a:t>Scholen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kiezen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meer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samenwerking</a:t>
            </a:r>
            <a:r>
              <a:rPr lang="en-GB" sz="1800" b="0" i="0" u="none" strike="noStrike" dirty="0">
                <a:solidFill>
                  <a:srgbClr val="000000"/>
                </a:solidFill>
                <a:effectLst/>
                <a:highlight>
                  <a:srgbClr val="F5F5F5"/>
                </a:highlight>
                <a:latin typeface="Aptos" panose="020B0004020202020204" pitchFamily="34" charset="0"/>
              </a:rPr>
              <a:t> met </a:t>
            </a:r>
            <a:r>
              <a:rPr lang="en-GB" sz="1800" b="0" i="0" u="none" strike="noStrike" dirty="0" err="1">
                <a:solidFill>
                  <a:srgbClr val="000000"/>
                </a:solidFill>
                <a:effectLst/>
                <a:highlight>
                  <a:srgbClr val="F5F5F5"/>
                </a:highlight>
                <a:latin typeface="Aptos" panose="020B0004020202020204" pitchFamily="34" charset="0"/>
              </a:rPr>
              <a:t>lokale</a:t>
            </a:r>
            <a:r>
              <a:rPr lang="en-GB" sz="1800" b="0" i="0" u="none" strike="noStrike" dirty="0">
                <a:solidFill>
                  <a:srgbClr val="000000"/>
                </a:solidFill>
                <a:effectLst/>
                <a:highlight>
                  <a:srgbClr val="F5F5F5"/>
                </a:highlight>
                <a:latin typeface="Aptos" panose="020B0004020202020204" pitchFamily="34" charset="0"/>
              </a:rPr>
              <a:t> partners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buitenschoolse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opvang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het </a:t>
            </a:r>
            <a:r>
              <a:rPr lang="en-GB" sz="1800" b="0" i="0" u="none" strike="noStrike" dirty="0" err="1">
                <a:solidFill>
                  <a:srgbClr val="000000"/>
                </a:solidFill>
                <a:effectLst/>
                <a:highlight>
                  <a:srgbClr val="F5F5F5"/>
                </a:highlight>
                <a:latin typeface="Aptos" panose="020B0004020202020204" pitchFamily="34" charset="0"/>
              </a:rPr>
              <a:t>gebruik</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sportinfrastructuur</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ontwikkeling</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artistieke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culturele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competenties</a:t>
            </a:r>
            <a:r>
              <a:rPr lang="en-GB" sz="1800" b="0" i="0" u="none" strike="noStrike" dirty="0">
                <a:solidFill>
                  <a:srgbClr val="000000"/>
                </a:solidFill>
                <a:effectLst/>
                <a:highlight>
                  <a:srgbClr val="F5F5F5"/>
                </a:highlight>
                <a:latin typeface="Aptos" panose="020B0004020202020204" pitchFamily="34" charset="0"/>
              </a:rPr>
              <a:t> of de </a:t>
            </a:r>
            <a:r>
              <a:rPr lang="en-GB" sz="1800" b="0" i="0" u="none" strike="noStrike" dirty="0" err="1">
                <a:solidFill>
                  <a:srgbClr val="000000"/>
                </a:solidFill>
                <a:effectLst/>
                <a:highlight>
                  <a:srgbClr val="F5F5F5"/>
                </a:highlight>
                <a:latin typeface="Aptos" panose="020B0004020202020204" pitchFamily="34" charset="0"/>
              </a:rPr>
              <a:t>organisatie</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zomerscholen</a:t>
            </a:r>
            <a:r>
              <a:rPr lang="en-GB" sz="1800" b="0" i="0" u="none" strike="noStrike" dirty="0">
                <a:solidFill>
                  <a:srgbClr val="000000"/>
                </a:solidFill>
                <a:effectLst/>
                <a:highlight>
                  <a:srgbClr val="F5F5F5"/>
                </a:highlight>
                <a:latin typeface="Aptos" panose="020B0004020202020204" pitchFamily="34" charset="0"/>
              </a:rPr>
              <a:t>. </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Ook met </a:t>
            </a:r>
            <a:r>
              <a:rPr lang="en-GB" sz="1800" b="0" i="0" u="none" strike="noStrike" dirty="0" err="1">
                <a:solidFill>
                  <a:srgbClr val="000000"/>
                </a:solidFill>
                <a:effectLst/>
                <a:highlight>
                  <a:srgbClr val="F5F5F5"/>
                </a:highlight>
                <a:latin typeface="Aptos" panose="020B0004020202020204" pitchFamily="34" charset="0"/>
              </a:rPr>
              <a:t>instellingen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uit</a:t>
            </a:r>
            <a:r>
              <a:rPr lang="en-GB" sz="1800" b="0" i="0" u="none" strike="noStrike" dirty="0">
                <a:solidFill>
                  <a:srgbClr val="000000"/>
                </a:solidFill>
                <a:effectLst/>
                <a:highlight>
                  <a:srgbClr val="F5F5F5"/>
                </a:highlight>
                <a:latin typeface="Aptos" panose="020B0004020202020204" pitchFamily="34" charset="0"/>
              </a:rPr>
              <a:t> het </a:t>
            </a:r>
            <a:r>
              <a:rPr lang="en-GB" sz="1800" b="0" i="0" u="none" strike="noStrike" dirty="0" err="1">
                <a:solidFill>
                  <a:srgbClr val="000000"/>
                </a:solidFill>
                <a:effectLst/>
                <a:highlight>
                  <a:srgbClr val="F5F5F5"/>
                </a:highlight>
                <a:latin typeface="Aptos" panose="020B0004020202020204" pitchFamily="34" charset="0"/>
              </a:rPr>
              <a:t>hoger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bedrijven</a:t>
            </a:r>
            <a:r>
              <a:rPr lang="en-GB" sz="1800" b="0" i="0" u="none" strike="noStrike" dirty="0">
                <a:solidFill>
                  <a:srgbClr val="000000"/>
                </a:solidFill>
                <a:effectLst/>
                <a:highlight>
                  <a:srgbClr val="F5F5F5"/>
                </a:highlight>
                <a:latin typeface="Aptos" panose="020B0004020202020204" pitchFamily="34" charset="0"/>
              </a:rPr>
              <a:t> op de </a:t>
            </a:r>
            <a:r>
              <a:rPr lang="en-GB" sz="1800" b="0" i="0" u="none" strike="noStrike" dirty="0" err="1">
                <a:solidFill>
                  <a:srgbClr val="000000"/>
                </a:solidFill>
                <a:effectLst/>
                <a:highlight>
                  <a:srgbClr val="F5F5F5"/>
                </a:highlight>
                <a:latin typeface="Aptos" panose="020B0004020202020204" pitchFamily="34" charset="0"/>
              </a:rPr>
              <a:t>arbeidsmarkt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werken</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nauw</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samen</a:t>
            </a:r>
            <a:r>
              <a:rPr lang="en-GB" sz="1800" b="0" i="0" u="none" strike="noStrike" dirty="0">
                <a:solidFill>
                  <a:srgbClr val="000000"/>
                </a:solidFill>
                <a:effectLst/>
                <a:highlight>
                  <a:srgbClr val="F5F5F5"/>
                </a:highlight>
                <a:latin typeface="Aptos" panose="020B0004020202020204" pitchFamily="34" charset="0"/>
              </a:rPr>
              <a:t>. Dan </a:t>
            </a:r>
            <a:r>
              <a:rPr lang="en-GB" sz="1800" b="0" i="0" u="none" strike="noStrike" dirty="0" err="1">
                <a:solidFill>
                  <a:srgbClr val="000000"/>
                </a:solidFill>
                <a:effectLst/>
                <a:highlight>
                  <a:srgbClr val="F5F5F5"/>
                </a:highlight>
                <a:latin typeface="Aptos" panose="020B0004020202020204" pitchFamily="34" charset="0"/>
              </a:rPr>
              <a:t>kunnen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onze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leerlingen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cursisten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sneller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makkelijker</a:t>
            </a:r>
            <a:r>
              <a:rPr lang="en-GB" sz="1800" b="0" i="0" u="none" strike="noStrike" dirty="0">
                <a:solidFill>
                  <a:srgbClr val="000000"/>
                </a:solidFill>
                <a:effectLst/>
                <a:highlight>
                  <a:srgbClr val="F5F5F5"/>
                </a:highlight>
                <a:latin typeface="Aptos" panose="020B0004020202020204" pitchFamily="34" charset="0"/>
              </a:rPr>
              <a:t> de stap </a:t>
            </a:r>
            <a:r>
              <a:rPr lang="en-GB" sz="1800" b="0" i="0" u="none" strike="noStrike" dirty="0" err="1">
                <a:solidFill>
                  <a:srgbClr val="000000"/>
                </a:solidFill>
                <a:effectLst/>
                <a:highlight>
                  <a:srgbClr val="F5F5F5"/>
                </a:highlight>
                <a:latin typeface="Aptos" panose="020B0004020202020204" pitchFamily="34" charset="0"/>
              </a:rPr>
              <a:t>daarheen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zetten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zijn</a:t>
            </a:r>
            <a:r>
              <a:rPr lang="en-GB" sz="1800" b="0" i="0" u="none" strike="noStrike" dirty="0">
                <a:solidFill>
                  <a:srgbClr val="000000"/>
                </a:solidFill>
                <a:effectLst/>
                <a:highlight>
                  <a:srgbClr val="F5F5F5"/>
                </a:highlight>
                <a:latin typeface="Aptos" panose="020B0004020202020204" pitchFamily="34" charset="0"/>
              </a:rPr>
              <a:t> ze </a:t>
            </a:r>
            <a:r>
              <a:rPr lang="en-GB" sz="1800" b="0" i="0" u="none" strike="noStrike" dirty="0" err="1">
                <a:solidFill>
                  <a:srgbClr val="000000"/>
                </a:solidFill>
                <a:effectLst/>
                <a:highlight>
                  <a:srgbClr val="F5F5F5"/>
                </a:highlight>
                <a:latin typeface="Aptos" panose="020B0004020202020204" pitchFamily="34" charset="0"/>
              </a:rPr>
              <a:t>beter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voorbereid</a:t>
            </a:r>
            <a:r>
              <a:rPr lang="en-GB" sz="1800" b="0" i="0" u="none" strike="noStrike" dirty="0">
                <a:solidFill>
                  <a:srgbClr val="000000"/>
                </a:solidFill>
                <a:effectLst/>
                <a:highlight>
                  <a:srgbClr val="F5F5F5"/>
                </a:highlight>
                <a:latin typeface="Aptos" panose="020B0004020202020204" pitchFamily="34" charset="0"/>
              </a:rPr>
              <a:t>. Zo </a:t>
            </a:r>
            <a:r>
              <a:rPr lang="en-GB" sz="1800" b="0" i="0" u="none" strike="noStrike" dirty="0" err="1">
                <a:solidFill>
                  <a:srgbClr val="000000"/>
                </a:solidFill>
                <a:effectLst/>
                <a:highlight>
                  <a:srgbClr val="F5F5F5"/>
                </a:highlight>
                <a:latin typeface="Aptos" panose="020B0004020202020204" pitchFamily="34" charset="0"/>
              </a:rPr>
              <a:t>kunnen</a:t>
            </a:r>
            <a:r>
              <a:rPr lang="en-GB" sz="1800" b="0" i="0" u="none" strike="noStrike" dirty="0">
                <a:solidFill>
                  <a:srgbClr val="000000"/>
                </a:solidFill>
                <a:effectLst/>
                <a:highlight>
                  <a:srgbClr val="F5F5F5"/>
                </a:highlight>
                <a:latin typeface="Aptos" panose="020B0004020202020204" pitchFamily="34" charset="0"/>
              </a:rPr>
              <a:t> ze lessen </a:t>
            </a:r>
            <a:r>
              <a:rPr lang="en-GB" sz="1800" b="0" i="0" u="none" strike="noStrike" dirty="0" err="1">
                <a:solidFill>
                  <a:srgbClr val="000000"/>
                </a:solidFill>
                <a:effectLst/>
                <a:highlight>
                  <a:srgbClr val="F5F5F5"/>
                </a:highlight>
                <a:latin typeface="Aptos" panose="020B0004020202020204" pitchFamily="34" charset="0"/>
              </a:rPr>
              <a:t>volgen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hogeschool</a:t>
            </a:r>
            <a:r>
              <a:rPr lang="en-GB" sz="1800" b="0" i="0" u="none" strike="noStrike" dirty="0">
                <a:solidFill>
                  <a:srgbClr val="000000"/>
                </a:solidFill>
                <a:effectLst/>
                <a:highlight>
                  <a:srgbClr val="F5F5F5"/>
                </a:highlight>
                <a:latin typeface="Aptos" panose="020B0004020202020204" pitchFamily="34" charset="0"/>
              </a:rPr>
              <a:t> of </a:t>
            </a:r>
            <a:r>
              <a:rPr lang="en-GB" sz="1800" b="0" i="0" u="none" strike="noStrike" dirty="0" err="1">
                <a:solidFill>
                  <a:srgbClr val="000000"/>
                </a:solidFill>
                <a:effectLst/>
                <a:highlight>
                  <a:srgbClr val="F5F5F5"/>
                </a:highlight>
                <a:latin typeface="Aptos" panose="020B0004020202020204" pitchFamily="34" charset="0"/>
              </a:rPr>
              <a:t>universiteit</a:t>
            </a:r>
            <a:r>
              <a:rPr lang="en-GB" sz="1800" b="0" i="0" u="none" strike="noStrike" dirty="0">
                <a:solidFill>
                  <a:srgbClr val="000000"/>
                </a:solidFill>
                <a:effectLst/>
                <a:highlight>
                  <a:srgbClr val="F5F5F5"/>
                </a:highlight>
                <a:latin typeface="Aptos" panose="020B0004020202020204" pitchFamily="34" charset="0"/>
              </a:rPr>
              <a:t> of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‘op de </a:t>
            </a:r>
            <a:r>
              <a:rPr lang="en-GB" sz="1800" b="0" i="0" u="none" strike="noStrike" dirty="0" err="1">
                <a:solidFill>
                  <a:srgbClr val="000000"/>
                </a:solidFill>
                <a:effectLst/>
                <a:highlight>
                  <a:srgbClr val="F5F5F5"/>
                </a:highlight>
                <a:latin typeface="Aptos" panose="020B0004020202020204" pitchFamily="34" charset="0"/>
              </a:rPr>
              <a:t>werkvloer</a:t>
            </a:r>
            <a:r>
              <a:rPr lang="en-GB" sz="1800" b="0" i="0" u="none" strike="noStrike" dirty="0">
                <a:solidFill>
                  <a:srgbClr val="000000"/>
                </a:solidFill>
                <a:effectLst/>
                <a:highlight>
                  <a:srgbClr val="F5F5F5"/>
                </a:highlight>
                <a:latin typeface="Aptos" panose="020B0004020202020204" pitchFamily="34" charset="0"/>
              </a:rPr>
              <a:t>’. Het </a:t>
            </a:r>
            <a:r>
              <a:rPr lang="en-GB" sz="1800" b="0" i="0" u="none" strike="noStrike" dirty="0" err="1">
                <a:solidFill>
                  <a:srgbClr val="000000"/>
                </a:solidFill>
                <a:effectLst/>
                <a:highlight>
                  <a:srgbClr val="F5F5F5"/>
                </a:highlight>
                <a:latin typeface="Aptos" panose="020B0004020202020204" pitchFamily="34" charset="0"/>
              </a:rPr>
              <a:t>gaat</a:t>
            </a:r>
            <a:r>
              <a:rPr lang="en-GB" sz="1800" b="0" i="0" u="none" strike="noStrike" dirty="0">
                <a:solidFill>
                  <a:srgbClr val="000000"/>
                </a:solidFill>
                <a:effectLst/>
                <a:highlight>
                  <a:srgbClr val="F5F5F5"/>
                </a:highlight>
                <a:latin typeface="Aptos" panose="020B0004020202020204" pitchFamily="34" charset="0"/>
              </a:rPr>
              <a:t> dan om alle </a:t>
            </a:r>
            <a:r>
              <a:rPr lang="en-GB" sz="1800" b="0" i="0" u="none" strike="noStrike" dirty="0" err="1">
                <a:solidFill>
                  <a:srgbClr val="000000"/>
                </a:solidFill>
                <a:effectLst/>
                <a:highlight>
                  <a:srgbClr val="F5F5F5"/>
                </a:highlight>
                <a:latin typeface="Aptos" panose="020B0004020202020204" pitchFamily="34" charset="0"/>
              </a:rPr>
              <a:t>vormen</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werkplekleren</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klassieke</a:t>
            </a:r>
            <a:r>
              <a:rPr lang="en-GB" sz="1800" b="0" i="0" u="none" strike="noStrike" dirty="0">
                <a:solidFill>
                  <a:srgbClr val="000000"/>
                </a:solidFill>
                <a:effectLst/>
                <a:highlight>
                  <a:srgbClr val="F5F5F5"/>
                </a:highlight>
                <a:latin typeface="Aptos" panose="020B0004020202020204" pitchFamily="34" charset="0"/>
              </a:rPr>
              <a:t> stage tot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systeem</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duaal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waarbij</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leeromgevingen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ingebed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worden</a:t>
            </a:r>
            <a:r>
              <a:rPr lang="en-GB" sz="1800" b="0" i="0" u="none" strike="noStrike" dirty="0">
                <a:solidFill>
                  <a:srgbClr val="000000"/>
                </a:solidFill>
                <a:effectLst/>
                <a:highlight>
                  <a:srgbClr val="F5F5F5"/>
                </a:highlight>
                <a:latin typeface="Aptos" panose="020B0004020202020204" pitchFamily="34" charset="0"/>
              </a:rPr>
              <a:t> in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andere</a:t>
            </a:r>
            <a:r>
              <a:rPr lang="en-GB" sz="1800" b="0" i="0" u="none" strike="noStrike" dirty="0">
                <a:solidFill>
                  <a:srgbClr val="000000"/>
                </a:solidFill>
                <a:effectLst/>
                <a:highlight>
                  <a:srgbClr val="F5F5F5"/>
                </a:highlight>
                <a:latin typeface="Aptos" panose="020B0004020202020204" pitchFamily="34" charset="0"/>
              </a:rPr>
              <a:t> context dan de school. </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Tot slot </a:t>
            </a:r>
            <a:r>
              <a:rPr lang="en-GB" sz="1800" b="0" i="0" u="none" strike="noStrike" dirty="0" err="1">
                <a:solidFill>
                  <a:srgbClr val="000000"/>
                </a:solidFill>
                <a:effectLst/>
                <a:highlight>
                  <a:srgbClr val="F5F5F5"/>
                </a:highlight>
                <a:latin typeface="Aptos" panose="020B0004020202020204" pitchFamily="34" charset="0"/>
              </a:rPr>
              <a:t>dragen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sterke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partnerschappen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ook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bij</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inclusief</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samenwerking</a:t>
            </a:r>
            <a:r>
              <a:rPr lang="en-GB" sz="1800" b="0" i="0" u="none" strike="noStrike" dirty="0">
                <a:solidFill>
                  <a:srgbClr val="000000"/>
                </a:solidFill>
                <a:effectLst/>
                <a:highlight>
                  <a:srgbClr val="F5F5F5"/>
                </a:highlight>
                <a:latin typeface="Aptos" panose="020B0004020202020204" pitchFamily="34" charset="0"/>
              </a:rPr>
              <a:t> met de Centra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Leerlingenbegeleiding</a:t>
            </a:r>
            <a:r>
              <a:rPr lang="en-GB" sz="1800" b="0" i="0" u="none" strike="noStrike" dirty="0">
                <a:solidFill>
                  <a:srgbClr val="000000"/>
                </a:solidFill>
                <a:effectLst/>
                <a:highlight>
                  <a:srgbClr val="F5F5F5"/>
                </a:highlight>
                <a:latin typeface="Aptos" panose="020B0004020202020204" pitchFamily="34" charset="0"/>
              </a:rPr>
              <a:t> (CLB)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leersteuncentra</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versterkt</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scholen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zodat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meer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leerlingen</a:t>
            </a:r>
            <a:r>
              <a:rPr lang="en-GB" sz="1800" b="0" i="0" u="none" strike="noStrike" dirty="0">
                <a:solidFill>
                  <a:srgbClr val="000000"/>
                </a:solidFill>
                <a:effectLst/>
                <a:highlight>
                  <a:srgbClr val="F5F5F5"/>
                </a:highlight>
                <a:latin typeface="Aptos" panose="020B0004020202020204" pitchFamily="34" charset="0"/>
              </a:rPr>
              <a:t> met </a:t>
            </a:r>
            <a:r>
              <a:rPr lang="en-GB" sz="1800" b="0" i="0" u="none" strike="noStrike" dirty="0" err="1">
                <a:solidFill>
                  <a:srgbClr val="000000"/>
                </a:solidFill>
                <a:effectLst/>
                <a:highlight>
                  <a:srgbClr val="F5F5F5"/>
                </a:highlight>
                <a:latin typeface="Aptos" panose="020B0004020202020204" pitchFamily="34" charset="0"/>
              </a:rPr>
              <a:t>specifieke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onderwijsbehoeften</a:t>
            </a:r>
            <a:r>
              <a:rPr lang="en-GB" sz="1800" b="0" i="0" u="none" strike="noStrike" dirty="0">
                <a:solidFill>
                  <a:srgbClr val="000000"/>
                </a:solidFill>
                <a:effectLst/>
                <a:highlight>
                  <a:srgbClr val="F5F5F5"/>
                </a:highlight>
                <a:latin typeface="Aptos" panose="020B0004020202020204" pitchFamily="34" charset="0"/>
              </a:rPr>
              <a:t> in het </a:t>
            </a:r>
            <a:r>
              <a:rPr lang="en-GB" sz="1800" b="0" i="0" u="none" strike="noStrike" dirty="0" err="1">
                <a:solidFill>
                  <a:srgbClr val="000000"/>
                </a:solidFill>
                <a:effectLst/>
                <a:highlight>
                  <a:srgbClr val="F5F5F5"/>
                </a:highlight>
                <a:latin typeface="Aptos" panose="020B0004020202020204" pitchFamily="34" charset="0"/>
              </a:rPr>
              <a:t>gewoon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a:t>
            </a:r>
            <a:r>
              <a:rPr lang="en-GB" sz="1800" b="0" i="0" u="none" strike="noStrike" dirty="0">
                <a:solidFill>
                  <a:srgbClr val="000000"/>
                </a:solidFill>
                <a:effectLst/>
                <a:highlight>
                  <a:srgbClr val="F5F5F5"/>
                </a:highlight>
                <a:latin typeface="Aptos" panose="020B0004020202020204" pitchFamily="34" charset="0"/>
              </a:rPr>
              <a:t> school </a:t>
            </a:r>
            <a:r>
              <a:rPr lang="en-GB" sz="1800" b="0" i="0" u="none" strike="noStrike" dirty="0" err="1">
                <a:solidFill>
                  <a:srgbClr val="000000"/>
                </a:solidFill>
                <a:effectLst/>
                <a:highlight>
                  <a:srgbClr val="F5F5F5"/>
                </a:highlight>
                <a:latin typeface="Aptos" panose="020B0004020202020204" pitchFamily="34" charset="0"/>
              </a:rPr>
              <a:t>kunnen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lopen</a:t>
            </a:r>
            <a:r>
              <a:rPr lang="en-GB" sz="1800" b="0" i="0" u="none" strike="noStrike" dirty="0">
                <a:solidFill>
                  <a:srgbClr val="000000"/>
                </a:solidFill>
                <a:effectLst/>
                <a:highlight>
                  <a:srgbClr val="F5F5F5"/>
                </a:highlight>
                <a:latin typeface="Aptos" panose="020B0004020202020204" pitchFamily="34" charset="0"/>
              </a:rPr>
              <a:t>. </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endParaRPr lang="en-GB" sz="1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Ecosysteem</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Door de </a:t>
            </a:r>
            <a:r>
              <a:rPr lang="en-GB" sz="1800" b="0" i="0" u="none" strike="noStrike" dirty="0" err="1">
                <a:solidFill>
                  <a:srgbClr val="000000"/>
                </a:solidFill>
                <a:effectLst/>
                <a:highlight>
                  <a:srgbClr val="F5F5F5"/>
                </a:highlight>
                <a:latin typeface="Aptos" panose="020B0004020202020204" pitchFamily="34" charset="0"/>
              </a:rPr>
              <a:t>uitbouw</a:t>
            </a:r>
            <a:r>
              <a:rPr lang="en-GB" sz="1800" b="0" i="0" u="none" strike="noStrike" dirty="0">
                <a:solidFill>
                  <a:srgbClr val="000000"/>
                </a:solidFill>
                <a:effectLst/>
                <a:highlight>
                  <a:srgbClr val="F5F5F5"/>
                </a:highlight>
                <a:latin typeface="Aptos" panose="020B0004020202020204" pitchFamily="34" charset="0"/>
              </a:rPr>
              <a:t> van het </a:t>
            </a:r>
            <a:r>
              <a:rPr lang="en-GB" sz="1800" b="0" i="0" u="none" strike="noStrike" dirty="0" err="1">
                <a:solidFill>
                  <a:srgbClr val="000000"/>
                </a:solidFill>
                <a:effectLst/>
                <a:highlight>
                  <a:srgbClr val="F5F5F5"/>
                </a:highlight>
                <a:latin typeface="Aptos" panose="020B0004020202020204" pitchFamily="34" charset="0"/>
              </a:rPr>
              <a:t>dynamisch</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ecosysteem</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groeit</a:t>
            </a:r>
            <a:r>
              <a:rPr lang="en-GB" sz="1800" b="0" i="0" u="none" strike="noStrike" dirty="0">
                <a:solidFill>
                  <a:srgbClr val="000000"/>
                </a:solidFill>
                <a:effectLst/>
                <a:highlight>
                  <a:srgbClr val="F5F5F5"/>
                </a:highlight>
                <a:latin typeface="Aptos" panose="020B0004020202020204" pitchFamily="34" charset="0"/>
              </a:rPr>
              <a:t> de school steeds </a:t>
            </a:r>
            <a:r>
              <a:rPr lang="en-GB" sz="1800" b="0" i="0" u="none" strike="noStrike" dirty="0" err="1">
                <a:solidFill>
                  <a:srgbClr val="000000"/>
                </a:solidFill>
                <a:effectLst/>
                <a:highlight>
                  <a:srgbClr val="F5F5F5"/>
                </a:highlight>
                <a:latin typeface="Aptos" panose="020B0004020202020204" pitchFamily="34" charset="0"/>
              </a:rPr>
              <a:t>meer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uit</a:t>
            </a:r>
            <a:r>
              <a:rPr lang="en-GB" sz="1800" b="0" i="0" u="none" strike="noStrike" dirty="0">
                <a:solidFill>
                  <a:srgbClr val="000000"/>
                </a:solidFill>
                <a:effectLst/>
                <a:highlight>
                  <a:srgbClr val="F5F5F5"/>
                </a:highlight>
                <a:latin typeface="Aptos" panose="020B0004020202020204" pitchFamily="34" charset="0"/>
              </a:rPr>
              <a:t> tot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open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met de </a:t>
            </a:r>
            <a:r>
              <a:rPr lang="en-GB" sz="1800" b="0" i="0" u="none" strike="noStrike" dirty="0" err="1">
                <a:solidFill>
                  <a:srgbClr val="000000"/>
                </a:solidFill>
                <a:effectLst/>
                <a:highlight>
                  <a:srgbClr val="F5F5F5"/>
                </a:highlight>
                <a:latin typeface="Aptos" panose="020B0004020202020204" pitchFamily="34" charset="0"/>
              </a:rPr>
              <a:t>buitenwereld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verbonden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ankerpunt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dat</a:t>
            </a:r>
            <a:r>
              <a:rPr lang="en-GB" sz="1800" b="0" i="0" u="none" strike="noStrike" dirty="0">
                <a:solidFill>
                  <a:srgbClr val="000000"/>
                </a:solidFill>
                <a:effectLst/>
                <a:highlight>
                  <a:srgbClr val="F5F5F5"/>
                </a:highlight>
                <a:latin typeface="Aptos" panose="020B0004020202020204" pitchFamily="34" charset="0"/>
              </a:rPr>
              <a:t> in </a:t>
            </a:r>
            <a:r>
              <a:rPr lang="en-GB" sz="1800" b="0" i="0" u="none" strike="noStrike" dirty="0" err="1">
                <a:solidFill>
                  <a:srgbClr val="000000"/>
                </a:solidFill>
                <a:effectLst/>
                <a:highlight>
                  <a:srgbClr val="F5F5F5"/>
                </a:highlight>
                <a:latin typeface="Aptos" panose="020B0004020202020204" pitchFamily="34" charset="0"/>
              </a:rPr>
              <a:t>verbinding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staat</a:t>
            </a:r>
            <a:r>
              <a:rPr lang="en-GB" sz="1800" b="0" i="0" u="none" strike="noStrike" dirty="0">
                <a:solidFill>
                  <a:srgbClr val="000000"/>
                </a:solidFill>
                <a:effectLst/>
                <a:highlight>
                  <a:srgbClr val="F5F5F5"/>
                </a:highlight>
                <a:latin typeface="Aptos" panose="020B0004020202020204" pitchFamily="34" charset="0"/>
              </a:rPr>
              <a:t> met de </a:t>
            </a:r>
            <a:r>
              <a:rPr lang="en-GB" sz="1800" b="0" i="0" u="none" strike="noStrike" dirty="0" err="1">
                <a:solidFill>
                  <a:srgbClr val="000000"/>
                </a:solidFill>
                <a:effectLst/>
                <a:highlight>
                  <a:srgbClr val="F5F5F5"/>
                </a:highlight>
                <a:latin typeface="Aptos" panose="020B0004020202020204" pitchFamily="34" charset="0"/>
              </a:rPr>
              <a:t>buurt</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bedrijfswereld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zorg</a:t>
            </a:r>
            <a:r>
              <a:rPr lang="en-GB" sz="1800" b="0" i="0" u="none" strike="noStrike" dirty="0">
                <a:solidFill>
                  <a:srgbClr val="000000"/>
                </a:solidFill>
                <a:effectLst/>
                <a:highlight>
                  <a:srgbClr val="F5F5F5"/>
                </a:highlight>
                <a:latin typeface="Aptos" panose="020B0004020202020204" pitchFamily="34" charset="0"/>
              </a:rPr>
              <a:t>- of </a:t>
            </a:r>
            <a:r>
              <a:rPr lang="en-GB" sz="1800" b="0" i="0" u="none" strike="noStrike" dirty="0" err="1">
                <a:solidFill>
                  <a:srgbClr val="000000"/>
                </a:solidFill>
                <a:effectLst/>
                <a:highlight>
                  <a:srgbClr val="F5F5F5"/>
                </a:highlight>
                <a:latin typeface="Aptos" panose="020B0004020202020204" pitchFamily="34" charset="0"/>
              </a:rPr>
              <a:t>welzijnsinstellingen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andere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onderwijsverstrekkers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Onze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leerlingen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cursisten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pikken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veel</a:t>
            </a:r>
            <a:r>
              <a:rPr lang="en-GB" sz="1800" b="0" i="0" u="none" strike="noStrike" dirty="0">
                <a:solidFill>
                  <a:srgbClr val="000000"/>
                </a:solidFill>
                <a:effectLst/>
                <a:highlight>
                  <a:srgbClr val="F5F5F5"/>
                </a:highlight>
                <a:latin typeface="Aptos" panose="020B0004020202020204" pitchFamily="34" charset="0"/>
              </a:rPr>
              <a:t> op in de </a:t>
            </a:r>
            <a:r>
              <a:rPr lang="en-GB" sz="1800" b="0" i="0" u="none" strike="noStrike" dirty="0" err="1">
                <a:solidFill>
                  <a:srgbClr val="000000"/>
                </a:solidFill>
                <a:effectLst/>
                <a:highlight>
                  <a:srgbClr val="F5F5F5"/>
                </a:highlight>
                <a:latin typeface="Aptos" panose="020B0004020202020204" pitchFamily="34" charset="0"/>
              </a:rPr>
              <a:t>maatschappij</a:t>
            </a:r>
            <a:r>
              <a:rPr lang="en-GB" sz="1800" b="0" i="0" u="none" strike="noStrike" dirty="0">
                <a:solidFill>
                  <a:srgbClr val="000000"/>
                </a:solidFill>
                <a:effectLst/>
                <a:highlight>
                  <a:srgbClr val="F5F5F5"/>
                </a:highlight>
                <a:latin typeface="Aptos" panose="020B0004020202020204" pitchFamily="34" charset="0"/>
              </a:rPr>
              <a:t> in brede zin, </a:t>
            </a:r>
            <a:r>
              <a:rPr lang="en-GB" sz="1800" b="0" i="0" u="none" strike="noStrike" dirty="0" err="1">
                <a:solidFill>
                  <a:srgbClr val="000000"/>
                </a:solidFill>
                <a:effectLst/>
                <a:highlight>
                  <a:srgbClr val="F5F5F5"/>
                </a:highlight>
                <a:latin typeface="Aptos" panose="020B0004020202020204" pitchFamily="34" charset="0"/>
              </a:rPr>
              <a:t>ontmoeten</a:t>
            </a:r>
            <a:r>
              <a:rPr lang="en-GB" sz="1800" b="0" i="0" u="none" strike="noStrike" dirty="0">
                <a:solidFill>
                  <a:srgbClr val="000000"/>
                </a:solidFill>
                <a:effectLst/>
                <a:highlight>
                  <a:srgbClr val="F5F5F5"/>
                </a:highlight>
                <a:latin typeface="Aptos" panose="020B0004020202020204" pitchFamily="34" charset="0"/>
              </a:rPr>
              <a:t> er </a:t>
            </a:r>
            <a:r>
              <a:rPr lang="en-GB" sz="1800" b="0" i="0" u="none" strike="noStrike" dirty="0" err="1">
                <a:solidFill>
                  <a:srgbClr val="000000"/>
                </a:solidFill>
                <a:effectLst/>
                <a:highlight>
                  <a:srgbClr val="F5F5F5"/>
                </a:highlight>
                <a:latin typeface="Aptos" panose="020B0004020202020204" pitchFamily="34" charset="0"/>
              </a:rPr>
              <a:t>mensen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uit</a:t>
            </a:r>
            <a:r>
              <a:rPr lang="en-GB" sz="1800" b="0" i="0" u="none" strike="noStrike" dirty="0">
                <a:solidFill>
                  <a:srgbClr val="000000"/>
                </a:solidFill>
                <a:effectLst/>
                <a:highlight>
                  <a:srgbClr val="F5F5F5"/>
                </a:highlight>
                <a:latin typeface="Aptos" panose="020B0004020202020204" pitchFamily="34" charset="0"/>
              </a:rPr>
              <a:t> diverse </a:t>
            </a:r>
            <a:r>
              <a:rPr lang="en-GB" sz="1800" b="0" i="0" u="none" strike="noStrike" dirty="0" err="1">
                <a:solidFill>
                  <a:srgbClr val="000000"/>
                </a:solidFill>
                <a:effectLst/>
                <a:highlight>
                  <a:srgbClr val="F5F5F5"/>
                </a:highlight>
                <a:latin typeface="Aptos" panose="020B0004020202020204" pitchFamily="34" charset="0"/>
              </a:rPr>
              <a:t>sociale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culturele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groepen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verschillende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leeftijden</a:t>
            </a:r>
            <a:r>
              <a:rPr lang="en-GB" sz="1800" b="0" i="0" u="none" strike="noStrike" dirty="0">
                <a:solidFill>
                  <a:srgbClr val="000000"/>
                </a:solidFill>
                <a:effectLst/>
                <a:highlight>
                  <a:srgbClr val="F5F5F5"/>
                </a:highlight>
                <a:latin typeface="Aptos" panose="020B0004020202020204" pitchFamily="34" charset="0"/>
              </a:rPr>
              <a:t>. Zo </a:t>
            </a:r>
            <a:r>
              <a:rPr lang="en-GB" sz="1800" b="0" i="0" u="none" strike="noStrike" dirty="0" err="1">
                <a:solidFill>
                  <a:srgbClr val="000000"/>
                </a:solidFill>
                <a:effectLst/>
                <a:highlight>
                  <a:srgbClr val="F5F5F5"/>
                </a:highlight>
                <a:latin typeface="Aptos" panose="020B0004020202020204" pitchFamily="34" charset="0"/>
              </a:rPr>
              <a:t>ontplooien</a:t>
            </a:r>
            <a:r>
              <a:rPr lang="en-GB" sz="1800" b="0" i="0" u="none" strike="noStrike" dirty="0">
                <a:solidFill>
                  <a:srgbClr val="000000"/>
                </a:solidFill>
                <a:effectLst/>
                <a:highlight>
                  <a:srgbClr val="F5F5F5"/>
                </a:highlight>
                <a:latin typeface="Aptos" panose="020B0004020202020204" pitchFamily="34" charset="0"/>
              </a:rPr>
              <a:t> ze </a:t>
            </a:r>
            <a:r>
              <a:rPr lang="en-GB" sz="1800" b="0" i="0" u="none" strike="noStrike" dirty="0" err="1">
                <a:solidFill>
                  <a:srgbClr val="000000"/>
                </a:solidFill>
                <a:effectLst/>
                <a:highlight>
                  <a:srgbClr val="F5F5F5"/>
                </a:highlight>
                <a:latin typeface="Aptos" panose="020B0004020202020204" pitchFamily="34" charset="0"/>
              </a:rPr>
              <a:t>zich</a:t>
            </a:r>
            <a:r>
              <a:rPr lang="en-GB" sz="1800" b="0" i="0" u="none" strike="noStrike" dirty="0">
                <a:solidFill>
                  <a:srgbClr val="000000"/>
                </a:solidFill>
                <a:effectLst/>
                <a:highlight>
                  <a:srgbClr val="F5F5F5"/>
                </a:highlight>
                <a:latin typeface="Aptos" panose="020B0004020202020204" pitchFamily="34" charset="0"/>
              </a:rPr>
              <a:t> tot </a:t>
            </a:r>
            <a:r>
              <a:rPr lang="en-GB" sz="1800" b="0" i="0" u="none" strike="noStrike" dirty="0" err="1">
                <a:solidFill>
                  <a:srgbClr val="000000"/>
                </a:solidFill>
                <a:effectLst/>
                <a:highlight>
                  <a:srgbClr val="F5F5F5"/>
                </a:highlight>
                <a:latin typeface="Aptos" panose="020B0004020202020204" pitchFamily="34" charset="0"/>
              </a:rPr>
              <a:t>actieve</a:t>
            </a:r>
            <a:r>
              <a:rPr lang="en-GB" sz="1800" b="0" i="0" u="none" strike="noStrike" dirty="0">
                <a:solidFill>
                  <a:srgbClr val="000000"/>
                </a:solidFill>
                <a:effectLst/>
                <a:highlight>
                  <a:srgbClr val="F5F5F5"/>
                </a:highlight>
                <a:latin typeface="Aptos" panose="020B0004020202020204" pitchFamily="34" charset="0"/>
              </a:rPr>
              <a:t> burgers die </a:t>
            </a:r>
            <a:r>
              <a:rPr lang="en-GB" sz="1800" b="0" i="0" u="none" strike="noStrike" dirty="0" err="1">
                <a:solidFill>
                  <a:srgbClr val="000000"/>
                </a:solidFill>
                <a:effectLst/>
                <a:highlight>
                  <a:srgbClr val="F5F5F5"/>
                </a:highlight>
                <a:latin typeface="Aptos" panose="020B0004020202020204" pitchFamily="34" charset="0"/>
              </a:rPr>
              <a:t>samenleven</a:t>
            </a:r>
            <a:r>
              <a:rPr lang="en-GB" sz="1800" b="0" i="0" u="none" strike="noStrike" dirty="0">
                <a:solidFill>
                  <a:srgbClr val="000000"/>
                </a:solidFill>
                <a:effectLst/>
                <a:highlight>
                  <a:srgbClr val="F5F5F5"/>
                </a:highlight>
                <a:latin typeface="Aptos" panose="020B0004020202020204" pitchFamily="34" charset="0"/>
              </a:rPr>
              <a:t> in </a:t>
            </a:r>
            <a:r>
              <a:rPr lang="en-GB" sz="1800" b="0" i="0" u="none" strike="noStrike" dirty="0" err="1">
                <a:solidFill>
                  <a:srgbClr val="000000"/>
                </a:solidFill>
                <a:effectLst/>
                <a:highlight>
                  <a:srgbClr val="F5F5F5"/>
                </a:highlight>
                <a:latin typeface="Aptos" panose="020B0004020202020204" pitchFamily="34" charset="0"/>
              </a:rPr>
              <a:t>diversiteit</a:t>
            </a:r>
            <a:r>
              <a:rPr lang="en-GB" sz="1800" b="0" i="0" u="none" strike="noStrike" dirty="0">
                <a:solidFill>
                  <a:srgbClr val="000000"/>
                </a:solidFill>
                <a:effectLst/>
                <a:highlight>
                  <a:srgbClr val="F5F5F5"/>
                </a:highlight>
                <a:latin typeface="Aptos" panose="020B0004020202020204" pitchFamily="34" charset="0"/>
              </a:rPr>
              <a:t>.</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endParaRPr lang="en-GB" sz="1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Inspirerende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voorbeelden</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zijn</a:t>
            </a:r>
            <a:r>
              <a:rPr lang="en-GB" sz="1800" b="1" i="0" u="none" strike="noStrike" dirty="0">
                <a:solidFill>
                  <a:srgbClr val="000000"/>
                </a:solidFill>
                <a:effectLst/>
                <a:highlight>
                  <a:srgbClr val="F5F5F5"/>
                </a:highlight>
                <a:latin typeface="Aptos" panose="020B0004020202020204" pitchFamily="34" charset="0"/>
              </a:rPr>
              <a:t>:</a:t>
            </a:r>
            <a:r>
              <a:rPr lang="en-US" sz="1800" b="1" i="0" dirty="0">
                <a:solidFill>
                  <a:srgbClr val="444444"/>
                </a:solidFill>
                <a:effectLst/>
                <a:highlight>
                  <a:srgbClr val="F5F5F5"/>
                </a:highlight>
                <a:latin typeface="Aptos" panose="020B0004020202020204" pitchFamily="34" charset="0"/>
              </a:rPr>
              <a:t>​</a:t>
            </a:r>
            <a:br>
              <a:rPr lang="en-US" sz="1800" b="1"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 GO! atheneum Beveren-</a:t>
            </a:r>
            <a:r>
              <a:rPr lang="en-GB" sz="1800" b="0" i="0" u="none" strike="noStrike" dirty="0" err="1">
                <a:solidFill>
                  <a:srgbClr val="000000"/>
                </a:solidFill>
                <a:effectLst/>
                <a:highlight>
                  <a:srgbClr val="F5F5F5"/>
                </a:highlight>
                <a:latin typeface="Aptos" panose="020B0004020202020204" pitchFamily="34" charset="0"/>
              </a:rPr>
              <a:t>Waas</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 GO! CVO Crescendo </a:t>
            </a:r>
            <a:r>
              <a:rPr lang="en-US" sz="1800" b="0" i="0" dirty="0">
                <a:solidFill>
                  <a:srgbClr val="444444"/>
                </a:solidFill>
                <a:effectLst/>
                <a:highlight>
                  <a:srgbClr val="F5F5F5"/>
                </a:highlight>
                <a:latin typeface="Aptos" panose="020B0004020202020204" pitchFamily="34" charset="0"/>
              </a:rPr>
              <a:t>​</a:t>
            </a:r>
            <a:endParaRPr lang="en-US" sz="1800" b="0" i="0" dirty="0">
              <a:solidFill>
                <a:srgbClr val="444444"/>
              </a:solidFill>
              <a:effectLst/>
              <a:highlight>
                <a:srgbClr val="F5F5F5"/>
              </a:highlight>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15</a:t>
            </a:fld>
            <a:endParaRPr lang="en-BE"/>
          </a:p>
        </p:txBody>
      </p:sp>
    </p:spTree>
    <p:extLst>
      <p:ext uri="{BB962C8B-B14F-4D97-AF65-F5344CB8AC3E}">
        <p14:creationId xmlns:p14="http://schemas.microsoft.com/office/powerpoint/2010/main" val="22456323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16</a:t>
            </a:fld>
            <a:endParaRPr lang="en-BE"/>
          </a:p>
        </p:txBody>
      </p:sp>
    </p:spTree>
    <p:extLst>
      <p:ext uri="{BB962C8B-B14F-4D97-AF65-F5344CB8AC3E}">
        <p14:creationId xmlns:p14="http://schemas.microsoft.com/office/powerpoint/2010/main" val="41069278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GB" b="0" i="0" u="none" strike="noStrike" dirty="0" err="1">
                <a:solidFill>
                  <a:srgbClr val="000000"/>
                </a:solidFill>
                <a:effectLst/>
                <a:highlight>
                  <a:srgbClr val="F5F5F5"/>
                </a:highlight>
                <a:latin typeface="Aptos" panose="020B0004020202020204" pitchFamily="34" charset="0"/>
              </a:rPr>
              <a:t>Onderwijstechnologie</a:t>
            </a:r>
            <a:r>
              <a:rPr lang="en-GB" b="0" i="0" u="none" strike="noStrike" dirty="0">
                <a:solidFill>
                  <a:srgbClr val="000000"/>
                </a:solidFill>
                <a:effectLst/>
                <a:highlight>
                  <a:srgbClr val="F5F5F5"/>
                </a:highlight>
                <a:latin typeface="Aptos" panose="020B0004020202020204" pitchFamily="34" charset="0"/>
              </a:rPr>
              <a:t> is </a:t>
            </a:r>
            <a:r>
              <a:rPr lang="en-GB" b="0" i="0" u="none" strike="noStrike" dirty="0" err="1">
                <a:solidFill>
                  <a:srgbClr val="000000"/>
                </a:solidFill>
                <a:effectLst/>
                <a:highlight>
                  <a:srgbClr val="F5F5F5"/>
                </a:highlight>
                <a:latin typeface="Aptos" panose="020B0004020202020204" pitchFamily="34" charset="0"/>
              </a:rPr>
              <a:t>een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middel</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dat</a:t>
            </a:r>
            <a:r>
              <a:rPr lang="en-GB" b="0" i="0" u="none" strike="noStrike" dirty="0">
                <a:solidFill>
                  <a:srgbClr val="000000"/>
                </a:solidFill>
                <a:effectLst/>
                <a:highlight>
                  <a:srgbClr val="F5F5F5"/>
                </a:highlight>
                <a:latin typeface="Aptos" panose="020B0004020202020204" pitchFamily="34" charset="0"/>
              </a:rPr>
              <a:t> ten </a:t>
            </a:r>
            <a:r>
              <a:rPr lang="en-GB" b="0" i="0" u="none" strike="noStrike" dirty="0" err="1">
                <a:solidFill>
                  <a:srgbClr val="000000"/>
                </a:solidFill>
                <a:effectLst/>
                <a:highlight>
                  <a:srgbClr val="F5F5F5"/>
                </a:highlight>
                <a:latin typeface="Aptos" panose="020B0004020202020204" pitchFamily="34" charset="0"/>
              </a:rPr>
              <a:t>dienste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staat</a:t>
            </a:r>
            <a:r>
              <a:rPr lang="en-GB" b="0" i="0" u="none" strike="noStrike" dirty="0">
                <a:solidFill>
                  <a:srgbClr val="000000"/>
                </a:solidFill>
                <a:effectLst/>
                <a:highlight>
                  <a:srgbClr val="F5F5F5"/>
                </a:highlight>
                <a:latin typeface="Aptos" panose="020B0004020202020204" pitchFamily="34" charset="0"/>
              </a:rPr>
              <a:t> van de </a:t>
            </a:r>
            <a:r>
              <a:rPr lang="en-GB" b="0" i="0" u="none" strike="noStrike" dirty="0" err="1">
                <a:solidFill>
                  <a:srgbClr val="000000"/>
                </a:solidFill>
                <a:effectLst/>
                <a:highlight>
                  <a:srgbClr val="F5F5F5"/>
                </a:highlight>
                <a:latin typeface="Aptos" panose="020B0004020202020204" pitchFamily="34" charset="0"/>
              </a:rPr>
              <a:t>leerling</a:t>
            </a:r>
            <a:r>
              <a:rPr lang="en-GB" b="0" i="0" u="none" strike="noStrike" dirty="0">
                <a:solidFill>
                  <a:srgbClr val="000000"/>
                </a:solidFill>
                <a:effectLst/>
                <a:highlight>
                  <a:srgbClr val="F5F5F5"/>
                </a:highlight>
                <a:latin typeface="Aptos" panose="020B0004020202020204" pitchFamily="34" charset="0"/>
              </a:rPr>
              <a:t> of </a:t>
            </a:r>
            <a:r>
              <a:rPr lang="en-GB" b="0" i="0" u="none" strike="noStrike" dirty="0" err="1">
                <a:solidFill>
                  <a:srgbClr val="000000"/>
                </a:solidFill>
                <a:effectLst/>
                <a:highlight>
                  <a:srgbClr val="F5F5F5"/>
                </a:highlight>
                <a:latin typeface="Aptos" panose="020B0004020202020204" pitchFamily="34" charset="0"/>
              </a:rPr>
              <a:t>cursist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onderwijsprofessional</a:t>
            </a:r>
            <a:r>
              <a:rPr lang="en-GB" b="0" i="0" u="none" strike="noStrike" dirty="0">
                <a:solidFill>
                  <a:srgbClr val="000000"/>
                </a:solidFill>
                <a:effectLst/>
                <a:highlight>
                  <a:srgbClr val="F5F5F5"/>
                </a:highlight>
                <a:latin typeface="Aptos" panose="020B0004020202020204" pitchFamily="34" charset="0"/>
              </a:rPr>
              <a:t>. Ze </a:t>
            </a:r>
            <a:r>
              <a:rPr lang="en-GB" b="0" i="0" u="none" strike="noStrike" dirty="0" err="1">
                <a:solidFill>
                  <a:srgbClr val="000000"/>
                </a:solidFill>
                <a:effectLst/>
                <a:highlight>
                  <a:srgbClr val="F5F5F5"/>
                </a:highlight>
                <a:latin typeface="Aptos" panose="020B0004020202020204" pitchFamily="34" charset="0"/>
              </a:rPr>
              <a:t>ondersteunt</a:t>
            </a:r>
            <a:r>
              <a:rPr lang="en-GB" b="0" i="0" u="none" strike="noStrike" dirty="0">
                <a:solidFill>
                  <a:srgbClr val="000000"/>
                </a:solidFill>
                <a:effectLst/>
                <a:highlight>
                  <a:srgbClr val="F5F5F5"/>
                </a:highlight>
                <a:latin typeface="Aptos" panose="020B0004020202020204" pitchFamily="34" charset="0"/>
              </a:rPr>
              <a:t> de leer-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instructieprocessen</a:t>
            </a:r>
            <a:r>
              <a:rPr lang="en-GB" b="0" i="0" u="none" strike="noStrike" dirty="0">
                <a:solidFill>
                  <a:srgbClr val="000000"/>
                </a:solidFill>
                <a:effectLst/>
                <a:highlight>
                  <a:srgbClr val="F5F5F5"/>
                </a:highlight>
                <a:latin typeface="Aptos" panose="020B0004020202020204" pitchFamily="34" charset="0"/>
              </a:rPr>
              <a:t> in de </a:t>
            </a:r>
            <a:r>
              <a:rPr lang="en-GB" b="0" i="0" u="none" strike="noStrike" dirty="0" err="1">
                <a:solidFill>
                  <a:srgbClr val="000000"/>
                </a:solidFill>
                <a:effectLst/>
                <a:highlight>
                  <a:srgbClr val="F5F5F5"/>
                </a:highlight>
                <a:latin typeface="Aptos" panose="020B0004020202020204" pitchFamily="34" charset="0"/>
              </a:rPr>
              <a:t>klas</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op </a:t>
            </a:r>
            <a:r>
              <a:rPr lang="en-GB" b="0" i="0" u="none" strike="noStrike" dirty="0" err="1">
                <a:solidFill>
                  <a:srgbClr val="000000"/>
                </a:solidFill>
                <a:effectLst/>
                <a:highlight>
                  <a:srgbClr val="F5F5F5"/>
                </a:highlight>
                <a:latin typeface="Aptos" panose="020B0004020202020204" pitchFamily="34" charset="0"/>
              </a:rPr>
              <a:t>afstand</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kan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hulp</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zijn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bij</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voorbereiding</a:t>
            </a:r>
            <a:r>
              <a:rPr lang="en-GB" b="0" i="0" u="none" strike="noStrike" dirty="0">
                <a:solidFill>
                  <a:srgbClr val="000000"/>
                </a:solidFill>
                <a:effectLst/>
                <a:highlight>
                  <a:srgbClr val="F5F5F5"/>
                </a:highlight>
                <a:latin typeface="Aptos" panose="020B0004020202020204" pitchFamily="34" charset="0"/>
              </a:rPr>
              <a:t> van de lessen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lesorganisatie</a:t>
            </a:r>
            <a:r>
              <a:rPr lang="en-GB" b="0" i="0" u="none" strike="noStrike" dirty="0">
                <a:solidFill>
                  <a:srgbClr val="000000"/>
                </a:solidFill>
                <a:effectLst/>
                <a:highlight>
                  <a:srgbClr val="F5F5F5"/>
                </a:highlight>
                <a:latin typeface="Aptos" panose="020B0004020202020204" pitchFamily="34" charset="0"/>
              </a:rPr>
              <a:t>.</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Arial" panose="020B060402020202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Arial" panose="020B0604020202020204" pitchFamily="34" charset="0"/>
            </a:endParaRPr>
          </a:p>
          <a:p>
            <a:pPr algn="l" rtl="0" fontAlgn="base"/>
            <a:r>
              <a:rPr lang="en-GB" b="0" i="0" u="none" strike="noStrike" dirty="0" err="1">
                <a:solidFill>
                  <a:srgbClr val="000000"/>
                </a:solidFill>
                <a:effectLst/>
                <a:highlight>
                  <a:srgbClr val="F5F5F5"/>
                </a:highlight>
                <a:latin typeface="Aptos" panose="020B0004020202020204" pitchFamily="34" charset="0"/>
              </a:rPr>
              <a:t>Een</a:t>
            </a:r>
            <a:r>
              <a:rPr lang="en-GB" b="0" i="0" u="none" strike="noStrike" dirty="0">
                <a:solidFill>
                  <a:srgbClr val="000000"/>
                </a:solidFill>
                <a:effectLst/>
                <a:highlight>
                  <a:srgbClr val="F5F5F5"/>
                </a:highlight>
                <a:latin typeface="Aptos" panose="020B0004020202020204" pitchFamily="34" charset="0"/>
              </a:rPr>
              <a:t> school </a:t>
            </a:r>
            <a:r>
              <a:rPr lang="en-GB" b="0" i="0" u="none" strike="noStrike" dirty="0" err="1">
                <a:solidFill>
                  <a:srgbClr val="000000"/>
                </a:solidFill>
                <a:effectLst/>
                <a:highlight>
                  <a:srgbClr val="F5F5F5"/>
                </a:highlight>
                <a:latin typeface="Aptos" panose="020B0004020202020204" pitchFamily="34" charset="0"/>
              </a:rPr>
              <a:t>staat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voor</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uitdaging</a:t>
            </a:r>
            <a:r>
              <a:rPr lang="en-GB" b="0" i="0" u="none" strike="noStrike" dirty="0">
                <a:solidFill>
                  <a:srgbClr val="000000"/>
                </a:solidFill>
                <a:effectLst/>
                <a:highlight>
                  <a:srgbClr val="F5F5F5"/>
                </a:highlight>
                <a:latin typeface="Aptos" panose="020B0004020202020204" pitchFamily="34" charset="0"/>
              </a:rPr>
              <a:t> om de </a:t>
            </a:r>
            <a:r>
              <a:rPr lang="en-GB" b="0" i="0" u="none" strike="noStrike" dirty="0" err="1">
                <a:solidFill>
                  <a:srgbClr val="000000"/>
                </a:solidFill>
                <a:effectLst/>
                <a:highlight>
                  <a:srgbClr val="F5F5F5"/>
                </a:highlight>
                <a:latin typeface="Aptos" panose="020B0004020202020204" pitchFamily="34" charset="0"/>
              </a:rPr>
              <a:t>digitale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mogelijkheden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optimaal</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benutten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dat</a:t>
            </a:r>
            <a:r>
              <a:rPr lang="en-GB" b="0" i="0" u="none" strike="noStrike" dirty="0">
                <a:solidFill>
                  <a:srgbClr val="000000"/>
                </a:solidFill>
                <a:effectLst/>
                <a:highlight>
                  <a:srgbClr val="F5F5F5"/>
                </a:highlight>
                <a:latin typeface="Aptos" panose="020B0004020202020204" pitchFamily="34" charset="0"/>
              </a:rPr>
              <a:t> in de context van de eigen </a:t>
            </a:r>
            <a:r>
              <a:rPr lang="en-GB" b="0" i="0" u="none" strike="noStrike" dirty="0" err="1">
                <a:solidFill>
                  <a:srgbClr val="000000"/>
                </a:solidFill>
                <a:effectLst/>
                <a:highlight>
                  <a:srgbClr val="F5F5F5"/>
                </a:highlight>
                <a:latin typeface="Aptos" panose="020B0004020202020204" pitchFamily="34" charset="0"/>
              </a:rPr>
              <a:t>onderwijspraktijk</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visie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Dit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hangt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onder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meer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samen</a:t>
            </a:r>
            <a:r>
              <a:rPr lang="en-GB" b="0" i="0" u="none" strike="noStrike" dirty="0">
                <a:solidFill>
                  <a:srgbClr val="000000"/>
                </a:solidFill>
                <a:effectLst/>
                <a:highlight>
                  <a:srgbClr val="F5F5F5"/>
                </a:highlight>
                <a:latin typeface="Aptos" panose="020B0004020202020204" pitchFamily="34" charset="0"/>
              </a:rPr>
              <a:t> met de </a:t>
            </a:r>
            <a:r>
              <a:rPr lang="en-GB" b="0" i="0" u="none" strike="noStrike" dirty="0" err="1">
                <a:solidFill>
                  <a:srgbClr val="000000"/>
                </a:solidFill>
                <a:effectLst/>
                <a:highlight>
                  <a:srgbClr val="F5F5F5"/>
                </a:highlight>
                <a:latin typeface="Aptos" panose="020B0004020202020204" pitchFamily="34" charset="0"/>
              </a:rPr>
              <a:t>wijze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waarop</a:t>
            </a:r>
            <a:r>
              <a:rPr lang="en-GB" b="0" i="0" u="none" strike="noStrike" dirty="0">
                <a:solidFill>
                  <a:srgbClr val="000000"/>
                </a:solidFill>
                <a:effectLst/>
                <a:highlight>
                  <a:srgbClr val="F5F5F5"/>
                </a:highlight>
                <a:latin typeface="Aptos" panose="020B0004020202020204" pitchFamily="34" charset="0"/>
              </a:rPr>
              <a:t> het </a:t>
            </a:r>
            <a:r>
              <a:rPr lang="en-GB" b="0" i="0" u="none" strike="noStrike" dirty="0" err="1">
                <a:solidFill>
                  <a:srgbClr val="000000"/>
                </a:solidFill>
                <a:effectLst/>
                <a:highlight>
                  <a:srgbClr val="F5F5F5"/>
                </a:highlight>
                <a:latin typeface="Aptos" panose="020B0004020202020204" pitchFamily="34" charset="0"/>
              </a:rPr>
              <a:t>onderwijs</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wordt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ingericht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Digitale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oplossingen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ondersteunen</a:t>
            </a:r>
            <a:r>
              <a:rPr lang="en-GB" b="0" i="0" u="none" strike="noStrike" dirty="0">
                <a:solidFill>
                  <a:srgbClr val="000000"/>
                </a:solidFill>
                <a:effectLst/>
                <a:highlight>
                  <a:srgbClr val="F5F5F5"/>
                </a:highlight>
                <a:latin typeface="Aptos" panose="020B0004020202020204" pitchFamily="34" charset="0"/>
              </a:rPr>
              <a:t> blended </a:t>
            </a:r>
            <a:r>
              <a:rPr lang="en-GB" b="0" i="0" u="none" strike="noStrike" dirty="0" err="1">
                <a:solidFill>
                  <a:srgbClr val="000000"/>
                </a:solidFill>
                <a:effectLst/>
                <a:highlight>
                  <a:srgbClr val="F5F5F5"/>
                </a:highlight>
                <a:latin typeface="Aptos" panose="020B0004020202020204" pitchFamily="34" charset="0"/>
              </a:rPr>
              <a:t>leren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als</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optimale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combinatie</a:t>
            </a:r>
            <a:r>
              <a:rPr lang="en-GB" b="0" i="0" u="none" strike="noStrike" dirty="0">
                <a:solidFill>
                  <a:srgbClr val="000000"/>
                </a:solidFill>
                <a:effectLst/>
                <a:highlight>
                  <a:srgbClr val="F5F5F5"/>
                </a:highlight>
                <a:latin typeface="Aptos" panose="020B0004020202020204" pitchFamily="34" charset="0"/>
              </a:rPr>
              <a:t> van </a:t>
            </a:r>
            <a:r>
              <a:rPr lang="en-GB" b="0" i="0" u="none" strike="noStrike" dirty="0" err="1">
                <a:solidFill>
                  <a:srgbClr val="000000"/>
                </a:solidFill>
                <a:effectLst/>
                <a:highlight>
                  <a:srgbClr val="F5F5F5"/>
                </a:highlight>
                <a:latin typeface="Aptos" panose="020B0004020202020204" pitchFamily="34" charset="0"/>
              </a:rPr>
              <a:t>synchroon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asynchroon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interactief</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afstandsleren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contactleren</a:t>
            </a:r>
            <a:r>
              <a:rPr lang="en-GB" b="0" i="0" u="none" strike="noStrike" dirty="0">
                <a:solidFill>
                  <a:srgbClr val="000000"/>
                </a:solidFill>
                <a:effectLst/>
                <a:highlight>
                  <a:srgbClr val="F5F5F5"/>
                </a:highlight>
                <a:latin typeface="Aptos" panose="020B0004020202020204" pitchFamily="34" charset="0"/>
              </a:rPr>
              <a:t>.</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Arial" panose="020B060402020202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Voorzien</a:t>
            </a:r>
            <a:r>
              <a:rPr lang="en-GB" sz="1800" b="1" i="0" u="none" strike="noStrike" dirty="0">
                <a:solidFill>
                  <a:srgbClr val="000000"/>
                </a:solidFill>
                <a:effectLst/>
                <a:highlight>
                  <a:srgbClr val="F5F5F5"/>
                </a:highlight>
                <a:latin typeface="Aptos" panose="020B0004020202020204" pitchFamily="34" charset="0"/>
              </a:rPr>
              <a:t> van </a:t>
            </a:r>
            <a:r>
              <a:rPr lang="en-GB" sz="1800" b="1" i="0" u="none" strike="noStrike" dirty="0" err="1">
                <a:solidFill>
                  <a:srgbClr val="000000"/>
                </a:solidFill>
                <a:effectLst/>
                <a:highlight>
                  <a:srgbClr val="F5F5F5"/>
                </a:highlight>
                <a:latin typeface="Aptos" panose="020B0004020202020204" pitchFamily="34" charset="0"/>
              </a:rPr>
              <a:t>een</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optimale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digitale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leeromgeving</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We </a:t>
            </a:r>
            <a:r>
              <a:rPr lang="en-GB" sz="1800" b="0" i="0" u="none" strike="noStrike" dirty="0" err="1">
                <a:solidFill>
                  <a:srgbClr val="000000"/>
                </a:solidFill>
                <a:effectLst/>
                <a:highlight>
                  <a:srgbClr val="F5F5F5"/>
                </a:highlight>
                <a:latin typeface="Aptos" panose="020B0004020202020204" pitchFamily="34" charset="0"/>
              </a:rPr>
              <a:t>versterken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leeromgeving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lerende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onderwijsprofessionals</a:t>
            </a:r>
            <a:r>
              <a:rPr lang="en-GB" sz="1800" b="0" i="0" u="none" strike="noStrike" dirty="0">
                <a:solidFill>
                  <a:srgbClr val="000000"/>
                </a:solidFill>
                <a:effectLst/>
                <a:highlight>
                  <a:srgbClr val="F5F5F5"/>
                </a:highlight>
                <a:latin typeface="Aptos" panose="020B0004020202020204" pitchFamily="34" charset="0"/>
              </a:rPr>
              <a:t> door </a:t>
            </a:r>
            <a:r>
              <a:rPr lang="en-GB" sz="1800" b="0" i="0" u="none" strike="noStrike" dirty="0" err="1">
                <a:solidFill>
                  <a:srgbClr val="000000"/>
                </a:solidFill>
                <a:effectLst/>
                <a:highlight>
                  <a:srgbClr val="F5F5F5"/>
                </a:highlight>
                <a:latin typeface="Aptos" panose="020B0004020202020204" pitchFamily="34" charset="0"/>
              </a:rPr>
              <a:t>deze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digitaal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ondersteunen</a:t>
            </a:r>
            <a:r>
              <a:rPr lang="en-GB" sz="1800" b="0" i="0" u="none" strike="noStrike" dirty="0">
                <a:solidFill>
                  <a:srgbClr val="000000"/>
                </a:solidFill>
                <a:effectLst/>
                <a:highlight>
                  <a:srgbClr val="F5F5F5"/>
                </a:highlight>
                <a:latin typeface="Aptos" panose="020B0004020202020204" pitchFamily="34" charset="0"/>
              </a:rPr>
              <a:t>, met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afgestemde</a:t>
            </a:r>
            <a:r>
              <a:rPr lang="en-GB" sz="1800" b="0" i="0" u="none" strike="noStrike" dirty="0">
                <a:solidFill>
                  <a:srgbClr val="000000"/>
                </a:solidFill>
                <a:effectLst/>
                <a:highlight>
                  <a:srgbClr val="F5F5F5"/>
                </a:highlight>
                <a:latin typeface="Aptos" panose="020B0004020202020204" pitchFamily="34" charset="0"/>
              </a:rPr>
              <a:t> mix van tools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digitale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leermiddelen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digitaal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ondersteunde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leeromgeving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maakt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flexibel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lesgeven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mogelijk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volgens</a:t>
            </a:r>
            <a:r>
              <a:rPr lang="en-GB" sz="1800" b="0" i="0" u="none" strike="noStrike" dirty="0">
                <a:solidFill>
                  <a:srgbClr val="000000"/>
                </a:solidFill>
                <a:effectLst/>
                <a:highlight>
                  <a:srgbClr val="F5F5F5"/>
                </a:highlight>
                <a:latin typeface="Aptos" panose="020B0004020202020204" pitchFamily="34" charset="0"/>
              </a:rPr>
              <a:t> de principes van </a:t>
            </a:r>
            <a:r>
              <a:rPr lang="en-GB" sz="1800" b="0" i="0" u="none" strike="noStrike" dirty="0" err="1">
                <a:solidFill>
                  <a:srgbClr val="000000"/>
                </a:solidFill>
                <a:effectLst/>
                <a:highlight>
                  <a:srgbClr val="F5F5F5"/>
                </a:highlight>
                <a:latin typeface="Aptos" panose="020B0004020202020204" pitchFamily="34" charset="0"/>
              </a:rPr>
              <a:t>gepersonaliseerd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samen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met het </a:t>
            </a:r>
            <a:r>
              <a:rPr lang="en-GB" sz="1800" b="0" i="0" u="none" strike="noStrike" dirty="0" err="1">
                <a:solidFill>
                  <a:srgbClr val="000000"/>
                </a:solidFill>
                <a:effectLst/>
                <a:highlight>
                  <a:srgbClr val="F5F5F5"/>
                </a:highlight>
                <a:latin typeface="Aptos" panose="020B0004020202020204" pitchFamily="34" charset="0"/>
              </a:rPr>
              <a:t>oog</a:t>
            </a:r>
            <a:r>
              <a:rPr lang="en-GB" sz="1800" b="0" i="0" u="none" strike="noStrike" dirty="0">
                <a:solidFill>
                  <a:srgbClr val="000000"/>
                </a:solidFill>
                <a:effectLst/>
                <a:highlight>
                  <a:srgbClr val="F5F5F5"/>
                </a:highlight>
                <a:latin typeface="Aptos" panose="020B0004020202020204" pitchFamily="34" charset="0"/>
              </a:rPr>
              <a:t> op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grotere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leerwinst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leervermogen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leermotivatie</a:t>
            </a:r>
            <a:r>
              <a:rPr lang="en-GB" sz="1800" b="0" i="0" u="none" strike="noStrike" dirty="0">
                <a:solidFill>
                  <a:srgbClr val="000000"/>
                </a:solidFill>
                <a:effectLst/>
                <a:highlight>
                  <a:srgbClr val="F5F5F5"/>
                </a:highlight>
                <a:latin typeface="Aptos" panose="020B0004020202020204" pitchFamily="34" charset="0"/>
              </a:rPr>
              <a:t>. </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De </a:t>
            </a:r>
            <a:r>
              <a:rPr lang="en-GB" sz="1800" b="0" i="0" u="none" strike="noStrike" dirty="0" err="1">
                <a:solidFill>
                  <a:srgbClr val="000000"/>
                </a:solidFill>
                <a:effectLst/>
                <a:highlight>
                  <a:srgbClr val="F5F5F5"/>
                </a:highlight>
                <a:latin typeface="Aptos" panose="020B0004020202020204" pitchFamily="34" charset="0"/>
              </a:rPr>
              <a:t>leeromgeving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dient</a:t>
            </a:r>
            <a:r>
              <a:rPr lang="en-GB" sz="1800" b="0" i="0" u="none" strike="noStrike" dirty="0">
                <a:solidFill>
                  <a:srgbClr val="000000"/>
                </a:solidFill>
                <a:effectLst/>
                <a:highlight>
                  <a:srgbClr val="F5F5F5"/>
                </a:highlight>
                <a:latin typeface="Aptos" panose="020B0004020202020204" pitchFamily="34" charset="0"/>
              </a:rPr>
              <a:t> alle </a:t>
            </a:r>
            <a:r>
              <a:rPr lang="en-GB" sz="1800" b="0" i="0" u="none" strike="noStrike" dirty="0" err="1">
                <a:solidFill>
                  <a:srgbClr val="000000"/>
                </a:solidFill>
                <a:effectLst/>
                <a:highlight>
                  <a:srgbClr val="F5F5F5"/>
                </a:highlight>
                <a:latin typeface="Aptos" panose="020B0004020202020204" pitchFamily="34" charset="0"/>
              </a:rPr>
              <a:t>leerlingen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onderwijsprofessionals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vlot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toegang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geven</a:t>
            </a:r>
            <a:r>
              <a:rPr lang="en-GB" sz="1800" b="0" i="0" u="none" strike="noStrike" dirty="0">
                <a:solidFill>
                  <a:srgbClr val="000000"/>
                </a:solidFill>
                <a:effectLst/>
                <a:highlight>
                  <a:srgbClr val="F5F5F5"/>
                </a:highlight>
                <a:latin typeface="Aptos" panose="020B0004020202020204" pitchFamily="34" charset="0"/>
              </a:rPr>
              <a:t> tot de </a:t>
            </a:r>
            <a:r>
              <a:rPr lang="en-GB" sz="1800" b="0" i="0" u="none" strike="noStrike" dirty="0" err="1">
                <a:solidFill>
                  <a:srgbClr val="000000"/>
                </a:solidFill>
                <a:effectLst/>
                <a:highlight>
                  <a:srgbClr val="F5F5F5"/>
                </a:highlight>
                <a:latin typeface="Aptos" panose="020B0004020202020204" pitchFamily="34" charset="0"/>
              </a:rPr>
              <a:t>nodige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informatie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kwaliteitsvolle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leermiddelen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tools. </a:t>
            </a:r>
            <a:r>
              <a:rPr lang="en-GB" sz="1800" b="0" i="0" u="none" strike="noStrike" dirty="0" err="1">
                <a:solidFill>
                  <a:srgbClr val="000000"/>
                </a:solidFill>
                <a:effectLst/>
                <a:highlight>
                  <a:srgbClr val="F5F5F5"/>
                </a:highlight>
                <a:latin typeface="Aptos" panose="020B0004020202020204" pitchFamily="34" charset="0"/>
              </a:rPr>
              <a:t>Ouders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kunnen</a:t>
            </a:r>
            <a:r>
              <a:rPr lang="en-GB" sz="1800" b="0" i="0" u="none" strike="noStrike" dirty="0">
                <a:solidFill>
                  <a:srgbClr val="000000"/>
                </a:solidFill>
                <a:effectLst/>
                <a:highlight>
                  <a:srgbClr val="F5F5F5"/>
                </a:highlight>
                <a:latin typeface="Aptos" panose="020B0004020202020204" pitchFamily="34" charset="0"/>
              </a:rPr>
              <a:t> er in </a:t>
            </a:r>
            <a:r>
              <a:rPr lang="en-GB" sz="1800" b="0" i="0" u="none" strike="noStrike" dirty="0" err="1">
                <a:solidFill>
                  <a:srgbClr val="000000"/>
                </a:solidFill>
                <a:effectLst/>
                <a:highlight>
                  <a:srgbClr val="F5F5F5"/>
                </a:highlight>
                <a:latin typeface="Aptos" panose="020B0004020202020204" pitchFamily="34" charset="0"/>
              </a:rPr>
              <a:t>interactie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gaan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ondersteunende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rol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opnemen</a:t>
            </a:r>
            <a:r>
              <a:rPr lang="en-GB" sz="1800" b="0" i="0" u="none" strike="noStrike" dirty="0">
                <a:solidFill>
                  <a:srgbClr val="000000"/>
                </a:solidFill>
                <a:effectLst/>
                <a:highlight>
                  <a:srgbClr val="F5F5F5"/>
                </a:highlight>
                <a:latin typeface="Aptos" panose="020B0004020202020204" pitchFamily="34" charset="0"/>
              </a:rPr>
              <a:t> in het </a:t>
            </a:r>
            <a:r>
              <a:rPr lang="en-GB" sz="1800" b="0" i="0" u="none" strike="noStrike" dirty="0" err="1">
                <a:solidFill>
                  <a:srgbClr val="000000"/>
                </a:solidFill>
                <a:effectLst/>
                <a:highlight>
                  <a:srgbClr val="F5F5F5"/>
                </a:highlight>
                <a:latin typeface="Aptos" panose="020B0004020202020204" pitchFamily="34" charset="0"/>
              </a:rPr>
              <a:t>leerproces</a:t>
            </a:r>
            <a:r>
              <a:rPr lang="en-GB" sz="1800" b="0" i="0" u="none" strike="noStrike" dirty="0">
                <a:solidFill>
                  <a:srgbClr val="000000"/>
                </a:solidFill>
                <a:effectLst/>
                <a:highlight>
                  <a:srgbClr val="F5F5F5"/>
                </a:highlight>
                <a:latin typeface="Aptos" panose="020B0004020202020204" pitchFamily="34" charset="0"/>
              </a:rPr>
              <a:t>.</a:t>
            </a:r>
            <a:r>
              <a:rPr lang="en-US" sz="1800" b="0" i="0" dirty="0">
                <a:solidFill>
                  <a:srgbClr val="444444"/>
                </a:solidFill>
                <a:effectLst/>
                <a:highlight>
                  <a:srgbClr val="F5F5F5"/>
                </a:highlight>
                <a:latin typeface="Aptos" panose="020B0004020202020204" pitchFamily="34" charset="0"/>
              </a:rPr>
              <a:t>​</a:t>
            </a:r>
            <a:endParaRPr lang="en-US" sz="1800" b="0" i="0" dirty="0">
              <a:solidFill>
                <a:srgbClr val="444444"/>
              </a:solidFill>
              <a:effectLst/>
              <a:highlight>
                <a:srgbClr val="F5F5F5"/>
              </a:highlight>
              <a:latin typeface="Arial" panose="020B060402020202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a:solidFill>
                  <a:srgbClr val="000000"/>
                </a:solidFill>
                <a:effectLst/>
                <a:highlight>
                  <a:srgbClr val="F5F5F5"/>
                </a:highlight>
                <a:latin typeface="Aptos" panose="020B0004020202020204" pitchFamily="34" charset="0"/>
              </a:rPr>
              <a:t>ICT-</a:t>
            </a:r>
            <a:r>
              <a:rPr lang="en-GB" sz="1800" b="1" i="0" u="none" strike="noStrike" dirty="0" err="1">
                <a:solidFill>
                  <a:srgbClr val="000000"/>
                </a:solidFill>
                <a:effectLst/>
                <a:highlight>
                  <a:srgbClr val="F5F5F5"/>
                </a:highlight>
                <a:latin typeface="Aptos" panose="020B0004020202020204" pitchFamily="34" charset="0"/>
              </a:rPr>
              <a:t>competente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onderwijsprofessionals</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We </a:t>
            </a:r>
            <a:r>
              <a:rPr lang="en-GB" sz="1800" b="0" i="0" u="none" strike="noStrike" dirty="0" err="1">
                <a:solidFill>
                  <a:srgbClr val="000000"/>
                </a:solidFill>
                <a:effectLst/>
                <a:highlight>
                  <a:srgbClr val="F5F5F5"/>
                </a:highlight>
                <a:latin typeface="Aptos" panose="020B0004020202020204" pitchFamily="34" charset="0"/>
              </a:rPr>
              <a:t>zetten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digitaal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lesgeven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blended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efficiënt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effectief</a:t>
            </a:r>
            <a:r>
              <a:rPr lang="en-GB" sz="1800" b="0" i="0" u="none" strike="noStrike" dirty="0">
                <a:solidFill>
                  <a:srgbClr val="000000"/>
                </a:solidFill>
                <a:effectLst/>
                <a:highlight>
                  <a:srgbClr val="F5F5F5"/>
                </a:highlight>
                <a:latin typeface="Aptos" panose="020B0004020202020204" pitchFamily="34" charset="0"/>
              </a:rPr>
              <a:t> in door ICT-</a:t>
            </a:r>
            <a:r>
              <a:rPr lang="en-GB" sz="1800" b="0" i="0" u="none" strike="noStrike" dirty="0" err="1">
                <a:solidFill>
                  <a:srgbClr val="000000"/>
                </a:solidFill>
                <a:effectLst/>
                <a:highlight>
                  <a:srgbClr val="F5F5F5"/>
                </a:highlight>
                <a:latin typeface="Aptos" panose="020B0004020202020204" pitchFamily="34" charset="0"/>
              </a:rPr>
              <a:t>competente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onderwijsprofessionals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ondersteunen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bij</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ontwikkeling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uitvoering</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ICT-</a:t>
            </a:r>
            <a:r>
              <a:rPr lang="en-GB" sz="1800" b="0" i="0" u="none" strike="noStrike" dirty="0" err="1">
                <a:solidFill>
                  <a:srgbClr val="000000"/>
                </a:solidFill>
                <a:effectLst/>
                <a:highlight>
                  <a:srgbClr val="F5F5F5"/>
                </a:highlight>
                <a:latin typeface="Aptos" panose="020B0004020202020204" pitchFamily="34" charset="0"/>
              </a:rPr>
              <a:t>beleid</a:t>
            </a:r>
            <a:r>
              <a:rPr lang="en-GB" sz="1800" b="0" i="0" u="none" strike="noStrike" dirty="0">
                <a:solidFill>
                  <a:srgbClr val="000000"/>
                </a:solidFill>
                <a:effectLst/>
                <a:highlight>
                  <a:srgbClr val="F5F5F5"/>
                </a:highlight>
                <a:latin typeface="Aptos" panose="020B0004020202020204" pitchFamily="34" charset="0"/>
              </a:rPr>
              <a:t>. Zo </a:t>
            </a:r>
            <a:r>
              <a:rPr lang="en-GB" sz="1800" b="0" i="0" u="none" strike="noStrike" dirty="0" err="1">
                <a:solidFill>
                  <a:srgbClr val="000000"/>
                </a:solidFill>
                <a:effectLst/>
                <a:highlight>
                  <a:srgbClr val="F5F5F5"/>
                </a:highlight>
                <a:latin typeface="Aptos" panose="020B0004020202020204" pitchFamily="34" charset="0"/>
              </a:rPr>
              <a:t>kunnen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zij</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groeien</a:t>
            </a:r>
            <a:r>
              <a:rPr lang="en-GB" sz="1800" b="0" i="0" u="none" strike="noStrike" dirty="0">
                <a:solidFill>
                  <a:srgbClr val="000000"/>
                </a:solidFill>
                <a:effectLst/>
                <a:highlight>
                  <a:srgbClr val="F5F5F5"/>
                </a:highlight>
                <a:latin typeface="Aptos" panose="020B0004020202020204" pitchFamily="34" charset="0"/>
              </a:rPr>
              <a:t> in </a:t>
            </a:r>
            <a:r>
              <a:rPr lang="en-GB" sz="1800" b="0" i="0" u="none" strike="noStrike" dirty="0" err="1">
                <a:solidFill>
                  <a:srgbClr val="000000"/>
                </a:solidFill>
                <a:effectLst/>
                <a:highlight>
                  <a:srgbClr val="F5F5F5"/>
                </a:highlight>
                <a:latin typeface="Aptos" panose="020B0004020202020204" pitchFamily="34" charset="0"/>
              </a:rPr>
              <a:t>hun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digitale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vaardigheden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innovatie</a:t>
            </a:r>
            <a:r>
              <a:rPr lang="en-GB" sz="1800" b="0" i="0" u="none" strike="noStrike" dirty="0">
                <a:solidFill>
                  <a:srgbClr val="000000"/>
                </a:solidFill>
                <a:effectLst/>
                <a:highlight>
                  <a:srgbClr val="F5F5F5"/>
                </a:highlight>
                <a:latin typeface="Aptos" panose="020B0004020202020204" pitchFamily="34" charset="0"/>
              </a:rPr>
              <a:t> mee </a:t>
            </a:r>
            <a:r>
              <a:rPr lang="en-GB" sz="1800" b="0" i="0" u="none" strike="noStrike" dirty="0" err="1">
                <a:solidFill>
                  <a:srgbClr val="000000"/>
                </a:solidFill>
                <a:effectLst/>
                <a:highlight>
                  <a:srgbClr val="F5F5F5"/>
                </a:highlight>
                <a:latin typeface="Aptos" panose="020B0004020202020204" pitchFamily="34" charset="0"/>
              </a:rPr>
              <a:t>mogelijk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maken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Onderwijsprofessionals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werken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samen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delen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kennis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elkaar</a:t>
            </a:r>
            <a:r>
              <a:rPr lang="en-GB" sz="1800" b="0" i="0" u="none" strike="noStrike" dirty="0">
                <a:solidFill>
                  <a:srgbClr val="000000"/>
                </a:solidFill>
                <a:effectLst/>
                <a:highlight>
                  <a:srgbClr val="F5F5F5"/>
                </a:highlight>
                <a:latin typeface="Aptos" panose="020B0004020202020204" pitchFamily="34" charset="0"/>
              </a:rPr>
              <a:t>.</a:t>
            </a:r>
            <a:r>
              <a:rPr lang="en-US" sz="1800" b="0" i="0" dirty="0">
                <a:solidFill>
                  <a:srgbClr val="444444"/>
                </a:solidFill>
                <a:effectLst/>
                <a:highlight>
                  <a:srgbClr val="F5F5F5"/>
                </a:highlight>
                <a:latin typeface="Aptos" panose="020B0004020202020204" pitchFamily="34" charset="0"/>
              </a:rPr>
              <a:t>​</a:t>
            </a:r>
            <a:endParaRPr lang="en-US" sz="1800" b="0" i="0" dirty="0">
              <a:solidFill>
                <a:srgbClr val="444444"/>
              </a:solidFill>
              <a:effectLst/>
              <a:highlight>
                <a:srgbClr val="F5F5F5"/>
              </a:highlight>
              <a:latin typeface="Arial" panose="020B060402020202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Optimaal</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gebruik</a:t>
            </a:r>
            <a:r>
              <a:rPr lang="en-GB" sz="1800" b="1" i="0" u="none" strike="noStrike" dirty="0">
                <a:solidFill>
                  <a:srgbClr val="000000"/>
                </a:solidFill>
                <a:effectLst/>
                <a:highlight>
                  <a:srgbClr val="F5F5F5"/>
                </a:highlight>
                <a:latin typeface="Aptos" panose="020B0004020202020204" pitchFamily="34" charset="0"/>
              </a:rPr>
              <a:t> van data in </a:t>
            </a:r>
            <a:r>
              <a:rPr lang="en-GB" sz="1800" b="1" i="0" u="none" strike="noStrike" dirty="0" err="1">
                <a:solidFill>
                  <a:srgbClr val="000000"/>
                </a:solidFill>
                <a:effectLst/>
                <a:highlight>
                  <a:srgbClr val="F5F5F5"/>
                </a:highlight>
                <a:latin typeface="Aptos" panose="020B0004020202020204" pitchFamily="34" charset="0"/>
              </a:rPr>
              <a:t>functie</a:t>
            </a:r>
            <a:r>
              <a:rPr lang="en-GB" sz="1800" b="1" i="0" u="none" strike="noStrike" dirty="0">
                <a:solidFill>
                  <a:srgbClr val="000000"/>
                </a:solidFill>
                <a:effectLst/>
                <a:highlight>
                  <a:srgbClr val="F5F5F5"/>
                </a:highlight>
                <a:latin typeface="Aptos" panose="020B0004020202020204" pitchFamily="34" charset="0"/>
              </a:rPr>
              <a:t> van </a:t>
            </a:r>
            <a:r>
              <a:rPr lang="en-GB" sz="1800" b="1" i="0" u="none" strike="noStrike" dirty="0" err="1">
                <a:solidFill>
                  <a:srgbClr val="000000"/>
                </a:solidFill>
                <a:effectLst/>
                <a:highlight>
                  <a:srgbClr val="F5F5F5"/>
                </a:highlight>
                <a:latin typeface="Aptos" panose="020B0004020202020204" pitchFamily="34" charset="0"/>
              </a:rPr>
              <a:t>onderwijskwaliteit</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We </a:t>
            </a:r>
            <a:r>
              <a:rPr lang="en-GB" sz="1800" b="0" i="0" u="none" strike="noStrike" dirty="0" err="1">
                <a:solidFill>
                  <a:srgbClr val="000000"/>
                </a:solidFill>
                <a:effectLst/>
                <a:highlight>
                  <a:srgbClr val="F5F5F5"/>
                </a:highlight>
                <a:latin typeface="Aptos" panose="020B0004020202020204" pitchFamily="34" charset="0"/>
              </a:rPr>
              <a:t>willen</a:t>
            </a:r>
            <a:r>
              <a:rPr lang="en-GB" sz="1800" b="0" i="0" u="none" strike="noStrike" dirty="0">
                <a:solidFill>
                  <a:srgbClr val="000000"/>
                </a:solidFill>
                <a:effectLst/>
                <a:highlight>
                  <a:srgbClr val="F5F5F5"/>
                </a:highlight>
                <a:latin typeface="Aptos" panose="020B0004020202020204" pitchFamily="34" charset="0"/>
              </a:rPr>
              <a:t> GO! data </a:t>
            </a:r>
            <a:r>
              <a:rPr lang="en-GB" sz="1800" b="0" i="0" u="none" strike="noStrike" dirty="0" err="1">
                <a:solidFill>
                  <a:srgbClr val="000000"/>
                </a:solidFill>
                <a:effectLst/>
                <a:highlight>
                  <a:srgbClr val="F5F5F5"/>
                </a:highlight>
                <a:latin typeface="Aptos" panose="020B0004020202020204" pitchFamily="34" charset="0"/>
              </a:rPr>
              <a:t>optimaal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benutten</a:t>
            </a:r>
            <a:r>
              <a:rPr lang="en-GB" sz="1800" b="0" i="0" u="none" strike="noStrike" dirty="0">
                <a:solidFill>
                  <a:srgbClr val="000000"/>
                </a:solidFill>
                <a:effectLst/>
                <a:highlight>
                  <a:srgbClr val="F5F5F5"/>
                </a:highlight>
                <a:latin typeface="Aptos" panose="020B0004020202020204" pitchFamily="34" charset="0"/>
              </a:rPr>
              <a:t> om het </a:t>
            </a:r>
            <a:r>
              <a:rPr lang="en-GB" sz="1800" b="0" i="0" u="none" strike="noStrike" dirty="0" err="1">
                <a:solidFill>
                  <a:srgbClr val="000000"/>
                </a:solidFill>
                <a:effectLst/>
                <a:highlight>
                  <a:srgbClr val="F5F5F5"/>
                </a:highlight>
                <a:latin typeface="Aptos" panose="020B0004020202020204" pitchFamily="34" charset="0"/>
              </a:rPr>
              <a:t>leerproces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beter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ondersteunen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onderwijskwaliteit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verbeteren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op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volgen</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eisen</a:t>
            </a:r>
            <a:r>
              <a:rPr lang="en-GB" sz="1800" b="0" i="0" u="none" strike="noStrike" dirty="0">
                <a:solidFill>
                  <a:srgbClr val="000000"/>
                </a:solidFill>
                <a:effectLst/>
                <a:highlight>
                  <a:srgbClr val="F5F5F5"/>
                </a:highlight>
                <a:latin typeface="Aptos" panose="020B0004020202020204" pitchFamily="34" charset="0"/>
              </a:rPr>
              <a:t> het </a:t>
            </a:r>
            <a:r>
              <a:rPr lang="en-GB" sz="1800" b="0" i="0" u="none" strike="noStrike" dirty="0" err="1">
                <a:solidFill>
                  <a:srgbClr val="000000"/>
                </a:solidFill>
                <a:effectLst/>
                <a:highlight>
                  <a:srgbClr val="F5F5F5"/>
                </a:highlight>
                <a:latin typeface="Aptos" panose="020B0004020202020204" pitchFamily="34" charset="0"/>
              </a:rPr>
              <a:t>eigenaarschap</a:t>
            </a:r>
            <a:r>
              <a:rPr lang="en-GB" sz="1800" b="0" i="0" u="none" strike="noStrike" dirty="0">
                <a:solidFill>
                  <a:srgbClr val="000000"/>
                </a:solidFill>
                <a:effectLst/>
                <a:highlight>
                  <a:srgbClr val="F5F5F5"/>
                </a:highlight>
                <a:latin typeface="Aptos" panose="020B0004020202020204" pitchFamily="34" charset="0"/>
              </a:rPr>
              <a:t> op van de GO! data,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zorgen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ervoor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dat</a:t>
            </a:r>
            <a:r>
              <a:rPr lang="en-GB" sz="1800" b="0" i="0" u="none" strike="noStrike" dirty="0">
                <a:solidFill>
                  <a:srgbClr val="000000"/>
                </a:solidFill>
                <a:effectLst/>
                <a:highlight>
                  <a:srgbClr val="F5F5F5"/>
                </a:highlight>
                <a:latin typeface="Aptos" panose="020B0004020202020204" pitchFamily="34" charset="0"/>
              </a:rPr>
              <a:t> we steeds </a:t>
            </a:r>
            <a:r>
              <a:rPr lang="en-GB" sz="1800" b="0" i="0" u="none" strike="noStrike" dirty="0" err="1">
                <a:solidFill>
                  <a:srgbClr val="000000"/>
                </a:solidFill>
                <a:effectLst/>
                <a:highlight>
                  <a:srgbClr val="F5F5F5"/>
                </a:highlight>
                <a:latin typeface="Aptos" panose="020B0004020202020204" pitchFamily="34" charset="0"/>
              </a:rPr>
              <a:t>toegang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hebben</a:t>
            </a:r>
            <a:r>
              <a:rPr lang="en-GB" sz="1800" b="0" i="0" u="none" strike="noStrike" dirty="0">
                <a:solidFill>
                  <a:srgbClr val="000000"/>
                </a:solidFill>
                <a:effectLst/>
                <a:highlight>
                  <a:srgbClr val="F5F5F5"/>
                </a:highlight>
                <a:latin typeface="Aptos" panose="020B0004020202020204" pitchFamily="34" charset="0"/>
              </a:rPr>
              <a:t> tot data van </a:t>
            </a:r>
            <a:r>
              <a:rPr lang="en-GB" sz="1800" b="0" i="0" u="none" strike="noStrike" dirty="0" err="1">
                <a:solidFill>
                  <a:srgbClr val="000000"/>
                </a:solidFill>
                <a:effectLst/>
                <a:highlight>
                  <a:srgbClr val="F5F5F5"/>
                </a:highlight>
                <a:latin typeface="Aptos" panose="020B0004020202020204" pitchFamily="34" charset="0"/>
              </a:rPr>
              <a:t>lerenden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onderwijsprofessionals</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stellen</a:t>
            </a:r>
            <a:r>
              <a:rPr lang="en-GB" sz="1800" b="0" i="0" u="none" strike="noStrike" dirty="0">
                <a:solidFill>
                  <a:srgbClr val="000000"/>
                </a:solidFill>
                <a:effectLst/>
                <a:highlight>
                  <a:srgbClr val="F5F5F5"/>
                </a:highlight>
                <a:latin typeface="Aptos" panose="020B0004020202020204" pitchFamily="34" charset="0"/>
              </a:rPr>
              <a:t> – met respect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privacy - </a:t>
            </a:r>
            <a:r>
              <a:rPr lang="en-GB" sz="1800" b="0" i="0" u="none" strike="noStrike" dirty="0" err="1">
                <a:solidFill>
                  <a:srgbClr val="000000"/>
                </a:solidFill>
                <a:effectLst/>
                <a:highlight>
                  <a:srgbClr val="F5F5F5"/>
                </a:highlight>
                <a:latin typeface="Aptos" panose="020B0004020202020204" pitchFamily="34" charset="0"/>
              </a:rPr>
              <a:t>deze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informatie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maximaal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beschikking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daar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waar</a:t>
            </a:r>
            <a:r>
              <a:rPr lang="en-GB" sz="1800" b="0" i="0" u="none" strike="noStrike" dirty="0">
                <a:solidFill>
                  <a:srgbClr val="000000"/>
                </a:solidFill>
                <a:effectLst/>
                <a:highlight>
                  <a:srgbClr val="F5F5F5"/>
                </a:highlight>
                <a:latin typeface="Aptos" panose="020B0004020202020204" pitchFamily="34" charset="0"/>
              </a:rPr>
              <a:t> het ten </a:t>
            </a:r>
            <a:r>
              <a:rPr lang="en-GB" sz="1800" b="0" i="0" u="none" strike="noStrike" dirty="0" err="1">
                <a:solidFill>
                  <a:srgbClr val="000000"/>
                </a:solidFill>
                <a:effectLst/>
                <a:highlight>
                  <a:srgbClr val="F5F5F5"/>
                </a:highlight>
                <a:latin typeface="Aptos" panose="020B0004020202020204" pitchFamily="34" charset="0"/>
              </a:rPr>
              <a:t>goede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komt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a:t>
            </a:r>
            <a:r>
              <a:rPr lang="en-GB" sz="1800" b="0" i="0" u="none" strike="noStrike" dirty="0">
                <a:solidFill>
                  <a:srgbClr val="000000"/>
                </a:solidFill>
                <a:effectLst/>
                <a:highlight>
                  <a:srgbClr val="F5F5F5"/>
                </a:highlight>
                <a:latin typeface="Aptos" panose="020B0004020202020204" pitchFamily="34" charset="0"/>
              </a:rPr>
              <a:t> het </a:t>
            </a:r>
            <a:r>
              <a:rPr lang="en-GB" sz="1800" b="0" i="0" u="none" strike="noStrike" dirty="0" err="1">
                <a:solidFill>
                  <a:srgbClr val="000000"/>
                </a:solidFill>
                <a:effectLst/>
                <a:highlight>
                  <a:srgbClr val="F5F5F5"/>
                </a:highlight>
                <a:latin typeface="Aptos" panose="020B0004020202020204" pitchFamily="34" charset="0"/>
              </a:rPr>
              <a:t>onderwijsproces</a:t>
            </a:r>
            <a:r>
              <a:rPr lang="en-GB" sz="1800" b="0" i="0" u="none" strike="noStrike" dirty="0">
                <a:solidFill>
                  <a:srgbClr val="000000"/>
                </a:solidFill>
                <a:effectLst/>
                <a:highlight>
                  <a:srgbClr val="F5F5F5"/>
                </a:highlight>
                <a:latin typeface="Aptos" panose="020B0004020202020204" pitchFamily="34" charset="0"/>
              </a:rPr>
              <a:t> of de </a:t>
            </a:r>
            <a:r>
              <a:rPr lang="en-GB" sz="1800" b="0" i="0" u="none" strike="noStrike" dirty="0" err="1">
                <a:solidFill>
                  <a:srgbClr val="000000"/>
                </a:solidFill>
                <a:effectLst/>
                <a:highlight>
                  <a:srgbClr val="F5F5F5"/>
                </a:highlight>
                <a:latin typeface="Aptos" panose="020B0004020202020204" pitchFamily="34" charset="0"/>
              </a:rPr>
              <a:t>organisatieprocessen</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gebruiken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deze</a:t>
            </a:r>
            <a:r>
              <a:rPr lang="en-GB" sz="1800" b="0" i="0" u="none" strike="noStrike" dirty="0">
                <a:solidFill>
                  <a:srgbClr val="000000"/>
                </a:solidFill>
                <a:effectLst/>
                <a:highlight>
                  <a:srgbClr val="F5F5F5"/>
                </a:highlight>
                <a:latin typeface="Aptos" panose="020B0004020202020204" pitchFamily="34" charset="0"/>
              </a:rPr>
              <a:t> data om </a:t>
            </a:r>
            <a:r>
              <a:rPr lang="en-GB" sz="1800" b="0" i="0" u="none" strike="noStrike" dirty="0" err="1">
                <a:solidFill>
                  <a:srgbClr val="000000"/>
                </a:solidFill>
                <a:effectLst/>
                <a:highlight>
                  <a:srgbClr val="F5F5F5"/>
                </a:highlight>
                <a:latin typeface="Aptos" panose="020B0004020202020204" pitchFamily="34" charset="0"/>
              </a:rPr>
              <a:t>lerenden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onderwijsprofessionals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scholen</a:t>
            </a:r>
            <a:r>
              <a:rPr lang="en-GB" sz="1800" b="0" i="0" u="none" strike="noStrike" dirty="0">
                <a:solidFill>
                  <a:srgbClr val="000000"/>
                </a:solidFill>
                <a:effectLst/>
                <a:highlight>
                  <a:srgbClr val="F5F5F5"/>
                </a:highlight>
                <a:latin typeface="Aptos" panose="020B0004020202020204" pitchFamily="34" charset="0"/>
              </a:rPr>
              <a:t>, … </a:t>
            </a:r>
            <a:r>
              <a:rPr lang="en-GB" sz="1800" b="0" i="0" u="none" strike="noStrike" dirty="0" err="1">
                <a:solidFill>
                  <a:srgbClr val="000000"/>
                </a:solidFill>
                <a:effectLst/>
                <a:highlight>
                  <a:srgbClr val="F5F5F5"/>
                </a:highlight>
                <a:latin typeface="Aptos" panose="020B0004020202020204" pitchFamily="34" charset="0"/>
              </a:rPr>
              <a:t>inzichten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analyses </a:t>
            </a:r>
            <a:r>
              <a:rPr lang="en-GB" sz="1800" b="0" i="0" u="none" strike="noStrike" dirty="0" err="1">
                <a:solidFill>
                  <a:srgbClr val="000000"/>
                </a:solidFill>
                <a:effectLst/>
                <a:highlight>
                  <a:srgbClr val="F5F5F5"/>
                </a:highlight>
                <a:latin typeface="Aptos" panose="020B0004020202020204" pitchFamily="34" charset="0"/>
              </a:rPr>
              <a:t>mogelijk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maken</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voorzien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daartoe</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nodige</a:t>
            </a:r>
            <a:r>
              <a:rPr lang="en-GB" sz="1800" b="0" i="0" u="none" strike="noStrike" dirty="0">
                <a:solidFill>
                  <a:srgbClr val="000000"/>
                </a:solidFill>
                <a:effectLst/>
                <a:highlight>
                  <a:srgbClr val="F5F5F5"/>
                </a:highlight>
                <a:latin typeface="Aptos" panose="020B0004020202020204" pitchFamily="34" charset="0"/>
              </a:rPr>
              <a:t> tools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begeleiding</a:t>
            </a:r>
            <a:r>
              <a:rPr lang="en-GB" sz="1800" b="0" i="0" u="none" strike="noStrike" dirty="0">
                <a:solidFill>
                  <a:srgbClr val="000000"/>
                </a:solidFill>
                <a:effectLst/>
                <a:highlight>
                  <a:srgbClr val="F5F5F5"/>
                </a:highlight>
                <a:latin typeface="Aptos" panose="020B0004020202020204" pitchFamily="34" charset="0"/>
              </a:rPr>
              <a:t>.</a:t>
            </a:r>
            <a:r>
              <a:rPr lang="en-US" sz="1800" b="0" i="0" dirty="0">
                <a:solidFill>
                  <a:srgbClr val="444444"/>
                </a:solidFill>
                <a:effectLst/>
                <a:highlight>
                  <a:srgbClr val="F5F5F5"/>
                </a:highlight>
                <a:latin typeface="Aptos" panose="020B0004020202020204" pitchFamily="34" charset="0"/>
              </a:rPr>
              <a:t>​</a:t>
            </a:r>
            <a:endParaRPr lang="en-US" sz="1800" b="0" i="0" dirty="0">
              <a:solidFill>
                <a:srgbClr val="444444"/>
              </a:solidFill>
              <a:effectLst/>
              <a:highlight>
                <a:srgbClr val="F5F5F5"/>
              </a:highlight>
              <a:latin typeface="Arial" panose="020B060402020202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Optimaliseren</a:t>
            </a:r>
            <a:r>
              <a:rPr lang="en-GB" sz="1800" b="1" i="0" u="none" strike="noStrike" dirty="0">
                <a:solidFill>
                  <a:srgbClr val="000000"/>
                </a:solidFill>
                <a:effectLst/>
                <a:highlight>
                  <a:srgbClr val="F5F5F5"/>
                </a:highlight>
                <a:latin typeface="Aptos" panose="020B0004020202020204" pitchFamily="34" charset="0"/>
              </a:rPr>
              <a:t> van </a:t>
            </a:r>
            <a:r>
              <a:rPr lang="en-GB" sz="1800" b="1" i="0" u="none" strike="noStrike" dirty="0" err="1">
                <a:solidFill>
                  <a:srgbClr val="000000"/>
                </a:solidFill>
                <a:effectLst/>
                <a:highlight>
                  <a:srgbClr val="F5F5F5"/>
                </a:highlight>
                <a:latin typeface="Aptos" panose="020B0004020202020204" pitchFamily="34" charset="0"/>
              </a:rPr>
              <a:t>organisatieprocessen</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We </a:t>
            </a:r>
            <a:r>
              <a:rPr lang="en-GB" sz="1800" b="0" i="0" u="none" strike="noStrike" dirty="0" err="1">
                <a:solidFill>
                  <a:srgbClr val="000000"/>
                </a:solidFill>
                <a:effectLst/>
                <a:highlight>
                  <a:srgbClr val="F5F5F5"/>
                </a:highlight>
                <a:latin typeface="Aptos" panose="020B0004020202020204" pitchFamily="34" charset="0"/>
              </a:rPr>
              <a:t>delen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informatie</a:t>
            </a:r>
            <a:r>
              <a:rPr lang="en-GB" sz="1800" b="0" i="0" u="none" strike="noStrike" dirty="0">
                <a:solidFill>
                  <a:srgbClr val="000000"/>
                </a:solidFill>
                <a:effectLst/>
                <a:highlight>
                  <a:srgbClr val="F5F5F5"/>
                </a:highlight>
                <a:latin typeface="Aptos" panose="020B0004020202020204" pitchFamily="34" charset="0"/>
              </a:rPr>
              <a:t> over de </a:t>
            </a:r>
            <a:r>
              <a:rPr lang="en-GB" sz="1800" b="0" i="0" u="none" strike="noStrike" dirty="0" err="1">
                <a:solidFill>
                  <a:srgbClr val="000000"/>
                </a:solidFill>
                <a:effectLst/>
                <a:highlight>
                  <a:srgbClr val="F5F5F5"/>
                </a:highlight>
                <a:latin typeface="Aptos" panose="020B0004020202020204" pitchFamily="34" charset="0"/>
              </a:rPr>
              <a:t>inzet</a:t>
            </a:r>
            <a:r>
              <a:rPr lang="en-GB" sz="1800" b="0" i="0" u="none" strike="noStrike" dirty="0">
                <a:solidFill>
                  <a:srgbClr val="000000"/>
                </a:solidFill>
                <a:effectLst/>
                <a:highlight>
                  <a:srgbClr val="F5F5F5"/>
                </a:highlight>
                <a:latin typeface="Aptos" panose="020B0004020202020204" pitchFamily="34" charset="0"/>
              </a:rPr>
              <a:t> van IT </a:t>
            </a:r>
            <a:r>
              <a:rPr lang="en-GB" sz="1800" b="0" i="0" u="none" strike="noStrike" dirty="0" err="1">
                <a:solidFill>
                  <a:srgbClr val="000000"/>
                </a:solidFill>
                <a:effectLst/>
                <a:highlight>
                  <a:srgbClr val="F5F5F5"/>
                </a:highlight>
                <a:latin typeface="Aptos" panose="020B0004020202020204" pitchFamily="34" charset="0"/>
              </a:rPr>
              <a:t>ter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ondersteuning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automatisatie</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processen</a:t>
            </a:r>
            <a:r>
              <a:rPr lang="en-GB" sz="1800" b="0" i="0" u="none" strike="noStrike" dirty="0">
                <a:solidFill>
                  <a:srgbClr val="000000"/>
                </a:solidFill>
                <a:effectLst/>
                <a:highlight>
                  <a:srgbClr val="F5F5F5"/>
                </a:highlight>
                <a:latin typeface="Aptos" panose="020B0004020202020204" pitchFamily="34" charset="0"/>
              </a:rPr>
              <a:t>, over de </a:t>
            </a:r>
            <a:r>
              <a:rPr lang="en-GB" sz="1800" b="0" i="0" u="none" strike="noStrike" dirty="0" err="1">
                <a:solidFill>
                  <a:srgbClr val="000000"/>
                </a:solidFill>
                <a:effectLst/>
                <a:highlight>
                  <a:srgbClr val="F5F5F5"/>
                </a:highlight>
                <a:latin typeface="Aptos" panose="020B0004020202020204" pitchFamily="34" charset="0"/>
              </a:rPr>
              <a:t>scholen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scholengroepen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de centrale </a:t>
            </a:r>
            <a:r>
              <a:rPr lang="en-GB" sz="1800" b="0" i="0" u="none" strike="noStrike" dirty="0" err="1">
                <a:solidFill>
                  <a:srgbClr val="000000"/>
                </a:solidFill>
                <a:effectLst/>
                <a:highlight>
                  <a:srgbClr val="F5F5F5"/>
                </a:highlight>
                <a:latin typeface="Aptos" panose="020B0004020202020204" pitchFamily="34" charset="0"/>
              </a:rPr>
              <a:t>diensten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heen</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werken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maximaal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netbreed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samen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oplossingen</a:t>
            </a:r>
            <a:r>
              <a:rPr lang="en-GB" sz="1800" b="0" i="0" u="none" strike="noStrike" dirty="0">
                <a:solidFill>
                  <a:srgbClr val="000000"/>
                </a:solidFill>
                <a:effectLst/>
                <a:highlight>
                  <a:srgbClr val="F5F5F5"/>
                </a:highlight>
                <a:latin typeface="Aptos" panose="020B0004020202020204" pitchFamily="34" charset="0"/>
              </a:rPr>
              <a:t>.</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endParaRPr lang="en-GB" sz="1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Inspirerende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voorbeelden</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zijn</a:t>
            </a:r>
            <a:r>
              <a:rPr lang="en-GB" sz="1800" b="1" i="0" u="none" strike="noStrike" dirty="0">
                <a:solidFill>
                  <a:srgbClr val="000000"/>
                </a:solidFill>
                <a:effectLst/>
                <a:highlight>
                  <a:srgbClr val="F5F5F5"/>
                </a:highlight>
                <a:latin typeface="Aptos" panose="020B0004020202020204" pitchFamily="34" charset="0"/>
              </a:rPr>
              <a:t>:</a:t>
            </a:r>
            <a:r>
              <a:rPr lang="en-US" sz="1800" b="1" i="0" dirty="0">
                <a:solidFill>
                  <a:srgbClr val="444444"/>
                </a:solidFill>
                <a:effectLst/>
                <a:highlight>
                  <a:srgbClr val="F5F5F5"/>
                </a:highlight>
                <a:latin typeface="Aptos" panose="020B0004020202020204" pitchFamily="34" charset="0"/>
              </a:rPr>
              <a:t>​</a:t>
            </a:r>
            <a:br>
              <a:rPr lang="en-US" sz="1800" b="1"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 GO! </a:t>
            </a:r>
            <a:r>
              <a:rPr lang="en-GB" sz="1800" b="0" i="0" u="none" strike="noStrike" dirty="0" err="1">
                <a:solidFill>
                  <a:srgbClr val="000000"/>
                </a:solidFill>
                <a:effectLst/>
                <a:highlight>
                  <a:srgbClr val="F5F5F5"/>
                </a:highlight>
                <a:latin typeface="Aptos" panose="020B0004020202020204" pitchFamily="34" charset="0"/>
              </a:rPr>
              <a:t>middenschool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Geraardsbergen</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 GO! </a:t>
            </a:r>
            <a:r>
              <a:rPr lang="en-GB" sz="1800" b="0" i="0" u="none" strike="noStrike" dirty="0" err="1">
                <a:solidFill>
                  <a:srgbClr val="000000"/>
                </a:solidFill>
                <a:effectLst/>
                <a:highlight>
                  <a:srgbClr val="F5F5F5"/>
                </a:highlight>
                <a:latin typeface="Aptos" panose="020B0004020202020204" pitchFamily="34" charset="0"/>
              </a:rPr>
              <a:t>technisch</a:t>
            </a:r>
            <a:r>
              <a:rPr lang="en-GB" sz="1800" b="0" i="0" u="none" strike="noStrike" dirty="0">
                <a:solidFill>
                  <a:srgbClr val="000000"/>
                </a:solidFill>
                <a:effectLst/>
                <a:highlight>
                  <a:srgbClr val="F5F5F5"/>
                </a:highlight>
                <a:latin typeface="Aptos" panose="020B0004020202020204" pitchFamily="34" charset="0"/>
              </a:rPr>
              <a:t> atheneum </a:t>
            </a:r>
            <a:r>
              <a:rPr lang="en-GB" sz="1800" b="0" i="0" u="none" strike="noStrike" dirty="0" err="1">
                <a:solidFill>
                  <a:srgbClr val="000000"/>
                </a:solidFill>
                <a:effectLst/>
                <a:highlight>
                  <a:srgbClr val="F5F5F5"/>
                </a:highlight>
                <a:latin typeface="Aptos" panose="020B0004020202020204" pitchFamily="34" charset="0"/>
              </a:rPr>
              <a:t>Keerbergen</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 GO! </a:t>
            </a:r>
            <a:r>
              <a:rPr lang="en-GB" sz="1800" b="0" i="0" u="none" strike="noStrike" dirty="0" err="1">
                <a:solidFill>
                  <a:srgbClr val="000000"/>
                </a:solidFill>
                <a:effectLst/>
                <a:highlight>
                  <a:srgbClr val="F5F5F5"/>
                </a:highlight>
                <a:latin typeface="Aptos" panose="020B0004020202020204" pitchFamily="34" charset="0"/>
              </a:rPr>
              <a:t>technisch</a:t>
            </a:r>
            <a:r>
              <a:rPr lang="en-GB" sz="1800" b="0" i="0" u="none" strike="noStrike" dirty="0">
                <a:solidFill>
                  <a:srgbClr val="000000"/>
                </a:solidFill>
                <a:effectLst/>
                <a:highlight>
                  <a:srgbClr val="F5F5F5"/>
                </a:highlight>
                <a:latin typeface="Aptos" panose="020B0004020202020204" pitchFamily="34" charset="0"/>
              </a:rPr>
              <a:t> atheneum Halle</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 GO! CVO Scala</a:t>
            </a:r>
            <a:r>
              <a:rPr lang="en-US" sz="1800" b="0" i="0" dirty="0">
                <a:solidFill>
                  <a:srgbClr val="444444"/>
                </a:solidFill>
                <a:effectLst/>
                <a:highlight>
                  <a:srgbClr val="F5F5F5"/>
                </a:highlight>
                <a:latin typeface="Aptos" panose="020B0004020202020204" pitchFamily="34" charset="0"/>
              </a:rPr>
              <a:t>​</a:t>
            </a:r>
            <a:endParaRPr lang="en-US" sz="1800" b="0" i="0" dirty="0">
              <a:solidFill>
                <a:srgbClr val="444444"/>
              </a:solidFill>
              <a:effectLst/>
              <a:highlight>
                <a:srgbClr val="F5F5F5"/>
              </a:highligh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17</a:t>
            </a:fld>
            <a:endParaRPr lang="en-BE"/>
          </a:p>
        </p:txBody>
      </p:sp>
    </p:spTree>
    <p:extLst>
      <p:ext uri="{BB962C8B-B14F-4D97-AF65-F5344CB8AC3E}">
        <p14:creationId xmlns:p14="http://schemas.microsoft.com/office/powerpoint/2010/main" val="37058041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E" dirty="0"/>
          </a:p>
        </p:txBody>
      </p:sp>
      <p:sp>
        <p:nvSpPr>
          <p:cNvPr id="4" name="Slide Number Placeholder 3"/>
          <p:cNvSpPr>
            <a:spLocks noGrp="1"/>
          </p:cNvSpPr>
          <p:nvPr>
            <p:ph type="sldNum" sz="quarter" idx="5"/>
          </p:nvPr>
        </p:nvSpPr>
        <p:spPr/>
        <p:txBody>
          <a:bodyPr/>
          <a:lstStyle/>
          <a:p>
            <a:fld id="{F2153A85-B9B1-594F-B1C0-95399ECCDE3B}" type="slidenum">
              <a:rPr lang="en-BE" smtClean="0"/>
              <a:t>18</a:t>
            </a:fld>
            <a:endParaRPr lang="en-BE"/>
          </a:p>
        </p:txBody>
      </p:sp>
    </p:spTree>
    <p:extLst>
      <p:ext uri="{BB962C8B-B14F-4D97-AF65-F5344CB8AC3E}">
        <p14:creationId xmlns:p14="http://schemas.microsoft.com/office/powerpoint/2010/main" val="23648846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E" dirty="0"/>
          </a:p>
        </p:txBody>
      </p:sp>
      <p:sp>
        <p:nvSpPr>
          <p:cNvPr id="4" name="Slide Number Placeholder 3"/>
          <p:cNvSpPr>
            <a:spLocks noGrp="1"/>
          </p:cNvSpPr>
          <p:nvPr>
            <p:ph type="sldNum" sz="quarter" idx="5"/>
          </p:nvPr>
        </p:nvSpPr>
        <p:spPr/>
        <p:txBody>
          <a:bodyPr/>
          <a:lstStyle/>
          <a:p>
            <a:fld id="{F2153A85-B9B1-594F-B1C0-95399ECCDE3B}" type="slidenum">
              <a:rPr lang="en-BE" smtClean="0"/>
              <a:t>20</a:t>
            </a:fld>
            <a:endParaRPr lang="en-BE"/>
          </a:p>
        </p:txBody>
      </p:sp>
    </p:spTree>
    <p:extLst>
      <p:ext uri="{BB962C8B-B14F-4D97-AF65-F5344CB8AC3E}">
        <p14:creationId xmlns:p14="http://schemas.microsoft.com/office/powerpoint/2010/main" val="1199644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C27A1-75C5-1842-7007-A6A1162698C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BE"/>
          </a:p>
        </p:txBody>
      </p:sp>
      <p:sp>
        <p:nvSpPr>
          <p:cNvPr id="3" name="Subtitle 2">
            <a:extLst>
              <a:ext uri="{FF2B5EF4-FFF2-40B4-BE49-F238E27FC236}">
                <a16:creationId xmlns:a16="http://schemas.microsoft.com/office/drawing/2014/main" id="{5487B9EA-5718-4515-C496-AFE2B4A8B86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BE"/>
          </a:p>
        </p:txBody>
      </p:sp>
      <p:sp>
        <p:nvSpPr>
          <p:cNvPr id="4" name="Date Placeholder 3">
            <a:extLst>
              <a:ext uri="{FF2B5EF4-FFF2-40B4-BE49-F238E27FC236}">
                <a16:creationId xmlns:a16="http://schemas.microsoft.com/office/drawing/2014/main" id="{C65ACE66-FE58-02B8-11EC-8C2C6DE5FD33}"/>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A484CE41-2AD4-8FEA-D218-1D68CE132368}"/>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D528A7FB-E22E-D005-396D-99D43334F814}"/>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17829130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221E0-E8CA-9491-8F1D-79BEF0B1C3D3}"/>
              </a:ext>
            </a:extLst>
          </p:cNvPr>
          <p:cNvSpPr>
            <a:spLocks noGrp="1"/>
          </p:cNvSpPr>
          <p:nvPr>
            <p:ph type="title"/>
          </p:nvPr>
        </p:nvSpPr>
        <p:spPr/>
        <p:txBody>
          <a:bodyPr/>
          <a:lstStyle/>
          <a:p>
            <a:r>
              <a:rPr lang="en-GB"/>
              <a:t>Click to edit Master title style</a:t>
            </a:r>
            <a:endParaRPr lang="en-BE"/>
          </a:p>
        </p:txBody>
      </p:sp>
      <p:sp>
        <p:nvSpPr>
          <p:cNvPr id="3" name="Content Placeholder 2">
            <a:extLst>
              <a:ext uri="{FF2B5EF4-FFF2-40B4-BE49-F238E27FC236}">
                <a16:creationId xmlns:a16="http://schemas.microsoft.com/office/drawing/2014/main" id="{9B88BF43-267F-7477-304F-CDCF40034D0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Date Placeholder 3">
            <a:extLst>
              <a:ext uri="{FF2B5EF4-FFF2-40B4-BE49-F238E27FC236}">
                <a16:creationId xmlns:a16="http://schemas.microsoft.com/office/drawing/2014/main" id="{9AC40684-0211-731C-913F-1BBB675C8CB1}"/>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41ACAA6E-E224-AA7D-BEBC-770C8FE1A092}"/>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BB942747-696C-3BEC-7E84-C97066E543FB}"/>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3622770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56ADB-F51A-A245-F3C1-19E79A88C3E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BE"/>
          </a:p>
        </p:txBody>
      </p:sp>
      <p:sp>
        <p:nvSpPr>
          <p:cNvPr id="3" name="Text Placeholder 2">
            <a:extLst>
              <a:ext uri="{FF2B5EF4-FFF2-40B4-BE49-F238E27FC236}">
                <a16:creationId xmlns:a16="http://schemas.microsoft.com/office/drawing/2014/main" id="{90F206BA-B033-DAD3-2DA3-4EE582D749E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0DD9CFC-0D4E-7531-2318-423CC347649A}"/>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06FA1AE1-3EB3-25DB-8FC1-F7D339FC32A4}"/>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40473D22-97FF-A1D6-126F-A1BBC097286F}"/>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2722551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5FDD3-E374-072C-9339-B1C73EBFB9B8}"/>
              </a:ext>
            </a:extLst>
          </p:cNvPr>
          <p:cNvSpPr>
            <a:spLocks noGrp="1"/>
          </p:cNvSpPr>
          <p:nvPr>
            <p:ph type="title"/>
          </p:nvPr>
        </p:nvSpPr>
        <p:spPr/>
        <p:txBody>
          <a:bodyPr/>
          <a:lstStyle/>
          <a:p>
            <a:r>
              <a:rPr lang="en-GB"/>
              <a:t>Click to edit Master title style</a:t>
            </a:r>
            <a:endParaRPr lang="en-BE"/>
          </a:p>
        </p:txBody>
      </p:sp>
      <p:sp>
        <p:nvSpPr>
          <p:cNvPr id="3" name="Content Placeholder 2">
            <a:extLst>
              <a:ext uri="{FF2B5EF4-FFF2-40B4-BE49-F238E27FC236}">
                <a16:creationId xmlns:a16="http://schemas.microsoft.com/office/drawing/2014/main" id="{144F4FF1-03B5-3979-5694-B7F11D61F4D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Content Placeholder 3">
            <a:extLst>
              <a:ext uri="{FF2B5EF4-FFF2-40B4-BE49-F238E27FC236}">
                <a16:creationId xmlns:a16="http://schemas.microsoft.com/office/drawing/2014/main" id="{3CA36242-FF3E-C9DF-3817-EBFCEF367FA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5" name="Date Placeholder 4">
            <a:extLst>
              <a:ext uri="{FF2B5EF4-FFF2-40B4-BE49-F238E27FC236}">
                <a16:creationId xmlns:a16="http://schemas.microsoft.com/office/drawing/2014/main" id="{3CE84986-6A8B-A33C-95BF-77F6726B13DB}"/>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6" name="Footer Placeholder 5">
            <a:extLst>
              <a:ext uri="{FF2B5EF4-FFF2-40B4-BE49-F238E27FC236}">
                <a16:creationId xmlns:a16="http://schemas.microsoft.com/office/drawing/2014/main" id="{C5E3EA72-B446-452E-52FE-A6F63F03A7CD}"/>
              </a:ext>
            </a:extLst>
          </p:cNvPr>
          <p:cNvSpPr>
            <a:spLocks noGrp="1"/>
          </p:cNvSpPr>
          <p:nvPr>
            <p:ph type="ftr" sz="quarter" idx="11"/>
          </p:nvPr>
        </p:nvSpPr>
        <p:spPr/>
        <p:txBody>
          <a:bodyPr/>
          <a:lstStyle/>
          <a:p>
            <a:endParaRPr lang="en-BE"/>
          </a:p>
        </p:txBody>
      </p:sp>
      <p:sp>
        <p:nvSpPr>
          <p:cNvPr id="7" name="Slide Number Placeholder 6">
            <a:extLst>
              <a:ext uri="{FF2B5EF4-FFF2-40B4-BE49-F238E27FC236}">
                <a16:creationId xmlns:a16="http://schemas.microsoft.com/office/drawing/2014/main" id="{B17FFFC0-C0FB-0246-9DA8-C021FA4135A0}"/>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2731437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5E353-E24C-CB35-0021-5B8B45CD76C1}"/>
              </a:ext>
            </a:extLst>
          </p:cNvPr>
          <p:cNvSpPr>
            <a:spLocks noGrp="1"/>
          </p:cNvSpPr>
          <p:nvPr>
            <p:ph type="title"/>
          </p:nvPr>
        </p:nvSpPr>
        <p:spPr>
          <a:xfrm>
            <a:off x="839788" y="365125"/>
            <a:ext cx="10515600" cy="1325563"/>
          </a:xfrm>
        </p:spPr>
        <p:txBody>
          <a:bodyPr/>
          <a:lstStyle/>
          <a:p>
            <a:r>
              <a:rPr lang="en-GB"/>
              <a:t>Click to edit Master title style</a:t>
            </a:r>
            <a:endParaRPr lang="en-BE"/>
          </a:p>
        </p:txBody>
      </p:sp>
      <p:sp>
        <p:nvSpPr>
          <p:cNvPr id="3" name="Text Placeholder 2">
            <a:extLst>
              <a:ext uri="{FF2B5EF4-FFF2-40B4-BE49-F238E27FC236}">
                <a16:creationId xmlns:a16="http://schemas.microsoft.com/office/drawing/2014/main" id="{06863CCA-362C-B21D-012E-3B63FADB4F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EEDAFD3-76E4-26FE-5B41-E5C6F197E1B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5" name="Text Placeholder 4">
            <a:extLst>
              <a:ext uri="{FF2B5EF4-FFF2-40B4-BE49-F238E27FC236}">
                <a16:creationId xmlns:a16="http://schemas.microsoft.com/office/drawing/2014/main" id="{4D179E23-6648-EEFF-9799-B5BAF3A7E0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C627CB3-AB18-4BD4-DE5C-E24BA9C3E6E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7" name="Date Placeholder 6">
            <a:extLst>
              <a:ext uri="{FF2B5EF4-FFF2-40B4-BE49-F238E27FC236}">
                <a16:creationId xmlns:a16="http://schemas.microsoft.com/office/drawing/2014/main" id="{9FF904BF-64D5-7446-7C3A-34BE8B23937A}"/>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8" name="Footer Placeholder 7">
            <a:extLst>
              <a:ext uri="{FF2B5EF4-FFF2-40B4-BE49-F238E27FC236}">
                <a16:creationId xmlns:a16="http://schemas.microsoft.com/office/drawing/2014/main" id="{9094CEA0-D1D8-DF41-AD39-46C80F8E6DAB}"/>
              </a:ext>
            </a:extLst>
          </p:cNvPr>
          <p:cNvSpPr>
            <a:spLocks noGrp="1"/>
          </p:cNvSpPr>
          <p:nvPr>
            <p:ph type="ftr" sz="quarter" idx="11"/>
          </p:nvPr>
        </p:nvSpPr>
        <p:spPr/>
        <p:txBody>
          <a:bodyPr/>
          <a:lstStyle/>
          <a:p>
            <a:endParaRPr lang="en-BE"/>
          </a:p>
        </p:txBody>
      </p:sp>
      <p:sp>
        <p:nvSpPr>
          <p:cNvPr id="9" name="Slide Number Placeholder 8">
            <a:extLst>
              <a:ext uri="{FF2B5EF4-FFF2-40B4-BE49-F238E27FC236}">
                <a16:creationId xmlns:a16="http://schemas.microsoft.com/office/drawing/2014/main" id="{635B3953-E729-96E5-B396-47F12E840F4A}"/>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402597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DF4C2-E402-211B-BD5D-02974C431248}"/>
              </a:ext>
            </a:extLst>
          </p:cNvPr>
          <p:cNvSpPr>
            <a:spLocks noGrp="1"/>
          </p:cNvSpPr>
          <p:nvPr>
            <p:ph type="title"/>
          </p:nvPr>
        </p:nvSpPr>
        <p:spPr/>
        <p:txBody>
          <a:bodyPr/>
          <a:lstStyle/>
          <a:p>
            <a:r>
              <a:rPr lang="en-GB"/>
              <a:t>Click to edit Master title style</a:t>
            </a:r>
            <a:endParaRPr lang="en-BE"/>
          </a:p>
        </p:txBody>
      </p:sp>
      <p:sp>
        <p:nvSpPr>
          <p:cNvPr id="3" name="Date Placeholder 2">
            <a:extLst>
              <a:ext uri="{FF2B5EF4-FFF2-40B4-BE49-F238E27FC236}">
                <a16:creationId xmlns:a16="http://schemas.microsoft.com/office/drawing/2014/main" id="{12D2D412-8C34-9237-2F4A-C941DC2DB5D9}"/>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4" name="Footer Placeholder 3">
            <a:extLst>
              <a:ext uri="{FF2B5EF4-FFF2-40B4-BE49-F238E27FC236}">
                <a16:creationId xmlns:a16="http://schemas.microsoft.com/office/drawing/2014/main" id="{FE88852A-949B-DE3E-87EC-218597D1B04C}"/>
              </a:ext>
            </a:extLst>
          </p:cNvPr>
          <p:cNvSpPr>
            <a:spLocks noGrp="1"/>
          </p:cNvSpPr>
          <p:nvPr>
            <p:ph type="ftr" sz="quarter" idx="11"/>
          </p:nvPr>
        </p:nvSpPr>
        <p:spPr/>
        <p:txBody>
          <a:bodyPr/>
          <a:lstStyle/>
          <a:p>
            <a:endParaRPr lang="en-BE"/>
          </a:p>
        </p:txBody>
      </p:sp>
      <p:sp>
        <p:nvSpPr>
          <p:cNvPr id="5" name="Slide Number Placeholder 4">
            <a:extLst>
              <a:ext uri="{FF2B5EF4-FFF2-40B4-BE49-F238E27FC236}">
                <a16:creationId xmlns:a16="http://schemas.microsoft.com/office/drawing/2014/main" id="{AFA0E841-CC3C-FBDA-B54C-06BECCF26767}"/>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3167998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CCCD517-60FB-E67C-9B7E-0A5C892B0473}"/>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3" name="Footer Placeholder 2">
            <a:extLst>
              <a:ext uri="{FF2B5EF4-FFF2-40B4-BE49-F238E27FC236}">
                <a16:creationId xmlns:a16="http://schemas.microsoft.com/office/drawing/2014/main" id="{F8F2508C-9823-6A7F-C6F6-44249A76016E}"/>
              </a:ext>
            </a:extLst>
          </p:cNvPr>
          <p:cNvSpPr>
            <a:spLocks noGrp="1"/>
          </p:cNvSpPr>
          <p:nvPr>
            <p:ph type="ftr" sz="quarter" idx="11"/>
          </p:nvPr>
        </p:nvSpPr>
        <p:spPr/>
        <p:txBody>
          <a:bodyPr/>
          <a:lstStyle/>
          <a:p>
            <a:endParaRPr lang="en-BE"/>
          </a:p>
        </p:txBody>
      </p:sp>
      <p:sp>
        <p:nvSpPr>
          <p:cNvPr id="4" name="Slide Number Placeholder 3">
            <a:extLst>
              <a:ext uri="{FF2B5EF4-FFF2-40B4-BE49-F238E27FC236}">
                <a16:creationId xmlns:a16="http://schemas.microsoft.com/office/drawing/2014/main" id="{D43940EB-E160-E15B-50F0-150698CC16A1}"/>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411824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CEEC9-1E25-4D6B-5564-AD2D8EA66D1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BE"/>
          </a:p>
        </p:txBody>
      </p:sp>
      <p:sp>
        <p:nvSpPr>
          <p:cNvPr id="3" name="Content Placeholder 2">
            <a:extLst>
              <a:ext uri="{FF2B5EF4-FFF2-40B4-BE49-F238E27FC236}">
                <a16:creationId xmlns:a16="http://schemas.microsoft.com/office/drawing/2014/main" id="{397D19B8-54E4-D011-925E-F1ED3E12AB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Text Placeholder 3">
            <a:extLst>
              <a:ext uri="{FF2B5EF4-FFF2-40B4-BE49-F238E27FC236}">
                <a16:creationId xmlns:a16="http://schemas.microsoft.com/office/drawing/2014/main" id="{7C23207C-A7B8-83C2-5220-0FAA6A46B6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1BC7D63-EB51-1CEA-ACBA-5C572C9D8FB9}"/>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6" name="Footer Placeholder 5">
            <a:extLst>
              <a:ext uri="{FF2B5EF4-FFF2-40B4-BE49-F238E27FC236}">
                <a16:creationId xmlns:a16="http://schemas.microsoft.com/office/drawing/2014/main" id="{6168D181-06D3-A7CA-97B4-414E0FE8B58E}"/>
              </a:ext>
            </a:extLst>
          </p:cNvPr>
          <p:cNvSpPr>
            <a:spLocks noGrp="1"/>
          </p:cNvSpPr>
          <p:nvPr>
            <p:ph type="ftr" sz="quarter" idx="11"/>
          </p:nvPr>
        </p:nvSpPr>
        <p:spPr/>
        <p:txBody>
          <a:bodyPr/>
          <a:lstStyle/>
          <a:p>
            <a:endParaRPr lang="en-BE"/>
          </a:p>
        </p:txBody>
      </p:sp>
      <p:sp>
        <p:nvSpPr>
          <p:cNvPr id="7" name="Slide Number Placeholder 6">
            <a:extLst>
              <a:ext uri="{FF2B5EF4-FFF2-40B4-BE49-F238E27FC236}">
                <a16:creationId xmlns:a16="http://schemas.microsoft.com/office/drawing/2014/main" id="{B0549EE4-5E0E-D728-3066-D847C1A7AA6A}"/>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3766174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242E3-45D0-FD4A-2106-B40CFEDB6D5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BE"/>
          </a:p>
        </p:txBody>
      </p:sp>
      <p:sp>
        <p:nvSpPr>
          <p:cNvPr id="3" name="Picture Placeholder 2">
            <a:extLst>
              <a:ext uri="{FF2B5EF4-FFF2-40B4-BE49-F238E27FC236}">
                <a16:creationId xmlns:a16="http://schemas.microsoft.com/office/drawing/2014/main" id="{D68B07E4-EDAC-6BFD-C00D-41727729BF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BE"/>
          </a:p>
        </p:txBody>
      </p:sp>
      <p:sp>
        <p:nvSpPr>
          <p:cNvPr id="4" name="Text Placeholder 3">
            <a:extLst>
              <a:ext uri="{FF2B5EF4-FFF2-40B4-BE49-F238E27FC236}">
                <a16:creationId xmlns:a16="http://schemas.microsoft.com/office/drawing/2014/main" id="{A9D31CF9-BF2A-75FE-9005-96ABBED8F2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E7F0D08-9963-C947-EA57-4590233C8A28}"/>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6" name="Footer Placeholder 5">
            <a:extLst>
              <a:ext uri="{FF2B5EF4-FFF2-40B4-BE49-F238E27FC236}">
                <a16:creationId xmlns:a16="http://schemas.microsoft.com/office/drawing/2014/main" id="{D7806518-FC42-F740-79BD-8E6C247F26F2}"/>
              </a:ext>
            </a:extLst>
          </p:cNvPr>
          <p:cNvSpPr>
            <a:spLocks noGrp="1"/>
          </p:cNvSpPr>
          <p:nvPr>
            <p:ph type="ftr" sz="quarter" idx="11"/>
          </p:nvPr>
        </p:nvSpPr>
        <p:spPr/>
        <p:txBody>
          <a:bodyPr/>
          <a:lstStyle/>
          <a:p>
            <a:endParaRPr lang="en-BE"/>
          </a:p>
        </p:txBody>
      </p:sp>
      <p:sp>
        <p:nvSpPr>
          <p:cNvPr id="7" name="Slide Number Placeholder 6">
            <a:extLst>
              <a:ext uri="{FF2B5EF4-FFF2-40B4-BE49-F238E27FC236}">
                <a16:creationId xmlns:a16="http://schemas.microsoft.com/office/drawing/2014/main" id="{87E310BB-3D23-4372-701B-9ADBA61420B8}"/>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2089769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8B963-E608-A236-9CEF-7C9000EA27E5}"/>
              </a:ext>
            </a:extLst>
          </p:cNvPr>
          <p:cNvSpPr>
            <a:spLocks noGrp="1"/>
          </p:cNvSpPr>
          <p:nvPr>
            <p:ph type="title"/>
          </p:nvPr>
        </p:nvSpPr>
        <p:spPr/>
        <p:txBody>
          <a:bodyPr/>
          <a:lstStyle/>
          <a:p>
            <a:r>
              <a:rPr lang="en-GB"/>
              <a:t>Click to edit Master title style</a:t>
            </a:r>
            <a:endParaRPr lang="en-BE"/>
          </a:p>
        </p:txBody>
      </p:sp>
      <p:sp>
        <p:nvSpPr>
          <p:cNvPr id="3" name="Vertical Text Placeholder 2">
            <a:extLst>
              <a:ext uri="{FF2B5EF4-FFF2-40B4-BE49-F238E27FC236}">
                <a16:creationId xmlns:a16="http://schemas.microsoft.com/office/drawing/2014/main" id="{8F7C5002-82D6-05FD-EA6A-929F0471529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Date Placeholder 3">
            <a:extLst>
              <a:ext uri="{FF2B5EF4-FFF2-40B4-BE49-F238E27FC236}">
                <a16:creationId xmlns:a16="http://schemas.microsoft.com/office/drawing/2014/main" id="{9C988A67-BAAE-A3D9-8CD0-2CE42F5D0069}"/>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4BE98DF1-9BF6-A093-F3E0-2642301EBC00}"/>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713037A4-94D1-E0F2-279D-A084EFE22C91}"/>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1953570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587A07-AA2E-F6D4-3616-40C38569A53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BE"/>
          </a:p>
        </p:txBody>
      </p:sp>
      <p:sp>
        <p:nvSpPr>
          <p:cNvPr id="3" name="Vertical Text Placeholder 2">
            <a:extLst>
              <a:ext uri="{FF2B5EF4-FFF2-40B4-BE49-F238E27FC236}">
                <a16:creationId xmlns:a16="http://schemas.microsoft.com/office/drawing/2014/main" id="{D4E0532D-CE80-9D2E-5419-15C1DBD4F32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Date Placeholder 3">
            <a:extLst>
              <a:ext uri="{FF2B5EF4-FFF2-40B4-BE49-F238E27FC236}">
                <a16:creationId xmlns:a16="http://schemas.microsoft.com/office/drawing/2014/main" id="{FC5F59A5-219B-5835-EBFE-D16ACCEFB2F0}"/>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1F34E9C3-8655-4C74-B7C2-B938CF6E64EA}"/>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1618CB51-E1D5-D546-3F78-CB2ABE339236}"/>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41445943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73394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B32954-7CEF-F085-A895-D2EF2AD977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BE"/>
          </a:p>
        </p:txBody>
      </p:sp>
      <p:sp>
        <p:nvSpPr>
          <p:cNvPr id="3" name="Text Placeholder 2">
            <a:extLst>
              <a:ext uri="{FF2B5EF4-FFF2-40B4-BE49-F238E27FC236}">
                <a16:creationId xmlns:a16="http://schemas.microsoft.com/office/drawing/2014/main" id="{9EAA436A-E467-6D6F-C919-3DBB5D1C64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Date Placeholder 3">
            <a:extLst>
              <a:ext uri="{FF2B5EF4-FFF2-40B4-BE49-F238E27FC236}">
                <a16:creationId xmlns:a16="http://schemas.microsoft.com/office/drawing/2014/main" id="{34CACBF7-2127-2C6A-3754-52B38E58A7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D0E682A3-BCFF-1D60-1F3A-49ED0DDBEE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BE"/>
          </a:p>
        </p:txBody>
      </p:sp>
      <p:sp>
        <p:nvSpPr>
          <p:cNvPr id="6" name="Slide Number Placeholder 5">
            <a:extLst>
              <a:ext uri="{FF2B5EF4-FFF2-40B4-BE49-F238E27FC236}">
                <a16:creationId xmlns:a16="http://schemas.microsoft.com/office/drawing/2014/main" id="{B81CF1B6-C06B-F3FB-6D67-2E20B8FD0B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4446199-00E6-4149-ACAC-C60283B781CE}" type="slidenum">
              <a:rPr lang="en-BE" smtClean="0"/>
              <a:t>‹nr.›</a:t>
            </a:fld>
            <a:endParaRPr lang="en-BE"/>
          </a:p>
        </p:txBody>
      </p:sp>
    </p:spTree>
    <p:extLst>
      <p:ext uri="{BB962C8B-B14F-4D97-AF65-F5344CB8AC3E}">
        <p14:creationId xmlns:p14="http://schemas.microsoft.com/office/powerpoint/2010/main" val="1870242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14.png"/><Relationship Id="rId5" Type="http://schemas.openxmlformats.org/officeDocument/2006/relationships/image" Target="../media/image1.png"/><Relationship Id="rId10" Type="http://schemas.openxmlformats.org/officeDocument/2006/relationships/image" Target="../media/image12.png"/><Relationship Id="rId4" Type="http://schemas.openxmlformats.org/officeDocument/2006/relationships/image" Target="../media/image13.png"/><Relationship Id="rId9" Type="http://schemas.openxmlformats.org/officeDocument/2006/relationships/image" Target="../media/image1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4.png"/><Relationship Id="rId7" Type="http://schemas.openxmlformats.org/officeDocument/2006/relationships/image" Target="../media/image19.png"/><Relationship Id="rId12"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18.png"/><Relationship Id="rId11" Type="http://schemas.openxmlformats.org/officeDocument/2006/relationships/image" Target="../media/image3.png"/><Relationship Id="rId5" Type="http://schemas.openxmlformats.org/officeDocument/2006/relationships/image" Target="../media/image12.png"/><Relationship Id="rId10" Type="http://schemas.openxmlformats.org/officeDocument/2006/relationships/image" Target="../media/image2.png"/><Relationship Id="rId4" Type="http://schemas.openxmlformats.org/officeDocument/2006/relationships/image" Target="../media/image15.png"/><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26.svg"/><Relationship Id="rId18" Type="http://schemas.openxmlformats.org/officeDocument/2006/relationships/image" Target="../media/image3.png"/><Relationship Id="rId3" Type="http://schemas.openxmlformats.org/officeDocument/2006/relationships/image" Target="../media/image12.png"/><Relationship Id="rId21" Type="http://schemas.openxmlformats.org/officeDocument/2006/relationships/image" Target="../media/image32.svg"/><Relationship Id="rId7" Type="http://schemas.openxmlformats.org/officeDocument/2006/relationships/image" Target="../media/image18.png"/><Relationship Id="rId12" Type="http://schemas.openxmlformats.org/officeDocument/2006/relationships/image" Target="../media/image25.png"/><Relationship Id="rId17" Type="http://schemas.openxmlformats.org/officeDocument/2006/relationships/image" Target="../media/image30.svg"/><Relationship Id="rId2" Type="http://schemas.openxmlformats.org/officeDocument/2006/relationships/notesSlide" Target="../notesSlides/notesSlide10.xml"/><Relationship Id="rId16" Type="http://schemas.openxmlformats.org/officeDocument/2006/relationships/image" Target="../media/image29.png"/><Relationship Id="rId20" Type="http://schemas.openxmlformats.org/officeDocument/2006/relationships/image" Target="../media/image31.png"/><Relationship Id="rId1" Type="http://schemas.openxmlformats.org/officeDocument/2006/relationships/slideLayout" Target="../slideLayouts/slideLayout12.xml"/><Relationship Id="rId6" Type="http://schemas.openxmlformats.org/officeDocument/2006/relationships/image" Target="../media/image9.png"/><Relationship Id="rId11" Type="http://schemas.openxmlformats.org/officeDocument/2006/relationships/image" Target="../media/image24.svg"/><Relationship Id="rId5" Type="http://schemas.openxmlformats.org/officeDocument/2006/relationships/image" Target="../media/image20.png"/><Relationship Id="rId15" Type="http://schemas.openxmlformats.org/officeDocument/2006/relationships/image" Target="../media/image28.svg"/><Relationship Id="rId10" Type="http://schemas.openxmlformats.org/officeDocument/2006/relationships/image" Target="../media/image23.png"/><Relationship Id="rId19"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26.svg"/><Relationship Id="rId18" Type="http://schemas.openxmlformats.org/officeDocument/2006/relationships/image" Target="../media/image3.png"/><Relationship Id="rId26" Type="http://schemas.openxmlformats.org/officeDocument/2006/relationships/image" Target="../media/image19.png"/><Relationship Id="rId3" Type="http://schemas.openxmlformats.org/officeDocument/2006/relationships/image" Target="../media/image12.png"/><Relationship Id="rId21" Type="http://schemas.openxmlformats.org/officeDocument/2006/relationships/image" Target="../media/image32.svg"/><Relationship Id="rId7" Type="http://schemas.openxmlformats.org/officeDocument/2006/relationships/image" Target="../media/image18.png"/><Relationship Id="rId12" Type="http://schemas.openxmlformats.org/officeDocument/2006/relationships/image" Target="../media/image25.png"/><Relationship Id="rId17" Type="http://schemas.openxmlformats.org/officeDocument/2006/relationships/image" Target="../media/image30.svg"/><Relationship Id="rId25" Type="http://schemas.openxmlformats.org/officeDocument/2006/relationships/image" Target="../media/image34.svg"/><Relationship Id="rId2" Type="http://schemas.openxmlformats.org/officeDocument/2006/relationships/notesSlide" Target="../notesSlides/notesSlide11.xml"/><Relationship Id="rId16" Type="http://schemas.openxmlformats.org/officeDocument/2006/relationships/image" Target="../media/image29.png"/><Relationship Id="rId20" Type="http://schemas.openxmlformats.org/officeDocument/2006/relationships/image" Target="../media/image31.png"/><Relationship Id="rId29" Type="http://schemas.openxmlformats.org/officeDocument/2006/relationships/image" Target="../media/image37.png"/><Relationship Id="rId1" Type="http://schemas.openxmlformats.org/officeDocument/2006/relationships/slideLayout" Target="../slideLayouts/slideLayout12.xml"/><Relationship Id="rId6" Type="http://schemas.openxmlformats.org/officeDocument/2006/relationships/image" Target="../media/image9.png"/><Relationship Id="rId11" Type="http://schemas.openxmlformats.org/officeDocument/2006/relationships/image" Target="../media/image24.svg"/><Relationship Id="rId24" Type="http://schemas.openxmlformats.org/officeDocument/2006/relationships/image" Target="../media/image33.png"/><Relationship Id="rId32" Type="http://schemas.openxmlformats.org/officeDocument/2006/relationships/image" Target="../media/image39.svg"/><Relationship Id="rId5" Type="http://schemas.openxmlformats.org/officeDocument/2006/relationships/image" Target="../media/image20.png"/><Relationship Id="rId15" Type="http://schemas.openxmlformats.org/officeDocument/2006/relationships/image" Target="../media/image28.svg"/><Relationship Id="rId23" Type="http://schemas.openxmlformats.org/officeDocument/2006/relationships/image" Target="../media/image17.png"/><Relationship Id="rId28" Type="http://schemas.openxmlformats.org/officeDocument/2006/relationships/image" Target="../media/image36.svg"/><Relationship Id="rId10" Type="http://schemas.openxmlformats.org/officeDocument/2006/relationships/image" Target="../media/image23.png"/><Relationship Id="rId19" Type="http://schemas.openxmlformats.org/officeDocument/2006/relationships/image" Target="../media/image15.png"/><Relationship Id="rId31" Type="http://schemas.openxmlformats.org/officeDocument/2006/relationships/image" Target="../media/image38.png"/><Relationship Id="rId4" Type="http://schemas.openxmlformats.org/officeDocument/2006/relationships/image" Target="../media/image14.png"/><Relationship Id="rId9" Type="http://schemas.openxmlformats.org/officeDocument/2006/relationships/image" Target="../media/image22.png"/><Relationship Id="rId14" Type="http://schemas.openxmlformats.org/officeDocument/2006/relationships/image" Target="../media/image27.png"/><Relationship Id="rId22" Type="http://schemas.openxmlformats.org/officeDocument/2006/relationships/image" Target="../media/image21.png"/><Relationship Id="rId27" Type="http://schemas.openxmlformats.org/officeDocument/2006/relationships/image" Target="../media/image35.png"/><Relationship Id="rId30" Type="http://schemas.openxmlformats.org/officeDocument/2006/relationships/image" Target="../media/image2.png"/></Relationships>
</file>

<file path=ppt/slides/_rels/slide12.xml.rels><?xml version="1.0" encoding="UTF-8" standalone="yes"?>
<Relationships xmlns="http://schemas.openxmlformats.org/package/2006/relationships"><Relationship Id="rId13" Type="http://schemas.openxmlformats.org/officeDocument/2006/relationships/image" Target="../media/image21.png"/><Relationship Id="rId18" Type="http://schemas.openxmlformats.org/officeDocument/2006/relationships/image" Target="../media/image22.png"/><Relationship Id="rId26" Type="http://schemas.openxmlformats.org/officeDocument/2006/relationships/image" Target="../media/image30.svg"/><Relationship Id="rId3" Type="http://schemas.openxmlformats.org/officeDocument/2006/relationships/image" Target="../media/image12.png"/><Relationship Id="rId21" Type="http://schemas.openxmlformats.org/officeDocument/2006/relationships/image" Target="../media/image25.png"/><Relationship Id="rId34" Type="http://schemas.openxmlformats.org/officeDocument/2006/relationships/image" Target="../media/image38.png"/><Relationship Id="rId7" Type="http://schemas.openxmlformats.org/officeDocument/2006/relationships/image" Target="../media/image18.png"/><Relationship Id="rId12" Type="http://schemas.openxmlformats.org/officeDocument/2006/relationships/image" Target="../media/image3.png"/><Relationship Id="rId17" Type="http://schemas.openxmlformats.org/officeDocument/2006/relationships/image" Target="../media/image11.png"/><Relationship Id="rId25" Type="http://schemas.openxmlformats.org/officeDocument/2006/relationships/image" Target="../media/image29.png"/><Relationship Id="rId33" Type="http://schemas.openxmlformats.org/officeDocument/2006/relationships/image" Target="../media/image37.png"/><Relationship Id="rId2" Type="http://schemas.openxmlformats.org/officeDocument/2006/relationships/notesSlide" Target="../notesSlides/notesSlide12.xml"/><Relationship Id="rId16" Type="http://schemas.openxmlformats.org/officeDocument/2006/relationships/image" Target="../media/image41.png"/><Relationship Id="rId20" Type="http://schemas.openxmlformats.org/officeDocument/2006/relationships/image" Target="../media/image24.svg"/><Relationship Id="rId29" Type="http://schemas.openxmlformats.org/officeDocument/2006/relationships/image" Target="../media/image33.png"/><Relationship Id="rId1" Type="http://schemas.openxmlformats.org/officeDocument/2006/relationships/slideLayout" Target="../slideLayouts/slideLayout12.xml"/><Relationship Id="rId6" Type="http://schemas.openxmlformats.org/officeDocument/2006/relationships/image" Target="../media/image9.png"/><Relationship Id="rId11" Type="http://schemas.openxmlformats.org/officeDocument/2006/relationships/image" Target="../media/image2.png"/><Relationship Id="rId24" Type="http://schemas.openxmlformats.org/officeDocument/2006/relationships/image" Target="../media/image28.svg"/><Relationship Id="rId32" Type="http://schemas.openxmlformats.org/officeDocument/2006/relationships/image" Target="../media/image43.svg"/><Relationship Id="rId5" Type="http://schemas.openxmlformats.org/officeDocument/2006/relationships/image" Target="../media/image20.png"/><Relationship Id="rId15" Type="http://schemas.openxmlformats.org/officeDocument/2006/relationships/image" Target="../media/image40.png"/><Relationship Id="rId23" Type="http://schemas.openxmlformats.org/officeDocument/2006/relationships/image" Target="../media/image27.png"/><Relationship Id="rId28" Type="http://schemas.openxmlformats.org/officeDocument/2006/relationships/image" Target="../media/image32.svg"/><Relationship Id="rId10" Type="http://schemas.openxmlformats.org/officeDocument/2006/relationships/image" Target="../media/image8.png"/><Relationship Id="rId19" Type="http://schemas.openxmlformats.org/officeDocument/2006/relationships/image" Target="../media/image23.png"/><Relationship Id="rId31" Type="http://schemas.openxmlformats.org/officeDocument/2006/relationships/image" Target="../media/image35.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17.png"/><Relationship Id="rId22" Type="http://schemas.openxmlformats.org/officeDocument/2006/relationships/image" Target="../media/image26.svg"/><Relationship Id="rId27" Type="http://schemas.openxmlformats.org/officeDocument/2006/relationships/image" Target="../media/image31.png"/><Relationship Id="rId30" Type="http://schemas.openxmlformats.org/officeDocument/2006/relationships/image" Target="../media/image42.svg"/><Relationship Id="rId35" Type="http://schemas.openxmlformats.org/officeDocument/2006/relationships/image" Target="../media/image44.svg"/><Relationship Id="rId8" Type="http://schemas.openxmlformats.org/officeDocument/2006/relationships/image" Target="../media/image15.png"/></Relationships>
</file>

<file path=ppt/slides/_rels/slide13.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image" Target="../media/image49.png"/><Relationship Id="rId18" Type="http://schemas.openxmlformats.org/officeDocument/2006/relationships/image" Target="../media/image23.png"/><Relationship Id="rId26" Type="http://schemas.openxmlformats.org/officeDocument/2006/relationships/hyperlink" Target="https://g-o.be/kwaliteitswinst-door-coteaching/" TargetMode="External"/><Relationship Id="rId3" Type="http://schemas.openxmlformats.org/officeDocument/2006/relationships/image" Target="../media/image21.png"/><Relationship Id="rId21" Type="http://schemas.openxmlformats.org/officeDocument/2006/relationships/image" Target="../media/image54.png"/><Relationship Id="rId7" Type="http://schemas.openxmlformats.org/officeDocument/2006/relationships/image" Target="../media/image19.png"/><Relationship Id="rId12" Type="http://schemas.openxmlformats.org/officeDocument/2006/relationships/image" Target="../media/image12.png"/><Relationship Id="rId17" Type="http://schemas.openxmlformats.org/officeDocument/2006/relationships/image" Target="../media/image52.svg"/><Relationship Id="rId25" Type="http://schemas.openxmlformats.org/officeDocument/2006/relationships/hyperlink" Target="https://g-o.be/flexibel-met-zelfregulerend-leren/" TargetMode="External"/><Relationship Id="rId2" Type="http://schemas.openxmlformats.org/officeDocument/2006/relationships/notesSlide" Target="../notesSlides/notesSlide13.xml"/><Relationship Id="rId16" Type="http://schemas.openxmlformats.org/officeDocument/2006/relationships/image" Target="../media/image51.png"/><Relationship Id="rId20" Type="http://schemas.openxmlformats.org/officeDocument/2006/relationships/image" Target="../media/image11.png"/><Relationship Id="rId1" Type="http://schemas.openxmlformats.org/officeDocument/2006/relationships/slideLayout" Target="../slideLayouts/slideLayout12.xml"/><Relationship Id="rId6" Type="http://schemas.openxmlformats.org/officeDocument/2006/relationships/image" Target="../media/image41.png"/><Relationship Id="rId11" Type="http://schemas.openxmlformats.org/officeDocument/2006/relationships/image" Target="../media/image48.svg"/><Relationship Id="rId24" Type="http://schemas.openxmlformats.org/officeDocument/2006/relationships/hyperlink" Target="https://g-o.be/klaslokalen-worden-leerhuizen/" TargetMode="External"/><Relationship Id="rId5" Type="http://schemas.openxmlformats.org/officeDocument/2006/relationships/image" Target="../media/image9.png"/><Relationship Id="rId15" Type="http://schemas.openxmlformats.org/officeDocument/2006/relationships/image" Target="../media/image2.png"/><Relationship Id="rId23" Type="http://schemas.openxmlformats.org/officeDocument/2006/relationships/hyperlink" Target="https://g-o.be/een-nieuwe-pedagogische-aanpak-in-go-atheneum-herzele/" TargetMode="External"/><Relationship Id="rId28" Type="http://schemas.openxmlformats.org/officeDocument/2006/relationships/hyperlink" Target="https://g-o.be/leerstraten-voor-flexibel-onderwijs-en-optimaal-ruimtegebruik/" TargetMode="External"/><Relationship Id="rId10" Type="http://schemas.openxmlformats.org/officeDocument/2006/relationships/image" Target="../media/image47.png"/><Relationship Id="rId19" Type="http://schemas.openxmlformats.org/officeDocument/2006/relationships/image" Target="../media/image53.svg"/><Relationship Id="rId4" Type="http://schemas.openxmlformats.org/officeDocument/2006/relationships/image" Target="../media/image14.png"/><Relationship Id="rId9" Type="http://schemas.openxmlformats.org/officeDocument/2006/relationships/image" Target="../media/image46.svg"/><Relationship Id="rId14" Type="http://schemas.openxmlformats.org/officeDocument/2006/relationships/image" Target="../media/image50.svg"/><Relationship Id="rId22" Type="http://schemas.openxmlformats.org/officeDocument/2006/relationships/image" Target="../media/image55.svg"/><Relationship Id="rId27" Type="http://schemas.openxmlformats.org/officeDocument/2006/relationships/hyperlink" Target="https://g-o.be/samen-naar-de-meet-met-tandemklassen-in-go-basisschool-de-tandem/"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0.svg"/><Relationship Id="rId18" Type="http://schemas.openxmlformats.org/officeDocument/2006/relationships/image" Target="../media/image53.svg"/><Relationship Id="rId26" Type="http://schemas.openxmlformats.org/officeDocument/2006/relationships/hyperlink" Target="https://g-o.be/flexibel-met-zelfregulerend-leren/" TargetMode="External"/><Relationship Id="rId3" Type="http://schemas.openxmlformats.org/officeDocument/2006/relationships/image" Target="../media/image21.png"/><Relationship Id="rId21" Type="http://schemas.openxmlformats.org/officeDocument/2006/relationships/image" Target="../media/image54.png"/><Relationship Id="rId7" Type="http://schemas.openxmlformats.org/officeDocument/2006/relationships/image" Target="../media/image46.svg"/><Relationship Id="rId12" Type="http://schemas.openxmlformats.org/officeDocument/2006/relationships/image" Target="../media/image49.png"/><Relationship Id="rId17" Type="http://schemas.openxmlformats.org/officeDocument/2006/relationships/image" Target="../media/image23.png"/><Relationship Id="rId25" Type="http://schemas.openxmlformats.org/officeDocument/2006/relationships/hyperlink" Target="https://g-o.be/klaslokalen-worden-leerhuizen/" TargetMode="External"/><Relationship Id="rId2" Type="http://schemas.openxmlformats.org/officeDocument/2006/relationships/notesSlide" Target="../notesSlides/notesSlide14.xml"/><Relationship Id="rId16" Type="http://schemas.openxmlformats.org/officeDocument/2006/relationships/image" Target="../media/image52.svg"/><Relationship Id="rId20" Type="http://schemas.openxmlformats.org/officeDocument/2006/relationships/image" Target="../media/image14.png"/><Relationship Id="rId29" Type="http://schemas.openxmlformats.org/officeDocument/2006/relationships/hyperlink" Target="https://g-o.be/leerstraten-voor-flexibel-onderwijs-en-optimaal-ruimtegebruik/"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image" Target="../media/image12.png"/><Relationship Id="rId24" Type="http://schemas.openxmlformats.org/officeDocument/2006/relationships/hyperlink" Target="https://g-o.be/modernisering-so-go-de-prins-in-diest-zet-voluit-in-op-grow/" TargetMode="External"/><Relationship Id="rId5" Type="http://schemas.openxmlformats.org/officeDocument/2006/relationships/image" Target="../media/image41.png"/><Relationship Id="rId15" Type="http://schemas.openxmlformats.org/officeDocument/2006/relationships/image" Target="../media/image51.png"/><Relationship Id="rId23" Type="http://schemas.openxmlformats.org/officeDocument/2006/relationships/hyperlink" Target="https://g-o.be/een-nieuwe-pedagogische-aanpak-in-go-atheneum-herzele/" TargetMode="External"/><Relationship Id="rId28" Type="http://schemas.openxmlformats.org/officeDocument/2006/relationships/hyperlink" Target="https://g-o.be/samen-naar-de-meet-met-tandemklassen-in-go-basisschool-de-tandem/" TargetMode="External"/><Relationship Id="rId10" Type="http://schemas.openxmlformats.org/officeDocument/2006/relationships/image" Target="../media/image9.png"/><Relationship Id="rId19" Type="http://schemas.openxmlformats.org/officeDocument/2006/relationships/image" Target="../media/image11.png"/><Relationship Id="rId31" Type="http://schemas.openxmlformats.org/officeDocument/2006/relationships/image" Target="../media/image18.png"/><Relationship Id="rId4" Type="http://schemas.openxmlformats.org/officeDocument/2006/relationships/image" Target="../media/image19.png"/><Relationship Id="rId9" Type="http://schemas.openxmlformats.org/officeDocument/2006/relationships/image" Target="../media/image48.svg"/><Relationship Id="rId14" Type="http://schemas.openxmlformats.org/officeDocument/2006/relationships/image" Target="../media/image2.png"/><Relationship Id="rId22" Type="http://schemas.openxmlformats.org/officeDocument/2006/relationships/image" Target="../media/image55.svg"/><Relationship Id="rId27" Type="http://schemas.openxmlformats.org/officeDocument/2006/relationships/hyperlink" Target="https://g-o.be/kwaliteitswinst-door-coteaching/" TargetMode="External"/><Relationship Id="rId30" Type="http://schemas.openxmlformats.org/officeDocument/2006/relationships/image" Target="../media/image20.png"/></Relationships>
</file>

<file path=ppt/slides/_rels/slide15.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57.svg"/><Relationship Id="rId18" Type="http://schemas.openxmlformats.org/officeDocument/2006/relationships/image" Target="../media/image55.svg"/><Relationship Id="rId3" Type="http://schemas.openxmlformats.org/officeDocument/2006/relationships/image" Target="../media/image40.png"/><Relationship Id="rId7" Type="http://schemas.openxmlformats.org/officeDocument/2006/relationships/image" Target="../media/image18.png"/><Relationship Id="rId12" Type="http://schemas.openxmlformats.org/officeDocument/2006/relationships/image" Target="../media/image56.png"/><Relationship Id="rId17" Type="http://schemas.openxmlformats.org/officeDocument/2006/relationships/image" Target="../media/image54.png"/><Relationship Id="rId2" Type="http://schemas.openxmlformats.org/officeDocument/2006/relationships/notesSlide" Target="../notesSlides/notesSlide15.xml"/><Relationship Id="rId16" Type="http://schemas.openxmlformats.org/officeDocument/2006/relationships/image" Target="../media/image14.png"/><Relationship Id="rId20" Type="http://schemas.openxmlformats.org/officeDocument/2006/relationships/hyperlink" Target="https://g-o.be/het-beste-van-twee-werelden/" TargetMode="External"/><Relationship Id="rId1" Type="http://schemas.openxmlformats.org/officeDocument/2006/relationships/slideLayout" Target="../slideLayouts/slideLayout12.xml"/><Relationship Id="rId6" Type="http://schemas.openxmlformats.org/officeDocument/2006/relationships/image" Target="../media/image9.png"/><Relationship Id="rId11" Type="http://schemas.openxmlformats.org/officeDocument/2006/relationships/image" Target="../media/image15.png"/><Relationship Id="rId5" Type="http://schemas.openxmlformats.org/officeDocument/2006/relationships/image" Target="../media/image17.png"/><Relationship Id="rId15" Type="http://schemas.openxmlformats.org/officeDocument/2006/relationships/image" Target="../media/image52.svg"/><Relationship Id="rId10" Type="http://schemas.openxmlformats.org/officeDocument/2006/relationships/image" Target="../media/image20.png"/><Relationship Id="rId19" Type="http://schemas.openxmlformats.org/officeDocument/2006/relationships/hyperlink" Target="https://g-o.be/grote-leerwinst-bij-praktijklessen-op-verplaatsing/" TargetMode="External"/><Relationship Id="rId4" Type="http://schemas.openxmlformats.org/officeDocument/2006/relationships/image" Target="../media/image19.png"/><Relationship Id="rId9" Type="http://schemas.openxmlformats.org/officeDocument/2006/relationships/image" Target="../media/image2.png"/><Relationship Id="rId14" Type="http://schemas.openxmlformats.org/officeDocument/2006/relationships/image" Target="../media/image51.png"/></Relationships>
</file>

<file path=ppt/slides/_rels/slide16.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0.png"/><Relationship Id="rId18" Type="http://schemas.openxmlformats.org/officeDocument/2006/relationships/image" Target="../media/image14.png"/><Relationship Id="rId3" Type="http://schemas.openxmlformats.org/officeDocument/2006/relationships/image" Target="../media/image40.png"/><Relationship Id="rId21" Type="http://schemas.openxmlformats.org/officeDocument/2006/relationships/hyperlink" Target="https://g-o.be/grote-leerwinst-bij-praktijklessen-op-verplaatsing/" TargetMode="External"/><Relationship Id="rId7" Type="http://schemas.openxmlformats.org/officeDocument/2006/relationships/image" Target="../media/image15.png"/><Relationship Id="rId12" Type="http://schemas.openxmlformats.org/officeDocument/2006/relationships/image" Target="../media/image11.png"/><Relationship Id="rId17" Type="http://schemas.openxmlformats.org/officeDocument/2006/relationships/image" Target="../media/image52.svg"/><Relationship Id="rId2" Type="http://schemas.openxmlformats.org/officeDocument/2006/relationships/notesSlide" Target="../notesSlides/notesSlide16.xml"/><Relationship Id="rId16" Type="http://schemas.openxmlformats.org/officeDocument/2006/relationships/image" Target="../media/image51.png"/><Relationship Id="rId20" Type="http://schemas.openxmlformats.org/officeDocument/2006/relationships/image" Target="../media/image55.svg"/><Relationship Id="rId1" Type="http://schemas.openxmlformats.org/officeDocument/2006/relationships/slideLayout" Target="../slideLayouts/slideLayout12.xml"/><Relationship Id="rId6" Type="http://schemas.openxmlformats.org/officeDocument/2006/relationships/image" Target="../media/image3.png"/><Relationship Id="rId11" Type="http://schemas.openxmlformats.org/officeDocument/2006/relationships/image" Target="../media/image18.png"/><Relationship Id="rId5" Type="http://schemas.openxmlformats.org/officeDocument/2006/relationships/image" Target="../media/image2.png"/><Relationship Id="rId15" Type="http://schemas.openxmlformats.org/officeDocument/2006/relationships/image" Target="../media/image57.svg"/><Relationship Id="rId10" Type="http://schemas.openxmlformats.org/officeDocument/2006/relationships/image" Target="../media/image41.png"/><Relationship Id="rId19" Type="http://schemas.openxmlformats.org/officeDocument/2006/relationships/image" Target="../media/image54.png"/><Relationship Id="rId4" Type="http://schemas.openxmlformats.org/officeDocument/2006/relationships/image" Target="../media/image19.png"/><Relationship Id="rId9" Type="http://schemas.openxmlformats.org/officeDocument/2006/relationships/image" Target="../media/image9.png"/><Relationship Id="rId14" Type="http://schemas.openxmlformats.org/officeDocument/2006/relationships/image" Target="../media/image56.png"/><Relationship Id="rId22" Type="http://schemas.openxmlformats.org/officeDocument/2006/relationships/hyperlink" Target="https://g-o.be/het-beste-van-twee-werelden/"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60.png"/><Relationship Id="rId18" Type="http://schemas.openxmlformats.org/officeDocument/2006/relationships/image" Target="../media/image64.png"/><Relationship Id="rId3" Type="http://schemas.openxmlformats.org/officeDocument/2006/relationships/image" Target="../media/image21.png"/><Relationship Id="rId21" Type="http://schemas.openxmlformats.org/officeDocument/2006/relationships/image" Target="../media/image66.svg"/><Relationship Id="rId7" Type="http://schemas.openxmlformats.org/officeDocument/2006/relationships/image" Target="../media/image3.png"/><Relationship Id="rId12" Type="http://schemas.openxmlformats.org/officeDocument/2006/relationships/image" Target="../media/image41.png"/><Relationship Id="rId17" Type="http://schemas.openxmlformats.org/officeDocument/2006/relationships/image" Target="../media/image63.svg"/><Relationship Id="rId25" Type="http://schemas.openxmlformats.org/officeDocument/2006/relationships/hyperlink" Target="https://g-o.be/alleen-maar-voordelen-met-hybride-leren/" TargetMode="External"/><Relationship Id="rId2" Type="http://schemas.openxmlformats.org/officeDocument/2006/relationships/notesSlide" Target="../notesSlides/notesSlide17.xml"/><Relationship Id="rId16" Type="http://schemas.openxmlformats.org/officeDocument/2006/relationships/image" Target="../media/image62.png"/><Relationship Id="rId20" Type="http://schemas.openxmlformats.org/officeDocument/2006/relationships/image" Target="../media/image65.png"/><Relationship Id="rId1" Type="http://schemas.openxmlformats.org/officeDocument/2006/relationships/slideLayout" Target="../slideLayouts/slideLayout12.xml"/><Relationship Id="rId6" Type="http://schemas.openxmlformats.org/officeDocument/2006/relationships/image" Target="../media/image11.png"/><Relationship Id="rId11" Type="http://schemas.openxmlformats.org/officeDocument/2006/relationships/image" Target="../media/image59.svg"/><Relationship Id="rId24" Type="http://schemas.openxmlformats.org/officeDocument/2006/relationships/hyperlink" Target="https://g-o.be/vandaag-al-klaar-voor-de-school-van-morgen/" TargetMode="External"/><Relationship Id="rId5" Type="http://schemas.openxmlformats.org/officeDocument/2006/relationships/image" Target="../media/image2.png"/><Relationship Id="rId15" Type="http://schemas.openxmlformats.org/officeDocument/2006/relationships/image" Target="../media/image20.png"/><Relationship Id="rId23" Type="http://schemas.openxmlformats.org/officeDocument/2006/relationships/hyperlink" Target="https://g-o.be/gepersonaliseerd-samen-leren-met-virtual-reality/" TargetMode="External"/><Relationship Id="rId10" Type="http://schemas.openxmlformats.org/officeDocument/2006/relationships/image" Target="../media/image58.png"/><Relationship Id="rId19" Type="http://schemas.openxmlformats.org/officeDocument/2006/relationships/image" Target="../media/image17.png"/><Relationship Id="rId4" Type="http://schemas.openxmlformats.org/officeDocument/2006/relationships/image" Target="../media/image15.png"/><Relationship Id="rId9" Type="http://schemas.openxmlformats.org/officeDocument/2006/relationships/image" Target="../media/image9.png"/><Relationship Id="rId14" Type="http://schemas.openxmlformats.org/officeDocument/2006/relationships/image" Target="../media/image61.svg"/><Relationship Id="rId22" Type="http://schemas.openxmlformats.org/officeDocument/2006/relationships/hyperlink" Target="https://g-o.be/gratis-naar-het-oude-griekenland/"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13.png"/><Relationship Id="rId7"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2.xml"/><Relationship Id="rId6" Type="http://schemas.openxmlformats.org/officeDocument/2006/relationships/image" Target="../media/image67.png"/><Relationship Id="rId5" Type="http://schemas.openxmlformats.org/officeDocument/2006/relationships/image" Target="../media/image9.png"/><Relationship Id="rId4" Type="http://schemas.openxmlformats.org/officeDocument/2006/relationships/image" Target="../media/image2.png"/><Relationship Id="rId9" Type="http://schemas.openxmlformats.org/officeDocument/2006/relationships/image" Target="../media/image68.png"/></Relationships>
</file>

<file path=ppt/slides/_rels/slide19.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17.png"/><Relationship Id="rId7" Type="http://schemas.openxmlformats.org/officeDocument/2006/relationships/image" Target="../media/image69.png"/><Relationship Id="rId2" Type="http://schemas.openxmlformats.org/officeDocument/2006/relationships/image" Target="../media/image14.png"/><Relationship Id="rId1" Type="http://schemas.openxmlformats.org/officeDocument/2006/relationships/slideLayout" Target="../slideLayouts/slideLayout12.xml"/><Relationship Id="rId6" Type="http://schemas.openxmlformats.org/officeDocument/2006/relationships/image" Target="../media/image41.png"/><Relationship Id="rId5" Type="http://schemas.openxmlformats.org/officeDocument/2006/relationships/image" Target="../media/image12.png"/><Relationship Id="rId4" Type="http://schemas.openxmlformats.org/officeDocument/2006/relationships/image" Target="../media/image37.png"/><Relationship Id="rId9" Type="http://schemas.openxmlformats.org/officeDocument/2006/relationships/image" Target="../media/image71.png"/></Relationships>
</file>

<file path=ppt/slides/_rels/slide2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image" Target="../media/image41.png"/><Relationship Id="rId4" Type="http://schemas.openxmlformats.org/officeDocument/2006/relationships/image" Target="../media/image7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4C32A0-2A36-3263-ABFB-A10FD44DF980}"/>
              </a:ext>
            </a:extLst>
          </p:cNvPr>
          <p:cNvSpPr/>
          <p:nvPr/>
        </p:nvSpPr>
        <p:spPr>
          <a:xfrm>
            <a:off x="-2" y="-1"/>
            <a:ext cx="12192001" cy="6858000"/>
          </a:xfrm>
          <a:prstGeom prst="rect">
            <a:avLst/>
          </a:prstGeom>
          <a:solidFill>
            <a:srgbClr val="C400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26" name="Picture 25" descr="A black and white circular pattern&#10;&#10;Description automatically generated">
            <a:extLst>
              <a:ext uri="{FF2B5EF4-FFF2-40B4-BE49-F238E27FC236}">
                <a16:creationId xmlns:a16="http://schemas.microsoft.com/office/drawing/2014/main" id="{B7ECD46F-A054-2C8B-AB19-1E79879C8387}"/>
              </a:ext>
            </a:extLst>
          </p:cNvPr>
          <p:cNvPicPr>
            <a:picLocks noChangeAspect="1"/>
          </p:cNvPicPr>
          <p:nvPr/>
        </p:nvPicPr>
        <p:blipFill>
          <a:blip r:embed="rId3"/>
          <a:stretch>
            <a:fillRect/>
          </a:stretch>
        </p:blipFill>
        <p:spPr>
          <a:xfrm rot="16200000">
            <a:off x="9538302" y="4195917"/>
            <a:ext cx="1337900" cy="1337900"/>
          </a:xfrm>
          <a:prstGeom prst="rect">
            <a:avLst/>
          </a:prstGeom>
        </p:spPr>
      </p:pic>
      <p:pic>
        <p:nvPicPr>
          <p:cNvPr id="28" name="Picture 27" descr="A black and blue diamond pattern&#10;&#10;Description automatically generated">
            <a:extLst>
              <a:ext uri="{FF2B5EF4-FFF2-40B4-BE49-F238E27FC236}">
                <a16:creationId xmlns:a16="http://schemas.microsoft.com/office/drawing/2014/main" id="{C4AA03F7-0921-F192-9AD4-FA89192428B3}"/>
              </a:ext>
            </a:extLst>
          </p:cNvPr>
          <p:cNvPicPr>
            <a:picLocks noChangeAspect="1"/>
          </p:cNvPicPr>
          <p:nvPr/>
        </p:nvPicPr>
        <p:blipFill>
          <a:blip r:embed="rId4"/>
          <a:stretch>
            <a:fillRect/>
          </a:stretch>
        </p:blipFill>
        <p:spPr>
          <a:xfrm>
            <a:off x="10876202" y="4187098"/>
            <a:ext cx="1336057" cy="1336057"/>
          </a:xfrm>
          <a:prstGeom prst="rect">
            <a:avLst/>
          </a:prstGeom>
        </p:spPr>
      </p:pic>
      <p:pic>
        <p:nvPicPr>
          <p:cNvPr id="30" name="Picture 29" descr="A blue and black logo&#10;&#10;Description automatically generated">
            <a:extLst>
              <a:ext uri="{FF2B5EF4-FFF2-40B4-BE49-F238E27FC236}">
                <a16:creationId xmlns:a16="http://schemas.microsoft.com/office/drawing/2014/main" id="{14E53372-F6F4-8DAE-3113-BD7863C38FA3}"/>
              </a:ext>
            </a:extLst>
          </p:cNvPr>
          <p:cNvPicPr>
            <a:picLocks noChangeAspect="1"/>
          </p:cNvPicPr>
          <p:nvPr/>
        </p:nvPicPr>
        <p:blipFill>
          <a:blip r:embed="rId5"/>
          <a:stretch>
            <a:fillRect/>
          </a:stretch>
        </p:blipFill>
        <p:spPr>
          <a:xfrm>
            <a:off x="9534547" y="5533817"/>
            <a:ext cx="1336058" cy="1336058"/>
          </a:xfrm>
          <a:prstGeom prst="rect">
            <a:avLst/>
          </a:prstGeom>
        </p:spPr>
      </p:pic>
      <p:sp>
        <p:nvSpPr>
          <p:cNvPr id="5" name="TextBox 4">
            <a:extLst>
              <a:ext uri="{FF2B5EF4-FFF2-40B4-BE49-F238E27FC236}">
                <a16:creationId xmlns:a16="http://schemas.microsoft.com/office/drawing/2014/main" id="{0CB78E35-CE51-9473-28AC-9997E1269FEC}"/>
              </a:ext>
            </a:extLst>
          </p:cNvPr>
          <p:cNvSpPr txBox="1"/>
          <p:nvPr/>
        </p:nvSpPr>
        <p:spPr>
          <a:xfrm>
            <a:off x="-1" y="2498395"/>
            <a:ext cx="12192000" cy="995081"/>
          </a:xfrm>
          <a:prstGeom prst="rect">
            <a:avLst/>
          </a:prstGeom>
          <a:noFill/>
          <a:effectLst/>
        </p:spPr>
        <p:txBody>
          <a:bodyPr wrap="square" lIns="0" tIns="0" rIns="0" bIns="0" rtlCol="0">
            <a:spAutoFit/>
          </a:bodyPr>
          <a:lstStyle/>
          <a:p>
            <a:pPr algn="ctr">
              <a:lnSpc>
                <a:spcPct val="80000"/>
              </a:lnSpc>
            </a:pPr>
            <a:r>
              <a:rPr lang="en-BE" sz="8000" b="1" spc="-200" dirty="0">
                <a:solidFill>
                  <a:schemeClr val="bg1"/>
                </a:solidFill>
                <a:latin typeface="Flanders Art Sans Black" pitchFamily="2" charset="77"/>
              </a:rPr>
              <a:t>STRATEGISCH PLAN</a:t>
            </a:r>
          </a:p>
        </p:txBody>
      </p:sp>
      <p:pic>
        <p:nvPicPr>
          <p:cNvPr id="12" name="Graphic 11">
            <a:extLst>
              <a:ext uri="{FF2B5EF4-FFF2-40B4-BE49-F238E27FC236}">
                <a16:creationId xmlns:a16="http://schemas.microsoft.com/office/drawing/2014/main" id="{707E2F4F-DFDA-5450-39E2-4DD71ABBEBB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251327" y="3339485"/>
            <a:ext cx="1716472" cy="1246401"/>
          </a:xfrm>
          <a:prstGeom prst="rect">
            <a:avLst/>
          </a:prstGeom>
        </p:spPr>
      </p:pic>
      <p:sp>
        <p:nvSpPr>
          <p:cNvPr id="13" name="TextBox 12">
            <a:extLst>
              <a:ext uri="{FF2B5EF4-FFF2-40B4-BE49-F238E27FC236}">
                <a16:creationId xmlns:a16="http://schemas.microsoft.com/office/drawing/2014/main" id="{D366852D-2B51-A36C-D2EB-B2CAE5E5593A}"/>
              </a:ext>
            </a:extLst>
          </p:cNvPr>
          <p:cNvSpPr txBox="1"/>
          <p:nvPr/>
        </p:nvSpPr>
        <p:spPr>
          <a:xfrm>
            <a:off x="6181727" y="3599638"/>
            <a:ext cx="2271710" cy="995081"/>
          </a:xfrm>
          <a:prstGeom prst="rect">
            <a:avLst/>
          </a:prstGeom>
          <a:noFill/>
          <a:effectLst/>
        </p:spPr>
        <p:txBody>
          <a:bodyPr wrap="square" lIns="0" tIns="0" rIns="0" bIns="0" rtlCol="0">
            <a:spAutoFit/>
          </a:bodyPr>
          <a:lstStyle/>
          <a:p>
            <a:pPr algn="ctr">
              <a:lnSpc>
                <a:spcPct val="80000"/>
              </a:lnSpc>
            </a:pPr>
            <a:r>
              <a:rPr lang="en-BE" sz="8000" b="1" spc="-200" dirty="0">
                <a:solidFill>
                  <a:schemeClr val="bg1"/>
                </a:solidFill>
                <a:latin typeface="Flanders Art Sans Black" pitchFamily="2" charset="77"/>
              </a:rPr>
              <a:t>2030</a:t>
            </a:r>
          </a:p>
        </p:txBody>
      </p:sp>
      <p:pic>
        <p:nvPicPr>
          <p:cNvPr id="34" name="Picture 33" descr="A black diamond shaped object&#10;&#10;Description automatically generated">
            <a:extLst>
              <a:ext uri="{FF2B5EF4-FFF2-40B4-BE49-F238E27FC236}">
                <a16:creationId xmlns:a16="http://schemas.microsoft.com/office/drawing/2014/main" id="{B04D0191-8B56-DD8B-0376-065745A13570}"/>
              </a:ext>
            </a:extLst>
          </p:cNvPr>
          <p:cNvPicPr>
            <a:picLocks noChangeAspect="1"/>
          </p:cNvPicPr>
          <p:nvPr/>
        </p:nvPicPr>
        <p:blipFill>
          <a:blip r:embed="rId8"/>
          <a:stretch>
            <a:fillRect/>
          </a:stretch>
        </p:blipFill>
        <p:spPr>
          <a:xfrm>
            <a:off x="10870606" y="5533816"/>
            <a:ext cx="1333270" cy="1336059"/>
          </a:xfrm>
          <a:prstGeom prst="rect">
            <a:avLst/>
          </a:prstGeom>
        </p:spPr>
      </p:pic>
      <p:pic>
        <p:nvPicPr>
          <p:cNvPr id="3" name="Picture 2" descr="A black and white chevron pattern&#10;&#10;Description automatically generated">
            <a:extLst>
              <a:ext uri="{FF2B5EF4-FFF2-40B4-BE49-F238E27FC236}">
                <a16:creationId xmlns:a16="http://schemas.microsoft.com/office/drawing/2014/main" id="{B19D8C32-8212-EDE4-0CB3-AD37E449C86F}"/>
              </a:ext>
            </a:extLst>
          </p:cNvPr>
          <p:cNvPicPr>
            <a:picLocks noChangeAspect="1"/>
          </p:cNvPicPr>
          <p:nvPr/>
        </p:nvPicPr>
        <p:blipFill>
          <a:blip r:embed="rId9"/>
          <a:stretch>
            <a:fillRect/>
          </a:stretch>
        </p:blipFill>
        <p:spPr>
          <a:xfrm rot="10800000">
            <a:off x="8218748" y="5539450"/>
            <a:ext cx="1315797" cy="1318550"/>
          </a:xfrm>
          <a:prstGeom prst="rect">
            <a:avLst/>
          </a:prstGeom>
        </p:spPr>
      </p:pic>
      <p:pic>
        <p:nvPicPr>
          <p:cNvPr id="7" name="Picture 6" descr="A black diamond on a blue background&#10;&#10;Description automatically generated">
            <a:extLst>
              <a:ext uri="{FF2B5EF4-FFF2-40B4-BE49-F238E27FC236}">
                <a16:creationId xmlns:a16="http://schemas.microsoft.com/office/drawing/2014/main" id="{ECB31B5B-00A8-14DC-EA9A-96F6B2EBF273}"/>
              </a:ext>
            </a:extLst>
          </p:cNvPr>
          <p:cNvPicPr>
            <a:picLocks noChangeAspect="1"/>
          </p:cNvPicPr>
          <p:nvPr/>
        </p:nvPicPr>
        <p:blipFill>
          <a:blip r:embed="rId10"/>
          <a:stretch>
            <a:fillRect/>
          </a:stretch>
        </p:blipFill>
        <p:spPr>
          <a:xfrm>
            <a:off x="6880847" y="5530486"/>
            <a:ext cx="1337899" cy="1337899"/>
          </a:xfrm>
          <a:prstGeom prst="rect">
            <a:avLst/>
          </a:prstGeom>
        </p:spPr>
      </p:pic>
      <p:pic>
        <p:nvPicPr>
          <p:cNvPr id="9" name="Picture 8" descr="A black and blue chevron pattern&#10;&#10;Description automatically generated">
            <a:extLst>
              <a:ext uri="{FF2B5EF4-FFF2-40B4-BE49-F238E27FC236}">
                <a16:creationId xmlns:a16="http://schemas.microsoft.com/office/drawing/2014/main" id="{929AFF38-29CD-FAAF-69C7-53A52EB6FF68}"/>
              </a:ext>
            </a:extLst>
          </p:cNvPr>
          <p:cNvPicPr>
            <a:picLocks noChangeAspect="1"/>
          </p:cNvPicPr>
          <p:nvPr/>
        </p:nvPicPr>
        <p:blipFill>
          <a:blip r:embed="rId11"/>
          <a:stretch>
            <a:fillRect/>
          </a:stretch>
        </p:blipFill>
        <p:spPr>
          <a:xfrm rot="5400000">
            <a:off x="1397" y="-1398"/>
            <a:ext cx="1336058" cy="1338853"/>
          </a:xfrm>
          <a:prstGeom prst="rect">
            <a:avLst/>
          </a:prstGeom>
        </p:spPr>
      </p:pic>
    </p:spTree>
    <p:extLst>
      <p:ext uri="{BB962C8B-B14F-4D97-AF65-F5344CB8AC3E}">
        <p14:creationId xmlns:p14="http://schemas.microsoft.com/office/powerpoint/2010/main" val="220078765"/>
      </p:ext>
    </p:extLst>
  </p:cSld>
  <p:clrMapOvr>
    <a:masterClrMapping/>
  </p:clrMapOvr>
  <p:transition>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CF3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grpSp>
        <p:nvGrpSpPr>
          <p:cNvPr id="63" name="Group 62">
            <a:extLst>
              <a:ext uri="{FF2B5EF4-FFF2-40B4-BE49-F238E27FC236}">
                <a16:creationId xmlns:a16="http://schemas.microsoft.com/office/drawing/2014/main" id="{AD1890AA-D60C-785D-639E-7920523A49A6}"/>
              </a:ext>
            </a:extLst>
          </p:cNvPr>
          <p:cNvGrpSpPr/>
          <p:nvPr/>
        </p:nvGrpSpPr>
        <p:grpSpPr>
          <a:xfrm>
            <a:off x="8172498" y="757278"/>
            <a:ext cx="1733696" cy="5707335"/>
            <a:chOff x="10109591" y="757278"/>
            <a:chExt cx="1733696" cy="5707335"/>
          </a:xfrm>
        </p:grpSpPr>
        <p:sp>
          <p:nvSpPr>
            <p:cNvPr id="15" name="Rounded Rectangle 14">
              <a:extLst>
                <a:ext uri="{FF2B5EF4-FFF2-40B4-BE49-F238E27FC236}">
                  <a16:creationId xmlns:a16="http://schemas.microsoft.com/office/drawing/2014/main" id="{EE438A38-9779-D7AA-AAD2-B72E34E797EC}"/>
                </a:ext>
              </a:extLst>
            </p:cNvPr>
            <p:cNvSpPr/>
            <p:nvPr/>
          </p:nvSpPr>
          <p:spPr>
            <a:xfrm>
              <a:off x="10109591" y="979950"/>
              <a:ext cx="1733696"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38" name="Group 37">
              <a:extLst>
                <a:ext uri="{FF2B5EF4-FFF2-40B4-BE49-F238E27FC236}">
                  <a16:creationId xmlns:a16="http://schemas.microsoft.com/office/drawing/2014/main" id="{6E4AF131-14B1-0BDA-DDF2-51F9DC37C346}"/>
                </a:ext>
              </a:extLst>
            </p:cNvPr>
            <p:cNvGrpSpPr/>
            <p:nvPr/>
          </p:nvGrpSpPr>
          <p:grpSpPr>
            <a:xfrm>
              <a:off x="10762987" y="757278"/>
              <a:ext cx="426904" cy="421413"/>
              <a:chOff x="3655855" y="2518421"/>
              <a:chExt cx="426904" cy="421413"/>
            </a:xfrm>
          </p:grpSpPr>
          <p:pic>
            <p:nvPicPr>
              <p:cNvPr id="25" name="Picture 24" descr="A pink and black circle&#10;&#10;Description automatically generated">
                <a:extLst>
                  <a:ext uri="{FF2B5EF4-FFF2-40B4-BE49-F238E27FC236}">
                    <a16:creationId xmlns:a16="http://schemas.microsoft.com/office/drawing/2014/main" id="{2D6BCDC0-5ADB-1D05-1910-8AF90DF76D2F}"/>
                  </a:ext>
                </a:extLst>
              </p:cNvPr>
              <p:cNvPicPr>
                <a:picLocks noChangeAspect="1"/>
              </p:cNvPicPr>
              <p:nvPr/>
            </p:nvPicPr>
            <p:blipFill>
              <a:blip r:embed="rId3"/>
              <a:stretch>
                <a:fillRect/>
              </a:stretch>
            </p:blipFill>
            <p:spPr>
              <a:xfrm>
                <a:off x="3662226" y="2518421"/>
                <a:ext cx="420533" cy="421413"/>
              </a:xfrm>
              <a:prstGeom prst="rect">
                <a:avLst/>
              </a:prstGeom>
            </p:spPr>
          </p:pic>
          <p:sp>
            <p:nvSpPr>
              <p:cNvPr id="37" name="TextBox 36">
                <a:extLst>
                  <a:ext uri="{FF2B5EF4-FFF2-40B4-BE49-F238E27FC236}">
                    <a16:creationId xmlns:a16="http://schemas.microsoft.com/office/drawing/2014/main" id="{CC0BB38B-9C98-1EDB-1303-B33CC0C99574}"/>
                  </a:ext>
                </a:extLst>
              </p:cNvPr>
              <p:cNvSpPr txBox="1"/>
              <p:nvPr/>
            </p:nvSpPr>
            <p:spPr>
              <a:xfrm>
                <a:off x="3655855" y="2579569"/>
                <a:ext cx="420534" cy="348300"/>
              </a:xfrm>
              <a:prstGeom prst="rect">
                <a:avLst/>
              </a:prstGeom>
              <a:noFill/>
              <a:effectLst/>
            </p:spPr>
            <p:txBody>
              <a:bodyPr wrap="square" lIns="0" tIns="0" rIns="0" bIns="0" rtlCol="0" anchor="ctr">
                <a:spAutoFit/>
              </a:bodyPr>
              <a:lstStyle/>
              <a:p>
                <a:pPr algn="ctr">
                  <a:lnSpc>
                    <a:spcPct val="80000"/>
                  </a:lnSpc>
                </a:pPr>
                <a:r>
                  <a:rPr lang="nl-BE" sz="2800" b="1" spc="-200" dirty="0">
                    <a:solidFill>
                      <a:schemeClr val="bg1"/>
                    </a:solidFill>
                    <a:latin typeface="Flanders Art Sans Black" pitchFamily="2" charset="77"/>
                  </a:rPr>
                  <a:t>5</a:t>
                </a:r>
                <a:endParaRPr lang="en-BE" sz="2800" b="1" spc="-200" dirty="0">
                  <a:solidFill>
                    <a:schemeClr val="bg1"/>
                  </a:solidFill>
                  <a:latin typeface="Flanders Art Sans Black" pitchFamily="2" charset="77"/>
                </a:endParaRPr>
              </a:p>
            </p:txBody>
          </p:sp>
        </p:grpSp>
        <p:sp>
          <p:nvSpPr>
            <p:cNvPr id="39" name="TextBox 38">
              <a:extLst>
                <a:ext uri="{FF2B5EF4-FFF2-40B4-BE49-F238E27FC236}">
                  <a16:creationId xmlns:a16="http://schemas.microsoft.com/office/drawing/2014/main" id="{9A2BFA60-821A-D0C9-37B1-66A28D764001}"/>
                </a:ext>
              </a:extLst>
            </p:cNvPr>
            <p:cNvSpPr txBox="1"/>
            <p:nvPr/>
          </p:nvSpPr>
          <p:spPr>
            <a:xfrm rot="16200000">
              <a:off x="8338891" y="3418298"/>
              <a:ext cx="5408468"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SCHOOLBELEID</a:t>
              </a:r>
            </a:p>
          </p:txBody>
        </p:sp>
      </p:grpSp>
      <p:grpSp>
        <p:nvGrpSpPr>
          <p:cNvPr id="62" name="Group 61">
            <a:extLst>
              <a:ext uri="{FF2B5EF4-FFF2-40B4-BE49-F238E27FC236}">
                <a16:creationId xmlns:a16="http://schemas.microsoft.com/office/drawing/2014/main" id="{6A635D68-1E46-6BE0-6CAE-0D44AF234D45}"/>
              </a:ext>
            </a:extLst>
          </p:cNvPr>
          <p:cNvGrpSpPr/>
          <p:nvPr/>
        </p:nvGrpSpPr>
        <p:grpSpPr>
          <a:xfrm>
            <a:off x="10120543" y="769243"/>
            <a:ext cx="1733696" cy="5695370"/>
            <a:chOff x="8159388" y="769243"/>
            <a:chExt cx="1733696" cy="5695370"/>
          </a:xfrm>
        </p:grpSpPr>
        <p:sp>
          <p:nvSpPr>
            <p:cNvPr id="14" name="Rounded Rectangle 13">
              <a:extLst>
                <a:ext uri="{FF2B5EF4-FFF2-40B4-BE49-F238E27FC236}">
                  <a16:creationId xmlns:a16="http://schemas.microsoft.com/office/drawing/2014/main" id="{35710A48-87AB-0482-B893-DF100F7C1170}"/>
                </a:ext>
              </a:extLst>
            </p:cNvPr>
            <p:cNvSpPr/>
            <p:nvPr/>
          </p:nvSpPr>
          <p:spPr>
            <a:xfrm>
              <a:off x="8159388" y="979950"/>
              <a:ext cx="1733696" cy="5408468"/>
            </a:xfrm>
            <a:prstGeom prst="roundRect">
              <a:avLst>
                <a:gd name="adj" fmla="val 1272"/>
              </a:avLst>
            </a:prstGeom>
            <a:solidFill>
              <a:srgbClr val="581F6F"/>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2" name="TextBox 21">
              <a:extLst>
                <a:ext uri="{FF2B5EF4-FFF2-40B4-BE49-F238E27FC236}">
                  <a16:creationId xmlns:a16="http://schemas.microsoft.com/office/drawing/2014/main" id="{3CF14DF4-B282-42F8-1DDE-EE075CDEA1F7}"/>
                </a:ext>
              </a:extLst>
            </p:cNvPr>
            <p:cNvSpPr txBox="1"/>
            <p:nvPr/>
          </p:nvSpPr>
          <p:spPr>
            <a:xfrm rot="16200000">
              <a:off x="6385503" y="3079744"/>
              <a:ext cx="5408468" cy="1361270"/>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LEER-GEMEENSCHAP</a:t>
              </a:r>
            </a:p>
          </p:txBody>
        </p:sp>
        <p:grpSp>
          <p:nvGrpSpPr>
            <p:cNvPr id="42" name="Group 41">
              <a:extLst>
                <a:ext uri="{FF2B5EF4-FFF2-40B4-BE49-F238E27FC236}">
                  <a16:creationId xmlns:a16="http://schemas.microsoft.com/office/drawing/2014/main" id="{95A462C9-1A52-157A-25D4-9AEABF87F974}"/>
                </a:ext>
              </a:extLst>
            </p:cNvPr>
            <p:cNvGrpSpPr/>
            <p:nvPr/>
          </p:nvGrpSpPr>
          <p:grpSpPr>
            <a:xfrm>
              <a:off x="8812784" y="769243"/>
              <a:ext cx="430924" cy="421413"/>
              <a:chOff x="3655855" y="2451130"/>
              <a:chExt cx="430924" cy="421413"/>
            </a:xfrm>
          </p:grpSpPr>
          <p:pic>
            <p:nvPicPr>
              <p:cNvPr id="40" name="Picture 39" descr="A blue and black circle&#10;&#10;Description automatically generated">
                <a:extLst>
                  <a:ext uri="{FF2B5EF4-FFF2-40B4-BE49-F238E27FC236}">
                    <a16:creationId xmlns:a16="http://schemas.microsoft.com/office/drawing/2014/main" id="{5C3A134D-4637-1412-668C-4713B8E1D0F0}"/>
                  </a:ext>
                </a:extLst>
              </p:cNvPr>
              <p:cNvPicPr>
                <a:picLocks noChangeAspect="1"/>
              </p:cNvPicPr>
              <p:nvPr/>
            </p:nvPicPr>
            <p:blipFill>
              <a:blip r:embed="rId4"/>
              <a:stretch>
                <a:fillRect/>
              </a:stretch>
            </p:blipFill>
            <p:spPr>
              <a:xfrm>
                <a:off x="3666246" y="2451130"/>
                <a:ext cx="420533" cy="421413"/>
              </a:xfrm>
              <a:prstGeom prst="rect">
                <a:avLst/>
              </a:prstGeom>
            </p:spPr>
          </p:pic>
          <p:sp>
            <p:nvSpPr>
              <p:cNvPr id="41" name="TextBox 40">
                <a:extLst>
                  <a:ext uri="{FF2B5EF4-FFF2-40B4-BE49-F238E27FC236}">
                    <a16:creationId xmlns:a16="http://schemas.microsoft.com/office/drawing/2014/main" id="{EA70F926-6C47-6957-E25C-87296530253E}"/>
                  </a:ext>
                </a:extLst>
              </p:cNvPr>
              <p:cNvSpPr txBox="1"/>
              <p:nvPr/>
            </p:nvSpPr>
            <p:spPr>
              <a:xfrm>
                <a:off x="3655855" y="2512278"/>
                <a:ext cx="420534" cy="348300"/>
              </a:xfrm>
              <a:prstGeom prst="rect">
                <a:avLst/>
              </a:prstGeom>
              <a:noFill/>
              <a:effectLst/>
            </p:spPr>
            <p:txBody>
              <a:bodyPr wrap="square" lIns="0" tIns="0" rIns="0" bIns="0" rtlCol="0" anchor="ctr">
                <a:spAutoFit/>
              </a:bodyPr>
              <a:lstStyle/>
              <a:p>
                <a:pPr algn="ctr">
                  <a:lnSpc>
                    <a:spcPct val="80000"/>
                  </a:lnSpc>
                </a:pPr>
                <a:r>
                  <a:rPr lang="nl-BE" sz="2800" b="1" spc="-200" dirty="0">
                    <a:solidFill>
                      <a:schemeClr val="bg1"/>
                    </a:solidFill>
                    <a:latin typeface="Flanders Art Sans Black" pitchFamily="2" charset="77"/>
                  </a:rPr>
                  <a:t>6</a:t>
                </a:r>
                <a:endParaRPr lang="en-BE" sz="2800" b="1" spc="-200" dirty="0">
                  <a:solidFill>
                    <a:schemeClr val="bg1"/>
                  </a:solidFill>
                  <a:latin typeface="Flanders Art Sans Black" pitchFamily="2" charset="77"/>
                </a:endParaRPr>
              </a:p>
            </p:txBody>
          </p:sp>
        </p:grpSp>
      </p:grpSp>
      <p:grpSp>
        <p:nvGrpSpPr>
          <p:cNvPr id="60" name="Group 59">
            <a:extLst>
              <a:ext uri="{FF2B5EF4-FFF2-40B4-BE49-F238E27FC236}">
                <a16:creationId xmlns:a16="http://schemas.microsoft.com/office/drawing/2014/main" id="{9A08EDA5-49C3-DFB5-F3A8-F54E9F46AB51}"/>
              </a:ext>
            </a:extLst>
          </p:cNvPr>
          <p:cNvGrpSpPr/>
          <p:nvPr/>
        </p:nvGrpSpPr>
        <p:grpSpPr>
          <a:xfrm>
            <a:off x="4258982" y="769243"/>
            <a:ext cx="1733696" cy="5695369"/>
            <a:chOff x="4258982" y="769243"/>
            <a:chExt cx="1733696" cy="5695369"/>
          </a:xfrm>
        </p:grpSpPr>
        <p:sp>
          <p:nvSpPr>
            <p:cNvPr id="12" name="Rounded Rectangle 11">
              <a:extLst>
                <a:ext uri="{FF2B5EF4-FFF2-40B4-BE49-F238E27FC236}">
                  <a16:creationId xmlns:a16="http://schemas.microsoft.com/office/drawing/2014/main" id="{9E83AA8E-8D7A-9C92-3B2C-D35E73E10C82}"/>
                </a:ext>
              </a:extLst>
            </p:cNvPr>
            <p:cNvSpPr/>
            <p:nvPr/>
          </p:nvSpPr>
          <p:spPr>
            <a:xfrm>
              <a:off x="4258982" y="979950"/>
              <a:ext cx="1733696"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19" name="Group 18">
              <a:extLst>
                <a:ext uri="{FF2B5EF4-FFF2-40B4-BE49-F238E27FC236}">
                  <a16:creationId xmlns:a16="http://schemas.microsoft.com/office/drawing/2014/main" id="{E7FFA219-ECD6-39A2-DED4-33110EA35791}"/>
                </a:ext>
              </a:extLst>
            </p:cNvPr>
            <p:cNvGrpSpPr/>
            <p:nvPr/>
          </p:nvGrpSpPr>
          <p:grpSpPr>
            <a:xfrm>
              <a:off x="4893811" y="769243"/>
              <a:ext cx="430924" cy="421413"/>
              <a:chOff x="4893811" y="769243"/>
              <a:chExt cx="430924" cy="421413"/>
            </a:xfrm>
          </p:grpSpPr>
          <p:pic>
            <p:nvPicPr>
              <p:cNvPr id="17" name="Picture 16" descr="A purple and black circle&#10;&#10;Description automatically generated">
                <a:extLst>
                  <a:ext uri="{FF2B5EF4-FFF2-40B4-BE49-F238E27FC236}">
                    <a16:creationId xmlns:a16="http://schemas.microsoft.com/office/drawing/2014/main" id="{4C3FCF23-47F1-F29C-77C1-34633CC0D6E5}"/>
                  </a:ext>
                </a:extLst>
              </p:cNvPr>
              <p:cNvPicPr>
                <a:picLocks noChangeAspect="1"/>
              </p:cNvPicPr>
              <p:nvPr/>
            </p:nvPicPr>
            <p:blipFill>
              <a:blip r:embed="rId5"/>
              <a:stretch>
                <a:fillRect/>
              </a:stretch>
            </p:blipFill>
            <p:spPr>
              <a:xfrm>
                <a:off x="4904202" y="769243"/>
                <a:ext cx="420533" cy="421413"/>
              </a:xfrm>
              <a:prstGeom prst="rect">
                <a:avLst/>
              </a:prstGeom>
            </p:spPr>
          </p:pic>
          <p:sp>
            <p:nvSpPr>
              <p:cNvPr id="18" name="TextBox 17">
                <a:extLst>
                  <a:ext uri="{FF2B5EF4-FFF2-40B4-BE49-F238E27FC236}">
                    <a16:creationId xmlns:a16="http://schemas.microsoft.com/office/drawing/2014/main" id="{6434F69C-6215-A713-EACF-856E654E9E98}"/>
                  </a:ext>
                </a:extLst>
              </p:cNvPr>
              <p:cNvSpPr txBox="1"/>
              <p:nvPr/>
            </p:nvSpPr>
            <p:spPr>
              <a:xfrm>
                <a:off x="4893811" y="830391"/>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3</a:t>
                </a:r>
              </a:p>
            </p:txBody>
          </p:sp>
        </p:grpSp>
        <p:sp>
          <p:nvSpPr>
            <p:cNvPr id="50" name="TextBox 49">
              <a:extLst>
                <a:ext uri="{FF2B5EF4-FFF2-40B4-BE49-F238E27FC236}">
                  <a16:creationId xmlns:a16="http://schemas.microsoft.com/office/drawing/2014/main" id="{47B232A1-BAAB-EA08-3254-3F67CE14FC99}"/>
                </a:ext>
              </a:extLst>
            </p:cNvPr>
            <p:cNvSpPr txBox="1"/>
            <p:nvPr/>
          </p:nvSpPr>
          <p:spPr>
            <a:xfrm rot="16200000">
              <a:off x="2485097" y="3418298"/>
              <a:ext cx="5408467"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UITDAGINGEN</a:t>
              </a:r>
            </a:p>
          </p:txBody>
        </p:sp>
      </p:grpSp>
      <p:grpSp>
        <p:nvGrpSpPr>
          <p:cNvPr id="58" name="Group 57">
            <a:extLst>
              <a:ext uri="{FF2B5EF4-FFF2-40B4-BE49-F238E27FC236}">
                <a16:creationId xmlns:a16="http://schemas.microsoft.com/office/drawing/2014/main" id="{48CE3E5B-69EE-5BBB-0EFA-9FBDD0861124}"/>
              </a:ext>
            </a:extLst>
          </p:cNvPr>
          <p:cNvGrpSpPr/>
          <p:nvPr/>
        </p:nvGrpSpPr>
        <p:grpSpPr>
          <a:xfrm>
            <a:off x="358576" y="757277"/>
            <a:ext cx="1733696" cy="5707342"/>
            <a:chOff x="358576" y="757277"/>
            <a:chExt cx="1733696" cy="5707342"/>
          </a:xfrm>
        </p:grpSpPr>
        <p:sp>
          <p:nvSpPr>
            <p:cNvPr id="21" name="Rounded Rectangle 20">
              <a:extLst>
                <a:ext uri="{FF2B5EF4-FFF2-40B4-BE49-F238E27FC236}">
                  <a16:creationId xmlns:a16="http://schemas.microsoft.com/office/drawing/2014/main" id="{6F58275E-951D-5A52-CF53-EDAAC12AF877}"/>
                </a:ext>
              </a:extLst>
            </p:cNvPr>
            <p:cNvSpPr/>
            <p:nvPr/>
          </p:nvSpPr>
          <p:spPr>
            <a:xfrm>
              <a:off x="358576" y="979950"/>
              <a:ext cx="1733696" cy="5408468"/>
            </a:xfrm>
            <a:prstGeom prst="roundRect">
              <a:avLst>
                <a:gd name="adj" fmla="val 1272"/>
              </a:avLst>
            </a:prstGeom>
            <a:solidFill>
              <a:srgbClr val="C7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1" name="TextBox 50">
              <a:extLst>
                <a:ext uri="{FF2B5EF4-FFF2-40B4-BE49-F238E27FC236}">
                  <a16:creationId xmlns:a16="http://schemas.microsoft.com/office/drawing/2014/main" id="{582BC1FA-1D7A-B985-AEE0-E6B60F5F39BC}"/>
                </a:ext>
              </a:extLst>
            </p:cNvPr>
            <p:cNvSpPr txBox="1"/>
            <p:nvPr/>
          </p:nvSpPr>
          <p:spPr>
            <a:xfrm rot="16200000">
              <a:off x="-1415311" y="3418303"/>
              <a:ext cx="5408470"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MISSIE</a:t>
              </a:r>
            </a:p>
          </p:txBody>
        </p:sp>
        <p:grpSp>
          <p:nvGrpSpPr>
            <p:cNvPr id="55" name="Group 54">
              <a:extLst>
                <a:ext uri="{FF2B5EF4-FFF2-40B4-BE49-F238E27FC236}">
                  <a16:creationId xmlns:a16="http://schemas.microsoft.com/office/drawing/2014/main" id="{D5ACFF42-DBA6-713A-5B83-CDA8FCF810E5}"/>
                </a:ext>
              </a:extLst>
            </p:cNvPr>
            <p:cNvGrpSpPr/>
            <p:nvPr/>
          </p:nvGrpSpPr>
          <p:grpSpPr>
            <a:xfrm>
              <a:off x="989108" y="757277"/>
              <a:ext cx="445612" cy="427797"/>
              <a:chOff x="3630455" y="2766037"/>
              <a:chExt cx="445612" cy="427797"/>
            </a:xfrm>
          </p:grpSpPr>
          <p:pic>
            <p:nvPicPr>
              <p:cNvPr id="53" name="Picture 52" descr="A blue and black circle&#10;&#10;Description automatically generated">
                <a:extLst>
                  <a:ext uri="{FF2B5EF4-FFF2-40B4-BE49-F238E27FC236}">
                    <a16:creationId xmlns:a16="http://schemas.microsoft.com/office/drawing/2014/main" id="{CADBB203-9FCB-9AFE-458C-C9F3652161AD}"/>
                  </a:ext>
                </a:extLst>
              </p:cNvPr>
              <p:cNvPicPr>
                <a:picLocks noChangeAspect="1"/>
              </p:cNvPicPr>
              <p:nvPr/>
            </p:nvPicPr>
            <p:blipFill>
              <a:blip r:embed="rId4"/>
              <a:stretch>
                <a:fillRect/>
              </a:stretch>
            </p:blipFill>
            <p:spPr>
              <a:xfrm>
                <a:off x="3649163" y="2766037"/>
                <a:ext cx="426904" cy="427797"/>
              </a:xfrm>
              <a:prstGeom prst="rect">
                <a:avLst/>
              </a:prstGeom>
            </p:spPr>
          </p:pic>
          <p:sp>
            <p:nvSpPr>
              <p:cNvPr id="54" name="TextBox 53">
                <a:extLst>
                  <a:ext uri="{FF2B5EF4-FFF2-40B4-BE49-F238E27FC236}">
                    <a16:creationId xmlns:a16="http://schemas.microsoft.com/office/drawing/2014/main" id="{64529091-B9AC-1E2D-2E95-7259E8D90133}"/>
                  </a:ext>
                </a:extLst>
              </p:cNvPr>
              <p:cNvSpPr txBox="1"/>
              <p:nvPr/>
            </p:nvSpPr>
            <p:spPr>
              <a:xfrm>
                <a:off x="3630455" y="2833569"/>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1</a:t>
                </a:r>
              </a:p>
            </p:txBody>
          </p:sp>
        </p:grpSp>
      </p:grpSp>
      <p:grpSp>
        <p:nvGrpSpPr>
          <p:cNvPr id="59" name="Group 58">
            <a:extLst>
              <a:ext uri="{FF2B5EF4-FFF2-40B4-BE49-F238E27FC236}">
                <a16:creationId xmlns:a16="http://schemas.microsoft.com/office/drawing/2014/main" id="{E0926A43-02EF-624E-FCD1-FFF89F971E7D}"/>
              </a:ext>
            </a:extLst>
          </p:cNvPr>
          <p:cNvGrpSpPr/>
          <p:nvPr/>
        </p:nvGrpSpPr>
        <p:grpSpPr>
          <a:xfrm>
            <a:off x="2308779" y="757277"/>
            <a:ext cx="1733696" cy="5707340"/>
            <a:chOff x="2308779" y="757277"/>
            <a:chExt cx="1733696" cy="5707340"/>
          </a:xfrm>
        </p:grpSpPr>
        <p:sp>
          <p:nvSpPr>
            <p:cNvPr id="11" name="Rounded Rectangle 10">
              <a:extLst>
                <a:ext uri="{FF2B5EF4-FFF2-40B4-BE49-F238E27FC236}">
                  <a16:creationId xmlns:a16="http://schemas.microsoft.com/office/drawing/2014/main" id="{A113DE04-C95C-00E0-F3CA-CB5CF00D1BA8}"/>
                </a:ext>
              </a:extLst>
            </p:cNvPr>
            <p:cNvSpPr/>
            <p:nvPr/>
          </p:nvSpPr>
          <p:spPr>
            <a:xfrm>
              <a:off x="2308779" y="979950"/>
              <a:ext cx="1733696" cy="5408468"/>
            </a:xfrm>
            <a:prstGeom prst="roundRect">
              <a:avLst>
                <a:gd name="adj" fmla="val 1272"/>
              </a:avLst>
            </a:prstGeom>
            <a:solidFill>
              <a:srgbClr val="581F6F"/>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49" name="Group 48">
              <a:extLst>
                <a:ext uri="{FF2B5EF4-FFF2-40B4-BE49-F238E27FC236}">
                  <a16:creationId xmlns:a16="http://schemas.microsoft.com/office/drawing/2014/main" id="{3D41434C-698C-5951-F5F8-17EE58D8ADDB}"/>
                </a:ext>
              </a:extLst>
            </p:cNvPr>
            <p:cNvGrpSpPr/>
            <p:nvPr/>
          </p:nvGrpSpPr>
          <p:grpSpPr>
            <a:xfrm>
              <a:off x="2966195" y="757277"/>
              <a:ext cx="426904" cy="421413"/>
              <a:chOff x="3655855" y="2773606"/>
              <a:chExt cx="426904" cy="421413"/>
            </a:xfrm>
          </p:grpSpPr>
          <p:pic>
            <p:nvPicPr>
              <p:cNvPr id="47" name="Picture 46" descr="A pink and black circle&#10;&#10;Description automatically generated">
                <a:extLst>
                  <a:ext uri="{FF2B5EF4-FFF2-40B4-BE49-F238E27FC236}">
                    <a16:creationId xmlns:a16="http://schemas.microsoft.com/office/drawing/2014/main" id="{E19C1A36-985F-644F-CF8C-7248873AD32F}"/>
                  </a:ext>
                </a:extLst>
              </p:cNvPr>
              <p:cNvPicPr>
                <a:picLocks noChangeAspect="1"/>
              </p:cNvPicPr>
              <p:nvPr/>
            </p:nvPicPr>
            <p:blipFill>
              <a:blip r:embed="rId3"/>
              <a:stretch>
                <a:fillRect/>
              </a:stretch>
            </p:blipFill>
            <p:spPr>
              <a:xfrm>
                <a:off x="3662226" y="2773606"/>
                <a:ext cx="420533" cy="421413"/>
              </a:xfrm>
              <a:prstGeom prst="rect">
                <a:avLst/>
              </a:prstGeom>
            </p:spPr>
          </p:pic>
          <p:sp>
            <p:nvSpPr>
              <p:cNvPr id="48" name="TextBox 47">
                <a:extLst>
                  <a:ext uri="{FF2B5EF4-FFF2-40B4-BE49-F238E27FC236}">
                    <a16:creationId xmlns:a16="http://schemas.microsoft.com/office/drawing/2014/main" id="{9B8F4E1F-CE53-CD0F-F4A0-06D8FAA9E837}"/>
                  </a:ext>
                </a:extLst>
              </p:cNvPr>
              <p:cNvSpPr txBox="1"/>
              <p:nvPr/>
            </p:nvSpPr>
            <p:spPr>
              <a:xfrm>
                <a:off x="3655855" y="2834754"/>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2</a:t>
                </a:r>
              </a:p>
            </p:txBody>
          </p:sp>
        </p:grpSp>
        <p:sp>
          <p:nvSpPr>
            <p:cNvPr id="56" name="TextBox 55">
              <a:extLst>
                <a:ext uri="{FF2B5EF4-FFF2-40B4-BE49-F238E27FC236}">
                  <a16:creationId xmlns:a16="http://schemas.microsoft.com/office/drawing/2014/main" id="{B0074445-A52E-48A0-E7FF-902F300D5314}"/>
                </a:ext>
              </a:extLst>
            </p:cNvPr>
            <p:cNvSpPr txBox="1"/>
            <p:nvPr/>
          </p:nvSpPr>
          <p:spPr>
            <a:xfrm rot="16200000">
              <a:off x="534893" y="3418301"/>
              <a:ext cx="5408470"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AMBITIE</a:t>
              </a:r>
            </a:p>
          </p:txBody>
        </p:sp>
      </p:grpSp>
      <p:grpSp>
        <p:nvGrpSpPr>
          <p:cNvPr id="61" name="Group 60">
            <a:extLst>
              <a:ext uri="{FF2B5EF4-FFF2-40B4-BE49-F238E27FC236}">
                <a16:creationId xmlns:a16="http://schemas.microsoft.com/office/drawing/2014/main" id="{23BC08B8-11BC-93E4-749C-30C541FEBF21}"/>
              </a:ext>
            </a:extLst>
          </p:cNvPr>
          <p:cNvGrpSpPr/>
          <p:nvPr/>
        </p:nvGrpSpPr>
        <p:grpSpPr>
          <a:xfrm>
            <a:off x="6209185" y="769243"/>
            <a:ext cx="1733696" cy="5695369"/>
            <a:chOff x="6209185" y="769243"/>
            <a:chExt cx="1733696" cy="5695369"/>
          </a:xfrm>
        </p:grpSpPr>
        <p:sp>
          <p:nvSpPr>
            <p:cNvPr id="13" name="Rounded Rectangle 12">
              <a:extLst>
                <a:ext uri="{FF2B5EF4-FFF2-40B4-BE49-F238E27FC236}">
                  <a16:creationId xmlns:a16="http://schemas.microsoft.com/office/drawing/2014/main" id="{F94B8F13-0974-F907-A2AC-9945865436A6}"/>
                </a:ext>
              </a:extLst>
            </p:cNvPr>
            <p:cNvSpPr/>
            <p:nvPr/>
          </p:nvSpPr>
          <p:spPr>
            <a:xfrm>
              <a:off x="6209185" y="979950"/>
              <a:ext cx="1733696" cy="5408468"/>
            </a:xfrm>
            <a:prstGeom prst="roundRect">
              <a:avLst>
                <a:gd name="adj" fmla="val 1272"/>
              </a:avLst>
            </a:prstGeom>
            <a:solidFill>
              <a:srgbClr val="C7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45" name="Group 44">
              <a:extLst>
                <a:ext uri="{FF2B5EF4-FFF2-40B4-BE49-F238E27FC236}">
                  <a16:creationId xmlns:a16="http://schemas.microsoft.com/office/drawing/2014/main" id="{1C172795-1582-A9A2-5A79-067456E1ABD4}"/>
                </a:ext>
              </a:extLst>
            </p:cNvPr>
            <p:cNvGrpSpPr/>
            <p:nvPr/>
          </p:nvGrpSpPr>
          <p:grpSpPr>
            <a:xfrm>
              <a:off x="6862581" y="769243"/>
              <a:ext cx="450011" cy="421413"/>
              <a:chOff x="3638042" y="2451486"/>
              <a:chExt cx="450011" cy="421413"/>
            </a:xfrm>
          </p:grpSpPr>
          <p:pic>
            <p:nvPicPr>
              <p:cNvPr id="43" name="Picture 42" descr="A purple and black circle&#10;&#10;Description automatically generated">
                <a:extLst>
                  <a:ext uri="{FF2B5EF4-FFF2-40B4-BE49-F238E27FC236}">
                    <a16:creationId xmlns:a16="http://schemas.microsoft.com/office/drawing/2014/main" id="{97D9BCE7-611B-0314-9B60-AC208AC50C61}"/>
                  </a:ext>
                </a:extLst>
              </p:cNvPr>
              <p:cNvPicPr>
                <a:picLocks noChangeAspect="1"/>
              </p:cNvPicPr>
              <p:nvPr/>
            </p:nvPicPr>
            <p:blipFill>
              <a:blip r:embed="rId5"/>
              <a:stretch>
                <a:fillRect/>
              </a:stretch>
            </p:blipFill>
            <p:spPr>
              <a:xfrm>
                <a:off x="3667520" y="2451486"/>
                <a:ext cx="420533" cy="421413"/>
              </a:xfrm>
              <a:prstGeom prst="rect">
                <a:avLst/>
              </a:prstGeom>
            </p:spPr>
          </p:pic>
          <p:sp>
            <p:nvSpPr>
              <p:cNvPr id="44" name="TextBox 43">
                <a:extLst>
                  <a:ext uri="{FF2B5EF4-FFF2-40B4-BE49-F238E27FC236}">
                    <a16:creationId xmlns:a16="http://schemas.microsoft.com/office/drawing/2014/main" id="{D005AAF6-1DCF-C495-9439-29F59D53E33A}"/>
                  </a:ext>
                </a:extLst>
              </p:cNvPr>
              <p:cNvSpPr txBox="1"/>
              <p:nvPr/>
            </p:nvSpPr>
            <p:spPr>
              <a:xfrm>
                <a:off x="3638042" y="2512634"/>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4</a:t>
                </a:r>
              </a:p>
            </p:txBody>
          </p:sp>
        </p:grpSp>
        <p:sp>
          <p:nvSpPr>
            <p:cNvPr id="57" name="TextBox 56">
              <a:extLst>
                <a:ext uri="{FF2B5EF4-FFF2-40B4-BE49-F238E27FC236}">
                  <a16:creationId xmlns:a16="http://schemas.microsoft.com/office/drawing/2014/main" id="{BB714D90-04A5-007E-2E51-4D4400037C2C}"/>
                </a:ext>
              </a:extLst>
            </p:cNvPr>
            <p:cNvSpPr txBox="1"/>
            <p:nvPr/>
          </p:nvSpPr>
          <p:spPr>
            <a:xfrm rot="16200000">
              <a:off x="4467653" y="3079744"/>
              <a:ext cx="5408467" cy="1361270"/>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STRATEGISCH PLAN</a:t>
              </a:r>
            </a:p>
          </p:txBody>
        </p:sp>
      </p:grpSp>
    </p:spTree>
    <p:extLst>
      <p:ext uri="{BB962C8B-B14F-4D97-AF65-F5344CB8AC3E}">
        <p14:creationId xmlns:p14="http://schemas.microsoft.com/office/powerpoint/2010/main" val="2719468452"/>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with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ppt_x"/>
                                          </p:val>
                                        </p:tav>
                                        <p:tav tm="100000">
                                          <p:val>
                                            <p:strVal val="#ppt_x"/>
                                          </p:val>
                                        </p:tav>
                                      </p:tavLst>
                                    </p:anim>
                                    <p:anim calcmode="lin" valueType="num">
                                      <p:cBhvr additive="base">
                                        <p:cTn id="8" dur="500" fill="hold"/>
                                        <p:tgtEl>
                                          <p:spTgt spid="58"/>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nodeType="withEffect">
                                  <p:stCondLst>
                                    <p:cond delay="10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fill="hold"/>
                                        <p:tgtEl>
                                          <p:spTgt spid="59"/>
                                        </p:tgtEl>
                                        <p:attrNameLst>
                                          <p:attrName>ppt_x</p:attrName>
                                        </p:attrNameLst>
                                      </p:cBhvr>
                                      <p:tavLst>
                                        <p:tav tm="0">
                                          <p:val>
                                            <p:strVal val="#ppt_x"/>
                                          </p:val>
                                        </p:tav>
                                        <p:tav tm="100000">
                                          <p:val>
                                            <p:strVal val="#ppt_x"/>
                                          </p:val>
                                        </p:tav>
                                      </p:tavLst>
                                    </p:anim>
                                    <p:anim calcmode="lin" valueType="num">
                                      <p:cBhvr additive="base">
                                        <p:cTn id="12" dur="500" fill="hold"/>
                                        <p:tgtEl>
                                          <p:spTgt spid="59"/>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nodeType="withEffect">
                                  <p:stCondLst>
                                    <p:cond delay="20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500" fill="hold"/>
                                        <p:tgtEl>
                                          <p:spTgt spid="60"/>
                                        </p:tgtEl>
                                        <p:attrNameLst>
                                          <p:attrName>ppt_x</p:attrName>
                                        </p:attrNameLst>
                                      </p:cBhvr>
                                      <p:tavLst>
                                        <p:tav tm="0">
                                          <p:val>
                                            <p:strVal val="#ppt_x"/>
                                          </p:val>
                                        </p:tav>
                                        <p:tav tm="100000">
                                          <p:val>
                                            <p:strVal val="#ppt_x"/>
                                          </p:val>
                                        </p:tav>
                                      </p:tavLst>
                                    </p:anim>
                                    <p:anim calcmode="lin" valueType="num">
                                      <p:cBhvr additive="base">
                                        <p:cTn id="16" dur="500" fill="hold"/>
                                        <p:tgtEl>
                                          <p:spTgt spid="60"/>
                                        </p:tgtEl>
                                        <p:attrNameLst>
                                          <p:attrName>ppt_y</p:attrName>
                                        </p:attrNameLst>
                                      </p:cBhvr>
                                      <p:tavLst>
                                        <p:tav tm="0">
                                          <p:val>
                                            <p:strVal val="1+#ppt_h/2"/>
                                          </p:val>
                                        </p:tav>
                                        <p:tav tm="100000">
                                          <p:val>
                                            <p:strVal val="#ppt_y"/>
                                          </p:val>
                                        </p:tav>
                                      </p:tavLst>
                                    </p:anim>
                                  </p:childTnLst>
                                </p:cTn>
                              </p:par>
                              <p:par>
                                <p:cTn id="17" presetID="2" presetClass="entr" presetSubtype="4" accel="50000" decel="50000" fill="hold" nodeType="withEffect">
                                  <p:stCondLst>
                                    <p:cond delay="300"/>
                                  </p:stCondLst>
                                  <p:childTnLst>
                                    <p:set>
                                      <p:cBhvr>
                                        <p:cTn id="18" dur="1" fill="hold">
                                          <p:stCondLst>
                                            <p:cond delay="0"/>
                                          </p:stCondLst>
                                        </p:cTn>
                                        <p:tgtEl>
                                          <p:spTgt spid="61"/>
                                        </p:tgtEl>
                                        <p:attrNameLst>
                                          <p:attrName>style.visibility</p:attrName>
                                        </p:attrNameLst>
                                      </p:cBhvr>
                                      <p:to>
                                        <p:strVal val="visible"/>
                                      </p:to>
                                    </p:set>
                                    <p:anim calcmode="lin" valueType="num">
                                      <p:cBhvr additive="base">
                                        <p:cTn id="19" dur="500" fill="hold"/>
                                        <p:tgtEl>
                                          <p:spTgt spid="61"/>
                                        </p:tgtEl>
                                        <p:attrNameLst>
                                          <p:attrName>ppt_x</p:attrName>
                                        </p:attrNameLst>
                                      </p:cBhvr>
                                      <p:tavLst>
                                        <p:tav tm="0">
                                          <p:val>
                                            <p:strVal val="#ppt_x"/>
                                          </p:val>
                                        </p:tav>
                                        <p:tav tm="100000">
                                          <p:val>
                                            <p:strVal val="#ppt_x"/>
                                          </p:val>
                                        </p:tav>
                                      </p:tavLst>
                                    </p:anim>
                                    <p:anim calcmode="lin" valueType="num">
                                      <p:cBhvr additive="base">
                                        <p:cTn id="20" dur="500" fill="hold"/>
                                        <p:tgtEl>
                                          <p:spTgt spid="61"/>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nodeType="withEffect">
                                  <p:stCondLst>
                                    <p:cond delay="400"/>
                                  </p:stCondLst>
                                  <p:childTnLst>
                                    <p:set>
                                      <p:cBhvr>
                                        <p:cTn id="22" dur="1" fill="hold">
                                          <p:stCondLst>
                                            <p:cond delay="0"/>
                                          </p:stCondLst>
                                        </p:cTn>
                                        <p:tgtEl>
                                          <p:spTgt spid="63"/>
                                        </p:tgtEl>
                                        <p:attrNameLst>
                                          <p:attrName>style.visibility</p:attrName>
                                        </p:attrNameLst>
                                      </p:cBhvr>
                                      <p:to>
                                        <p:strVal val="visible"/>
                                      </p:to>
                                    </p:set>
                                    <p:anim calcmode="lin" valueType="num">
                                      <p:cBhvr additive="base">
                                        <p:cTn id="23" dur="500" fill="hold"/>
                                        <p:tgtEl>
                                          <p:spTgt spid="63"/>
                                        </p:tgtEl>
                                        <p:attrNameLst>
                                          <p:attrName>ppt_x</p:attrName>
                                        </p:attrNameLst>
                                      </p:cBhvr>
                                      <p:tavLst>
                                        <p:tav tm="0">
                                          <p:val>
                                            <p:strVal val="#ppt_x"/>
                                          </p:val>
                                        </p:tav>
                                        <p:tav tm="100000">
                                          <p:val>
                                            <p:strVal val="#ppt_x"/>
                                          </p:val>
                                        </p:tav>
                                      </p:tavLst>
                                    </p:anim>
                                    <p:anim calcmode="lin" valueType="num">
                                      <p:cBhvr additive="base">
                                        <p:cTn id="24" dur="500" fill="hold"/>
                                        <p:tgtEl>
                                          <p:spTgt spid="63"/>
                                        </p:tgtEl>
                                        <p:attrNameLst>
                                          <p:attrName>ppt_y</p:attrName>
                                        </p:attrNameLst>
                                      </p:cBhvr>
                                      <p:tavLst>
                                        <p:tav tm="0">
                                          <p:val>
                                            <p:strVal val="1+#ppt_h/2"/>
                                          </p:val>
                                        </p:tav>
                                        <p:tav tm="100000">
                                          <p:val>
                                            <p:strVal val="#ppt_y"/>
                                          </p:val>
                                        </p:tav>
                                      </p:tavLst>
                                    </p:anim>
                                  </p:childTnLst>
                                </p:cTn>
                              </p:par>
                              <p:par>
                                <p:cTn id="25" presetID="2" presetClass="entr" presetSubtype="4" accel="50000" decel="50000" fill="hold" nodeType="withEffect">
                                  <p:stCondLst>
                                    <p:cond delay="50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ppt_x"/>
                                          </p:val>
                                        </p:tav>
                                        <p:tav tm="100000">
                                          <p:val>
                                            <p:strVal val="#ppt_x"/>
                                          </p:val>
                                        </p:tav>
                                      </p:tavLst>
                                    </p:anim>
                                    <p:anim calcmode="lin" valueType="num">
                                      <p:cBhvr additive="base">
                                        <p:cTn id="28"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grpSp>
        <p:nvGrpSpPr>
          <p:cNvPr id="60" name="Group 59">
            <a:extLst>
              <a:ext uri="{FF2B5EF4-FFF2-40B4-BE49-F238E27FC236}">
                <a16:creationId xmlns:a16="http://schemas.microsoft.com/office/drawing/2014/main" id="{9A08EDA5-49C3-DFB5-F3A8-F54E9F46AB51}"/>
              </a:ext>
            </a:extLst>
          </p:cNvPr>
          <p:cNvGrpSpPr/>
          <p:nvPr/>
        </p:nvGrpSpPr>
        <p:grpSpPr>
          <a:xfrm>
            <a:off x="4258982" y="769243"/>
            <a:ext cx="1733696" cy="5695369"/>
            <a:chOff x="4258982" y="769243"/>
            <a:chExt cx="1733696" cy="5695369"/>
          </a:xfrm>
        </p:grpSpPr>
        <p:sp>
          <p:nvSpPr>
            <p:cNvPr id="12" name="Rounded Rectangle 11">
              <a:extLst>
                <a:ext uri="{FF2B5EF4-FFF2-40B4-BE49-F238E27FC236}">
                  <a16:creationId xmlns:a16="http://schemas.microsoft.com/office/drawing/2014/main" id="{9E83AA8E-8D7A-9C92-3B2C-D35E73E10C82}"/>
                </a:ext>
              </a:extLst>
            </p:cNvPr>
            <p:cNvSpPr/>
            <p:nvPr/>
          </p:nvSpPr>
          <p:spPr>
            <a:xfrm>
              <a:off x="4258982" y="979950"/>
              <a:ext cx="1733696"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19" name="Group 18">
              <a:extLst>
                <a:ext uri="{FF2B5EF4-FFF2-40B4-BE49-F238E27FC236}">
                  <a16:creationId xmlns:a16="http://schemas.microsoft.com/office/drawing/2014/main" id="{E7FFA219-ECD6-39A2-DED4-33110EA35791}"/>
                </a:ext>
              </a:extLst>
            </p:cNvPr>
            <p:cNvGrpSpPr/>
            <p:nvPr/>
          </p:nvGrpSpPr>
          <p:grpSpPr>
            <a:xfrm>
              <a:off x="4893811" y="769243"/>
              <a:ext cx="430924" cy="421413"/>
              <a:chOff x="4893811" y="769243"/>
              <a:chExt cx="430924" cy="421413"/>
            </a:xfrm>
          </p:grpSpPr>
          <p:pic>
            <p:nvPicPr>
              <p:cNvPr id="17" name="Picture 16" descr="A purple and black circle&#10;&#10;Description automatically generated">
                <a:extLst>
                  <a:ext uri="{FF2B5EF4-FFF2-40B4-BE49-F238E27FC236}">
                    <a16:creationId xmlns:a16="http://schemas.microsoft.com/office/drawing/2014/main" id="{4C3FCF23-47F1-F29C-77C1-34633CC0D6E5}"/>
                  </a:ext>
                </a:extLst>
              </p:cNvPr>
              <p:cNvPicPr>
                <a:picLocks noChangeAspect="1"/>
              </p:cNvPicPr>
              <p:nvPr/>
            </p:nvPicPr>
            <p:blipFill>
              <a:blip r:embed="rId3"/>
              <a:stretch>
                <a:fillRect/>
              </a:stretch>
            </p:blipFill>
            <p:spPr>
              <a:xfrm>
                <a:off x="4904202" y="769243"/>
                <a:ext cx="420533" cy="421413"/>
              </a:xfrm>
              <a:prstGeom prst="rect">
                <a:avLst/>
              </a:prstGeom>
            </p:spPr>
          </p:pic>
          <p:sp>
            <p:nvSpPr>
              <p:cNvPr id="18" name="TextBox 17">
                <a:extLst>
                  <a:ext uri="{FF2B5EF4-FFF2-40B4-BE49-F238E27FC236}">
                    <a16:creationId xmlns:a16="http://schemas.microsoft.com/office/drawing/2014/main" id="{6434F69C-6215-A713-EACF-856E654E9E98}"/>
                  </a:ext>
                </a:extLst>
              </p:cNvPr>
              <p:cNvSpPr txBox="1"/>
              <p:nvPr/>
            </p:nvSpPr>
            <p:spPr>
              <a:xfrm>
                <a:off x="4893811" y="830391"/>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3</a:t>
                </a:r>
              </a:p>
            </p:txBody>
          </p:sp>
        </p:grpSp>
        <p:sp>
          <p:nvSpPr>
            <p:cNvPr id="50" name="TextBox 49">
              <a:extLst>
                <a:ext uri="{FF2B5EF4-FFF2-40B4-BE49-F238E27FC236}">
                  <a16:creationId xmlns:a16="http://schemas.microsoft.com/office/drawing/2014/main" id="{47B232A1-BAAB-EA08-3254-3F67CE14FC99}"/>
                </a:ext>
              </a:extLst>
            </p:cNvPr>
            <p:cNvSpPr txBox="1"/>
            <p:nvPr/>
          </p:nvSpPr>
          <p:spPr>
            <a:xfrm rot="16200000">
              <a:off x="2485097" y="3418298"/>
              <a:ext cx="5408467"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UITDAGINGEN</a:t>
              </a:r>
            </a:p>
          </p:txBody>
        </p:sp>
      </p:grpSp>
      <p:grpSp>
        <p:nvGrpSpPr>
          <p:cNvPr id="58" name="Group 57">
            <a:extLst>
              <a:ext uri="{FF2B5EF4-FFF2-40B4-BE49-F238E27FC236}">
                <a16:creationId xmlns:a16="http://schemas.microsoft.com/office/drawing/2014/main" id="{48CE3E5B-69EE-5BBB-0EFA-9FBDD0861124}"/>
              </a:ext>
            </a:extLst>
          </p:cNvPr>
          <p:cNvGrpSpPr/>
          <p:nvPr/>
        </p:nvGrpSpPr>
        <p:grpSpPr>
          <a:xfrm>
            <a:off x="358576" y="757277"/>
            <a:ext cx="1733696" cy="5707342"/>
            <a:chOff x="358576" y="757277"/>
            <a:chExt cx="1733696" cy="5707342"/>
          </a:xfrm>
        </p:grpSpPr>
        <p:sp>
          <p:nvSpPr>
            <p:cNvPr id="21" name="Rounded Rectangle 20">
              <a:extLst>
                <a:ext uri="{FF2B5EF4-FFF2-40B4-BE49-F238E27FC236}">
                  <a16:creationId xmlns:a16="http://schemas.microsoft.com/office/drawing/2014/main" id="{6F58275E-951D-5A52-CF53-EDAAC12AF877}"/>
                </a:ext>
              </a:extLst>
            </p:cNvPr>
            <p:cNvSpPr/>
            <p:nvPr/>
          </p:nvSpPr>
          <p:spPr>
            <a:xfrm>
              <a:off x="358576" y="979950"/>
              <a:ext cx="1733696" cy="5408468"/>
            </a:xfrm>
            <a:prstGeom prst="roundRect">
              <a:avLst>
                <a:gd name="adj" fmla="val 1272"/>
              </a:avLst>
            </a:prstGeom>
            <a:solidFill>
              <a:srgbClr val="C7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1" name="TextBox 50">
              <a:extLst>
                <a:ext uri="{FF2B5EF4-FFF2-40B4-BE49-F238E27FC236}">
                  <a16:creationId xmlns:a16="http://schemas.microsoft.com/office/drawing/2014/main" id="{582BC1FA-1D7A-B985-AEE0-E6B60F5F39BC}"/>
                </a:ext>
              </a:extLst>
            </p:cNvPr>
            <p:cNvSpPr txBox="1"/>
            <p:nvPr/>
          </p:nvSpPr>
          <p:spPr>
            <a:xfrm rot="16200000">
              <a:off x="-1415311" y="3418303"/>
              <a:ext cx="5408470"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MISSIE</a:t>
              </a:r>
            </a:p>
          </p:txBody>
        </p:sp>
        <p:grpSp>
          <p:nvGrpSpPr>
            <p:cNvPr id="55" name="Group 54">
              <a:extLst>
                <a:ext uri="{FF2B5EF4-FFF2-40B4-BE49-F238E27FC236}">
                  <a16:creationId xmlns:a16="http://schemas.microsoft.com/office/drawing/2014/main" id="{D5ACFF42-DBA6-713A-5B83-CDA8FCF810E5}"/>
                </a:ext>
              </a:extLst>
            </p:cNvPr>
            <p:cNvGrpSpPr/>
            <p:nvPr/>
          </p:nvGrpSpPr>
          <p:grpSpPr>
            <a:xfrm>
              <a:off x="989108" y="757277"/>
              <a:ext cx="445612" cy="427797"/>
              <a:chOff x="3630455" y="2766037"/>
              <a:chExt cx="445612" cy="427797"/>
            </a:xfrm>
          </p:grpSpPr>
          <p:pic>
            <p:nvPicPr>
              <p:cNvPr id="53" name="Picture 52" descr="A blue and black circle&#10;&#10;Description automatically generated">
                <a:extLst>
                  <a:ext uri="{FF2B5EF4-FFF2-40B4-BE49-F238E27FC236}">
                    <a16:creationId xmlns:a16="http://schemas.microsoft.com/office/drawing/2014/main" id="{CADBB203-9FCB-9AFE-458C-C9F3652161AD}"/>
                  </a:ext>
                </a:extLst>
              </p:cNvPr>
              <p:cNvPicPr>
                <a:picLocks noChangeAspect="1"/>
              </p:cNvPicPr>
              <p:nvPr/>
            </p:nvPicPr>
            <p:blipFill>
              <a:blip r:embed="rId4"/>
              <a:stretch>
                <a:fillRect/>
              </a:stretch>
            </p:blipFill>
            <p:spPr>
              <a:xfrm>
                <a:off x="3649163" y="2766037"/>
                <a:ext cx="426904" cy="427797"/>
              </a:xfrm>
              <a:prstGeom prst="rect">
                <a:avLst/>
              </a:prstGeom>
            </p:spPr>
          </p:pic>
          <p:sp>
            <p:nvSpPr>
              <p:cNvPr id="54" name="TextBox 53">
                <a:extLst>
                  <a:ext uri="{FF2B5EF4-FFF2-40B4-BE49-F238E27FC236}">
                    <a16:creationId xmlns:a16="http://schemas.microsoft.com/office/drawing/2014/main" id="{64529091-B9AC-1E2D-2E95-7259E8D90133}"/>
                  </a:ext>
                </a:extLst>
              </p:cNvPr>
              <p:cNvSpPr txBox="1"/>
              <p:nvPr/>
            </p:nvSpPr>
            <p:spPr>
              <a:xfrm>
                <a:off x="3630455" y="2833569"/>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1</a:t>
                </a:r>
              </a:p>
            </p:txBody>
          </p:sp>
        </p:grpSp>
      </p:grpSp>
      <p:grpSp>
        <p:nvGrpSpPr>
          <p:cNvPr id="59" name="Group 58">
            <a:extLst>
              <a:ext uri="{FF2B5EF4-FFF2-40B4-BE49-F238E27FC236}">
                <a16:creationId xmlns:a16="http://schemas.microsoft.com/office/drawing/2014/main" id="{E0926A43-02EF-624E-FCD1-FFF89F971E7D}"/>
              </a:ext>
            </a:extLst>
          </p:cNvPr>
          <p:cNvGrpSpPr/>
          <p:nvPr/>
        </p:nvGrpSpPr>
        <p:grpSpPr>
          <a:xfrm>
            <a:off x="2308779" y="757277"/>
            <a:ext cx="1733696" cy="5707340"/>
            <a:chOff x="2308779" y="757277"/>
            <a:chExt cx="1733696" cy="5707340"/>
          </a:xfrm>
        </p:grpSpPr>
        <p:sp>
          <p:nvSpPr>
            <p:cNvPr id="11" name="Rounded Rectangle 10">
              <a:extLst>
                <a:ext uri="{FF2B5EF4-FFF2-40B4-BE49-F238E27FC236}">
                  <a16:creationId xmlns:a16="http://schemas.microsoft.com/office/drawing/2014/main" id="{A113DE04-C95C-00E0-F3CA-CB5CF00D1BA8}"/>
                </a:ext>
              </a:extLst>
            </p:cNvPr>
            <p:cNvSpPr/>
            <p:nvPr/>
          </p:nvSpPr>
          <p:spPr>
            <a:xfrm>
              <a:off x="2308779" y="979950"/>
              <a:ext cx="1733696" cy="5408468"/>
            </a:xfrm>
            <a:prstGeom prst="roundRect">
              <a:avLst>
                <a:gd name="adj" fmla="val 1272"/>
              </a:avLst>
            </a:prstGeom>
            <a:solidFill>
              <a:srgbClr val="581F6F"/>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49" name="Group 48">
              <a:extLst>
                <a:ext uri="{FF2B5EF4-FFF2-40B4-BE49-F238E27FC236}">
                  <a16:creationId xmlns:a16="http://schemas.microsoft.com/office/drawing/2014/main" id="{3D41434C-698C-5951-F5F8-17EE58D8ADDB}"/>
                </a:ext>
              </a:extLst>
            </p:cNvPr>
            <p:cNvGrpSpPr/>
            <p:nvPr/>
          </p:nvGrpSpPr>
          <p:grpSpPr>
            <a:xfrm>
              <a:off x="2966195" y="757277"/>
              <a:ext cx="426904" cy="421413"/>
              <a:chOff x="3655855" y="2773606"/>
              <a:chExt cx="426904" cy="421413"/>
            </a:xfrm>
          </p:grpSpPr>
          <p:pic>
            <p:nvPicPr>
              <p:cNvPr id="47" name="Picture 46" descr="A pink and black circle&#10;&#10;Description automatically generated">
                <a:extLst>
                  <a:ext uri="{FF2B5EF4-FFF2-40B4-BE49-F238E27FC236}">
                    <a16:creationId xmlns:a16="http://schemas.microsoft.com/office/drawing/2014/main" id="{E19C1A36-985F-644F-CF8C-7248873AD32F}"/>
                  </a:ext>
                </a:extLst>
              </p:cNvPr>
              <p:cNvPicPr>
                <a:picLocks noChangeAspect="1"/>
              </p:cNvPicPr>
              <p:nvPr/>
            </p:nvPicPr>
            <p:blipFill>
              <a:blip r:embed="rId5"/>
              <a:stretch>
                <a:fillRect/>
              </a:stretch>
            </p:blipFill>
            <p:spPr>
              <a:xfrm>
                <a:off x="3662226" y="2773606"/>
                <a:ext cx="420533" cy="421413"/>
              </a:xfrm>
              <a:prstGeom prst="rect">
                <a:avLst/>
              </a:prstGeom>
            </p:spPr>
          </p:pic>
          <p:sp>
            <p:nvSpPr>
              <p:cNvPr id="48" name="TextBox 47">
                <a:extLst>
                  <a:ext uri="{FF2B5EF4-FFF2-40B4-BE49-F238E27FC236}">
                    <a16:creationId xmlns:a16="http://schemas.microsoft.com/office/drawing/2014/main" id="{9B8F4E1F-CE53-CD0F-F4A0-06D8FAA9E837}"/>
                  </a:ext>
                </a:extLst>
              </p:cNvPr>
              <p:cNvSpPr txBox="1"/>
              <p:nvPr/>
            </p:nvSpPr>
            <p:spPr>
              <a:xfrm>
                <a:off x="3655855" y="2834754"/>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2</a:t>
                </a:r>
              </a:p>
            </p:txBody>
          </p:sp>
        </p:grpSp>
        <p:sp>
          <p:nvSpPr>
            <p:cNvPr id="56" name="TextBox 55">
              <a:extLst>
                <a:ext uri="{FF2B5EF4-FFF2-40B4-BE49-F238E27FC236}">
                  <a16:creationId xmlns:a16="http://schemas.microsoft.com/office/drawing/2014/main" id="{B0074445-A52E-48A0-E7FF-902F300D5314}"/>
                </a:ext>
              </a:extLst>
            </p:cNvPr>
            <p:cNvSpPr txBox="1"/>
            <p:nvPr/>
          </p:nvSpPr>
          <p:spPr>
            <a:xfrm rot="16200000">
              <a:off x="534893" y="3418301"/>
              <a:ext cx="5408470"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AMBITIE</a:t>
              </a:r>
            </a:p>
          </p:txBody>
        </p:sp>
      </p:grpSp>
      <p:grpSp>
        <p:nvGrpSpPr>
          <p:cNvPr id="61" name="Group 60">
            <a:extLst>
              <a:ext uri="{FF2B5EF4-FFF2-40B4-BE49-F238E27FC236}">
                <a16:creationId xmlns:a16="http://schemas.microsoft.com/office/drawing/2014/main" id="{23BC08B8-11BC-93E4-749C-30C541FEBF21}"/>
              </a:ext>
            </a:extLst>
          </p:cNvPr>
          <p:cNvGrpSpPr/>
          <p:nvPr/>
        </p:nvGrpSpPr>
        <p:grpSpPr>
          <a:xfrm>
            <a:off x="6209185" y="769243"/>
            <a:ext cx="1733696" cy="5695369"/>
            <a:chOff x="6209185" y="769243"/>
            <a:chExt cx="1733696" cy="5695369"/>
          </a:xfrm>
        </p:grpSpPr>
        <p:sp>
          <p:nvSpPr>
            <p:cNvPr id="13" name="Rounded Rectangle 12">
              <a:extLst>
                <a:ext uri="{FF2B5EF4-FFF2-40B4-BE49-F238E27FC236}">
                  <a16:creationId xmlns:a16="http://schemas.microsoft.com/office/drawing/2014/main" id="{F94B8F13-0974-F907-A2AC-9945865436A6}"/>
                </a:ext>
              </a:extLst>
            </p:cNvPr>
            <p:cNvSpPr/>
            <p:nvPr/>
          </p:nvSpPr>
          <p:spPr>
            <a:xfrm>
              <a:off x="6209185" y="979950"/>
              <a:ext cx="1733696" cy="5408468"/>
            </a:xfrm>
            <a:prstGeom prst="roundRect">
              <a:avLst>
                <a:gd name="adj" fmla="val 1272"/>
              </a:avLst>
            </a:prstGeom>
            <a:solidFill>
              <a:srgbClr val="C7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45" name="Group 44">
              <a:extLst>
                <a:ext uri="{FF2B5EF4-FFF2-40B4-BE49-F238E27FC236}">
                  <a16:creationId xmlns:a16="http://schemas.microsoft.com/office/drawing/2014/main" id="{1C172795-1582-A9A2-5A79-067456E1ABD4}"/>
                </a:ext>
              </a:extLst>
            </p:cNvPr>
            <p:cNvGrpSpPr/>
            <p:nvPr/>
          </p:nvGrpSpPr>
          <p:grpSpPr>
            <a:xfrm>
              <a:off x="6862581" y="769243"/>
              <a:ext cx="450011" cy="421413"/>
              <a:chOff x="3638042" y="2451486"/>
              <a:chExt cx="450011" cy="421413"/>
            </a:xfrm>
          </p:grpSpPr>
          <p:pic>
            <p:nvPicPr>
              <p:cNvPr id="43" name="Picture 42" descr="A purple and black circle&#10;&#10;Description automatically generated">
                <a:extLst>
                  <a:ext uri="{FF2B5EF4-FFF2-40B4-BE49-F238E27FC236}">
                    <a16:creationId xmlns:a16="http://schemas.microsoft.com/office/drawing/2014/main" id="{97D9BCE7-611B-0314-9B60-AC208AC50C61}"/>
                  </a:ext>
                </a:extLst>
              </p:cNvPr>
              <p:cNvPicPr>
                <a:picLocks noChangeAspect="1"/>
              </p:cNvPicPr>
              <p:nvPr/>
            </p:nvPicPr>
            <p:blipFill>
              <a:blip r:embed="rId3"/>
              <a:stretch>
                <a:fillRect/>
              </a:stretch>
            </p:blipFill>
            <p:spPr>
              <a:xfrm>
                <a:off x="3667520" y="2451486"/>
                <a:ext cx="420533" cy="421413"/>
              </a:xfrm>
              <a:prstGeom prst="rect">
                <a:avLst/>
              </a:prstGeom>
            </p:spPr>
          </p:pic>
          <p:sp>
            <p:nvSpPr>
              <p:cNvPr id="44" name="TextBox 43">
                <a:extLst>
                  <a:ext uri="{FF2B5EF4-FFF2-40B4-BE49-F238E27FC236}">
                    <a16:creationId xmlns:a16="http://schemas.microsoft.com/office/drawing/2014/main" id="{D005AAF6-1DCF-C495-9439-29F59D53E33A}"/>
                  </a:ext>
                </a:extLst>
              </p:cNvPr>
              <p:cNvSpPr txBox="1"/>
              <p:nvPr/>
            </p:nvSpPr>
            <p:spPr>
              <a:xfrm>
                <a:off x="3638042" y="2512634"/>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4</a:t>
                </a:r>
              </a:p>
            </p:txBody>
          </p:sp>
        </p:grpSp>
        <p:sp>
          <p:nvSpPr>
            <p:cNvPr id="57" name="TextBox 56">
              <a:extLst>
                <a:ext uri="{FF2B5EF4-FFF2-40B4-BE49-F238E27FC236}">
                  <a16:creationId xmlns:a16="http://schemas.microsoft.com/office/drawing/2014/main" id="{BB714D90-04A5-007E-2E51-4D4400037C2C}"/>
                </a:ext>
              </a:extLst>
            </p:cNvPr>
            <p:cNvSpPr txBox="1"/>
            <p:nvPr/>
          </p:nvSpPr>
          <p:spPr>
            <a:xfrm rot="16200000">
              <a:off x="4467653" y="3079744"/>
              <a:ext cx="5408467" cy="1361270"/>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STRATEGISCH PLAN</a:t>
              </a:r>
            </a:p>
          </p:txBody>
        </p:sp>
      </p:grpSp>
      <p:grpSp>
        <p:nvGrpSpPr>
          <p:cNvPr id="2" name="Group 62">
            <a:extLst>
              <a:ext uri="{FF2B5EF4-FFF2-40B4-BE49-F238E27FC236}">
                <a16:creationId xmlns:a16="http://schemas.microsoft.com/office/drawing/2014/main" id="{159D8059-1C4A-9FBE-4042-AF1B4D43D542}"/>
              </a:ext>
            </a:extLst>
          </p:cNvPr>
          <p:cNvGrpSpPr/>
          <p:nvPr/>
        </p:nvGrpSpPr>
        <p:grpSpPr>
          <a:xfrm>
            <a:off x="8172498" y="757278"/>
            <a:ext cx="1733696" cy="5707335"/>
            <a:chOff x="10109591" y="757278"/>
            <a:chExt cx="1733696" cy="5707335"/>
          </a:xfrm>
        </p:grpSpPr>
        <p:sp>
          <p:nvSpPr>
            <p:cNvPr id="3" name="Rounded Rectangle 14">
              <a:extLst>
                <a:ext uri="{FF2B5EF4-FFF2-40B4-BE49-F238E27FC236}">
                  <a16:creationId xmlns:a16="http://schemas.microsoft.com/office/drawing/2014/main" id="{5907FD2E-9603-FCF5-C71C-28DF55DB0E79}"/>
                </a:ext>
              </a:extLst>
            </p:cNvPr>
            <p:cNvSpPr/>
            <p:nvPr/>
          </p:nvSpPr>
          <p:spPr>
            <a:xfrm>
              <a:off x="10109591" y="979950"/>
              <a:ext cx="1733696"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4" name="Group 37">
              <a:extLst>
                <a:ext uri="{FF2B5EF4-FFF2-40B4-BE49-F238E27FC236}">
                  <a16:creationId xmlns:a16="http://schemas.microsoft.com/office/drawing/2014/main" id="{0F772BBA-3B65-EB25-F7E2-7A546CCE4A6B}"/>
                </a:ext>
              </a:extLst>
            </p:cNvPr>
            <p:cNvGrpSpPr/>
            <p:nvPr/>
          </p:nvGrpSpPr>
          <p:grpSpPr>
            <a:xfrm>
              <a:off x="10762987" y="757278"/>
              <a:ext cx="426904" cy="421413"/>
              <a:chOff x="3655855" y="2518421"/>
              <a:chExt cx="426904" cy="421413"/>
            </a:xfrm>
          </p:grpSpPr>
          <p:pic>
            <p:nvPicPr>
              <p:cNvPr id="6" name="Picture 24" descr="A pink and black circle&#10;&#10;Description automatically generated">
                <a:extLst>
                  <a:ext uri="{FF2B5EF4-FFF2-40B4-BE49-F238E27FC236}">
                    <a16:creationId xmlns:a16="http://schemas.microsoft.com/office/drawing/2014/main" id="{36E68D92-6C9B-CC35-5D20-AD3E4B037520}"/>
                  </a:ext>
                </a:extLst>
              </p:cNvPr>
              <p:cNvPicPr>
                <a:picLocks noChangeAspect="1"/>
              </p:cNvPicPr>
              <p:nvPr/>
            </p:nvPicPr>
            <p:blipFill>
              <a:blip r:embed="rId5"/>
              <a:stretch>
                <a:fillRect/>
              </a:stretch>
            </p:blipFill>
            <p:spPr>
              <a:xfrm>
                <a:off x="3662226" y="2518421"/>
                <a:ext cx="420533" cy="421413"/>
              </a:xfrm>
              <a:prstGeom prst="rect">
                <a:avLst/>
              </a:prstGeom>
            </p:spPr>
          </p:pic>
          <p:sp>
            <p:nvSpPr>
              <p:cNvPr id="8" name="TextBox 36">
                <a:extLst>
                  <a:ext uri="{FF2B5EF4-FFF2-40B4-BE49-F238E27FC236}">
                    <a16:creationId xmlns:a16="http://schemas.microsoft.com/office/drawing/2014/main" id="{035D0704-457B-2DF8-2788-E74E69969CB0}"/>
                  </a:ext>
                </a:extLst>
              </p:cNvPr>
              <p:cNvSpPr txBox="1"/>
              <p:nvPr/>
            </p:nvSpPr>
            <p:spPr>
              <a:xfrm>
                <a:off x="3655855" y="2579569"/>
                <a:ext cx="420534" cy="348300"/>
              </a:xfrm>
              <a:prstGeom prst="rect">
                <a:avLst/>
              </a:prstGeom>
              <a:noFill/>
              <a:effectLst/>
            </p:spPr>
            <p:txBody>
              <a:bodyPr wrap="square" lIns="0" tIns="0" rIns="0" bIns="0" rtlCol="0" anchor="ctr">
                <a:spAutoFit/>
              </a:bodyPr>
              <a:lstStyle/>
              <a:p>
                <a:pPr algn="ctr">
                  <a:lnSpc>
                    <a:spcPct val="80000"/>
                  </a:lnSpc>
                </a:pPr>
                <a:r>
                  <a:rPr lang="nl-BE" sz="2800" b="1" spc="-200" dirty="0">
                    <a:solidFill>
                      <a:schemeClr val="bg1"/>
                    </a:solidFill>
                    <a:latin typeface="Flanders Art Sans Black" pitchFamily="2" charset="77"/>
                  </a:rPr>
                  <a:t>5</a:t>
                </a:r>
                <a:endParaRPr lang="en-BE" sz="2800" b="1" spc="-200" dirty="0">
                  <a:solidFill>
                    <a:schemeClr val="bg1"/>
                  </a:solidFill>
                  <a:latin typeface="Flanders Art Sans Black" pitchFamily="2" charset="77"/>
                </a:endParaRPr>
              </a:p>
            </p:txBody>
          </p:sp>
        </p:grpSp>
        <p:sp>
          <p:nvSpPr>
            <p:cNvPr id="5" name="TextBox 38">
              <a:extLst>
                <a:ext uri="{FF2B5EF4-FFF2-40B4-BE49-F238E27FC236}">
                  <a16:creationId xmlns:a16="http://schemas.microsoft.com/office/drawing/2014/main" id="{5704A471-7665-FB57-B80B-9DEF870259F2}"/>
                </a:ext>
              </a:extLst>
            </p:cNvPr>
            <p:cNvSpPr txBox="1"/>
            <p:nvPr/>
          </p:nvSpPr>
          <p:spPr>
            <a:xfrm rot="16200000">
              <a:off x="8338891" y="3418298"/>
              <a:ext cx="5408468"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SCHOOLBELEID</a:t>
              </a:r>
            </a:p>
          </p:txBody>
        </p:sp>
      </p:grpSp>
      <p:grpSp>
        <p:nvGrpSpPr>
          <p:cNvPr id="9" name="Group 61">
            <a:extLst>
              <a:ext uri="{FF2B5EF4-FFF2-40B4-BE49-F238E27FC236}">
                <a16:creationId xmlns:a16="http://schemas.microsoft.com/office/drawing/2014/main" id="{046EDDBB-CC98-8D86-28EC-8B22FE0201D5}"/>
              </a:ext>
            </a:extLst>
          </p:cNvPr>
          <p:cNvGrpSpPr/>
          <p:nvPr/>
        </p:nvGrpSpPr>
        <p:grpSpPr>
          <a:xfrm>
            <a:off x="10120543" y="769243"/>
            <a:ext cx="1733696" cy="5695370"/>
            <a:chOff x="8159388" y="769243"/>
            <a:chExt cx="1733696" cy="5695370"/>
          </a:xfrm>
        </p:grpSpPr>
        <p:sp>
          <p:nvSpPr>
            <p:cNvPr id="10" name="Rounded Rectangle 13">
              <a:extLst>
                <a:ext uri="{FF2B5EF4-FFF2-40B4-BE49-F238E27FC236}">
                  <a16:creationId xmlns:a16="http://schemas.microsoft.com/office/drawing/2014/main" id="{2F8DFC45-A6A7-FD85-1F46-A0883A746B71}"/>
                </a:ext>
              </a:extLst>
            </p:cNvPr>
            <p:cNvSpPr/>
            <p:nvPr/>
          </p:nvSpPr>
          <p:spPr>
            <a:xfrm>
              <a:off x="8159388" y="979950"/>
              <a:ext cx="1733696" cy="5408468"/>
            </a:xfrm>
            <a:prstGeom prst="roundRect">
              <a:avLst>
                <a:gd name="adj" fmla="val 1272"/>
              </a:avLst>
            </a:prstGeom>
            <a:solidFill>
              <a:srgbClr val="581F6F"/>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6" name="TextBox 21">
              <a:extLst>
                <a:ext uri="{FF2B5EF4-FFF2-40B4-BE49-F238E27FC236}">
                  <a16:creationId xmlns:a16="http://schemas.microsoft.com/office/drawing/2014/main" id="{AAB277F5-146C-1D6B-35A5-F9F41A59FB85}"/>
                </a:ext>
              </a:extLst>
            </p:cNvPr>
            <p:cNvSpPr txBox="1"/>
            <p:nvPr/>
          </p:nvSpPr>
          <p:spPr>
            <a:xfrm rot="16200000">
              <a:off x="6385503" y="3079744"/>
              <a:ext cx="5408468" cy="1361270"/>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LEER-GEMEENSCHAP</a:t>
              </a:r>
            </a:p>
          </p:txBody>
        </p:sp>
        <p:grpSp>
          <p:nvGrpSpPr>
            <p:cNvPr id="20" name="Group 41">
              <a:extLst>
                <a:ext uri="{FF2B5EF4-FFF2-40B4-BE49-F238E27FC236}">
                  <a16:creationId xmlns:a16="http://schemas.microsoft.com/office/drawing/2014/main" id="{B605B51E-E54C-2118-3A0B-1182B8547733}"/>
                </a:ext>
              </a:extLst>
            </p:cNvPr>
            <p:cNvGrpSpPr/>
            <p:nvPr/>
          </p:nvGrpSpPr>
          <p:grpSpPr>
            <a:xfrm>
              <a:off x="8812784" y="769243"/>
              <a:ext cx="430924" cy="421413"/>
              <a:chOff x="3655855" y="2451130"/>
              <a:chExt cx="430924" cy="421413"/>
            </a:xfrm>
          </p:grpSpPr>
          <p:pic>
            <p:nvPicPr>
              <p:cNvPr id="23" name="Picture 39" descr="A blue and black circle&#10;&#10;Description automatically generated">
                <a:extLst>
                  <a:ext uri="{FF2B5EF4-FFF2-40B4-BE49-F238E27FC236}">
                    <a16:creationId xmlns:a16="http://schemas.microsoft.com/office/drawing/2014/main" id="{AD5A8544-7172-9EC7-EF98-CC8B7C578F0E}"/>
                  </a:ext>
                </a:extLst>
              </p:cNvPr>
              <p:cNvPicPr>
                <a:picLocks noChangeAspect="1"/>
              </p:cNvPicPr>
              <p:nvPr/>
            </p:nvPicPr>
            <p:blipFill>
              <a:blip r:embed="rId4"/>
              <a:stretch>
                <a:fillRect/>
              </a:stretch>
            </p:blipFill>
            <p:spPr>
              <a:xfrm>
                <a:off x="3666246" y="2451130"/>
                <a:ext cx="420533" cy="421413"/>
              </a:xfrm>
              <a:prstGeom prst="rect">
                <a:avLst/>
              </a:prstGeom>
            </p:spPr>
          </p:pic>
          <p:sp>
            <p:nvSpPr>
              <p:cNvPr id="24" name="TextBox 40">
                <a:extLst>
                  <a:ext uri="{FF2B5EF4-FFF2-40B4-BE49-F238E27FC236}">
                    <a16:creationId xmlns:a16="http://schemas.microsoft.com/office/drawing/2014/main" id="{E07056A7-3C6C-14DA-8686-FE1FD3B225F6}"/>
                  </a:ext>
                </a:extLst>
              </p:cNvPr>
              <p:cNvSpPr txBox="1"/>
              <p:nvPr/>
            </p:nvSpPr>
            <p:spPr>
              <a:xfrm>
                <a:off x="3655855" y="2512278"/>
                <a:ext cx="420534" cy="348300"/>
              </a:xfrm>
              <a:prstGeom prst="rect">
                <a:avLst/>
              </a:prstGeom>
              <a:noFill/>
              <a:effectLst/>
            </p:spPr>
            <p:txBody>
              <a:bodyPr wrap="square" lIns="0" tIns="0" rIns="0" bIns="0" rtlCol="0" anchor="ctr">
                <a:spAutoFit/>
              </a:bodyPr>
              <a:lstStyle/>
              <a:p>
                <a:pPr algn="ctr">
                  <a:lnSpc>
                    <a:spcPct val="80000"/>
                  </a:lnSpc>
                </a:pPr>
                <a:r>
                  <a:rPr lang="nl-BE" sz="2800" b="1" spc="-200" dirty="0">
                    <a:solidFill>
                      <a:schemeClr val="bg1"/>
                    </a:solidFill>
                    <a:latin typeface="Flanders Art Sans Black" pitchFamily="2" charset="77"/>
                  </a:rPr>
                  <a:t>6</a:t>
                </a:r>
                <a:endParaRPr lang="en-BE" sz="2800" b="1" spc="-200" dirty="0">
                  <a:solidFill>
                    <a:schemeClr val="bg1"/>
                  </a:solidFill>
                  <a:latin typeface="Flanders Art Sans Black" pitchFamily="2" charset="77"/>
                </a:endParaRPr>
              </a:p>
            </p:txBody>
          </p:sp>
        </p:grpSp>
      </p:grpSp>
    </p:spTree>
    <p:extLst>
      <p:ext uri="{BB962C8B-B14F-4D97-AF65-F5344CB8AC3E}">
        <p14:creationId xmlns:p14="http://schemas.microsoft.com/office/powerpoint/2010/main" val="3838000947"/>
      </p:ext>
    </p:extLst>
  </p:cSld>
  <p:clrMapOvr>
    <a:masterClrMapping/>
  </p:clrMapOvr>
  <mc:AlternateContent xmlns:mc="http://schemas.openxmlformats.org/markup-compatibility/2006" xmlns:p14="http://schemas.microsoft.com/office/powerpoint/2010/main">
    <mc:Choice Requires="p14">
      <p:transition p14:dur="0" advClick="0" advTm="200"/>
    </mc:Choice>
    <mc:Fallback xmlns="">
      <p:transition advClick="0" advTm="2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200"/>
                                        <p:tgtEl>
                                          <p:spTgt spid="58"/>
                                        </p:tgtEl>
                                        <p:attrNameLst>
                                          <p:attrName>ppt_x</p:attrName>
                                        </p:attrNameLst>
                                      </p:cBhvr>
                                      <p:tavLst>
                                        <p:tav tm="0">
                                          <p:val>
                                            <p:strVal val="ppt_x"/>
                                          </p:val>
                                        </p:tav>
                                        <p:tav tm="100000">
                                          <p:val>
                                            <p:strVal val="ppt_x"/>
                                          </p:val>
                                        </p:tav>
                                      </p:tavLst>
                                    </p:anim>
                                    <p:anim calcmode="lin" valueType="num">
                                      <p:cBhvr additive="base">
                                        <p:cTn id="7" dur="200"/>
                                        <p:tgtEl>
                                          <p:spTgt spid="58"/>
                                        </p:tgtEl>
                                        <p:attrNameLst>
                                          <p:attrName>ppt_y</p:attrName>
                                        </p:attrNameLst>
                                      </p:cBhvr>
                                      <p:tavLst>
                                        <p:tav tm="0">
                                          <p:val>
                                            <p:strVal val="ppt_y"/>
                                          </p:val>
                                        </p:tav>
                                        <p:tav tm="100000">
                                          <p:val>
                                            <p:strVal val="1+ppt_h/2"/>
                                          </p:val>
                                        </p:tav>
                                      </p:tavLst>
                                    </p:anim>
                                    <p:set>
                                      <p:cBhvr>
                                        <p:cTn id="8" dur="1" fill="hold">
                                          <p:stCondLst>
                                            <p:cond delay="199"/>
                                          </p:stCondLst>
                                        </p:cTn>
                                        <p:tgtEl>
                                          <p:spTgt spid="58"/>
                                        </p:tgtEl>
                                        <p:attrNameLst>
                                          <p:attrName>style.visibility</p:attrName>
                                        </p:attrNameLst>
                                      </p:cBhvr>
                                      <p:to>
                                        <p:strVal val="hidden"/>
                                      </p:to>
                                    </p:set>
                                  </p:childTnLst>
                                </p:cTn>
                              </p:par>
                              <p:par>
                                <p:cTn id="9" presetID="2" presetClass="exit" presetSubtype="4" accel="50000" decel="50000" fill="hold" nodeType="withEffect">
                                  <p:stCondLst>
                                    <p:cond delay="0"/>
                                  </p:stCondLst>
                                  <p:childTnLst>
                                    <p:anim calcmode="lin" valueType="num">
                                      <p:cBhvr additive="base">
                                        <p:cTn id="10" dur="200"/>
                                        <p:tgtEl>
                                          <p:spTgt spid="59"/>
                                        </p:tgtEl>
                                        <p:attrNameLst>
                                          <p:attrName>ppt_x</p:attrName>
                                        </p:attrNameLst>
                                      </p:cBhvr>
                                      <p:tavLst>
                                        <p:tav tm="0">
                                          <p:val>
                                            <p:strVal val="ppt_x"/>
                                          </p:val>
                                        </p:tav>
                                        <p:tav tm="100000">
                                          <p:val>
                                            <p:strVal val="ppt_x"/>
                                          </p:val>
                                        </p:tav>
                                      </p:tavLst>
                                    </p:anim>
                                    <p:anim calcmode="lin" valueType="num">
                                      <p:cBhvr additive="base">
                                        <p:cTn id="11" dur="200"/>
                                        <p:tgtEl>
                                          <p:spTgt spid="59"/>
                                        </p:tgtEl>
                                        <p:attrNameLst>
                                          <p:attrName>ppt_y</p:attrName>
                                        </p:attrNameLst>
                                      </p:cBhvr>
                                      <p:tavLst>
                                        <p:tav tm="0">
                                          <p:val>
                                            <p:strVal val="ppt_y"/>
                                          </p:val>
                                        </p:tav>
                                        <p:tav tm="100000">
                                          <p:val>
                                            <p:strVal val="1+ppt_h/2"/>
                                          </p:val>
                                        </p:tav>
                                      </p:tavLst>
                                    </p:anim>
                                    <p:set>
                                      <p:cBhvr>
                                        <p:cTn id="12" dur="1" fill="hold">
                                          <p:stCondLst>
                                            <p:cond delay="199"/>
                                          </p:stCondLst>
                                        </p:cTn>
                                        <p:tgtEl>
                                          <p:spTgt spid="59"/>
                                        </p:tgtEl>
                                        <p:attrNameLst>
                                          <p:attrName>style.visibility</p:attrName>
                                        </p:attrNameLst>
                                      </p:cBhvr>
                                      <p:to>
                                        <p:strVal val="hidden"/>
                                      </p:to>
                                    </p:set>
                                  </p:childTnLst>
                                </p:cTn>
                              </p:par>
                              <p:par>
                                <p:cTn id="13" presetID="2" presetClass="exit" presetSubtype="4" accel="50000" decel="50000" fill="hold" nodeType="withEffect">
                                  <p:stCondLst>
                                    <p:cond delay="0"/>
                                  </p:stCondLst>
                                  <p:childTnLst>
                                    <p:anim calcmode="lin" valueType="num">
                                      <p:cBhvr additive="base">
                                        <p:cTn id="14" dur="200"/>
                                        <p:tgtEl>
                                          <p:spTgt spid="60"/>
                                        </p:tgtEl>
                                        <p:attrNameLst>
                                          <p:attrName>ppt_x</p:attrName>
                                        </p:attrNameLst>
                                      </p:cBhvr>
                                      <p:tavLst>
                                        <p:tav tm="0">
                                          <p:val>
                                            <p:strVal val="ppt_x"/>
                                          </p:val>
                                        </p:tav>
                                        <p:tav tm="100000">
                                          <p:val>
                                            <p:strVal val="ppt_x"/>
                                          </p:val>
                                        </p:tav>
                                      </p:tavLst>
                                    </p:anim>
                                    <p:anim calcmode="lin" valueType="num">
                                      <p:cBhvr additive="base">
                                        <p:cTn id="15" dur="200"/>
                                        <p:tgtEl>
                                          <p:spTgt spid="60"/>
                                        </p:tgtEl>
                                        <p:attrNameLst>
                                          <p:attrName>ppt_y</p:attrName>
                                        </p:attrNameLst>
                                      </p:cBhvr>
                                      <p:tavLst>
                                        <p:tav tm="0">
                                          <p:val>
                                            <p:strVal val="ppt_y"/>
                                          </p:val>
                                        </p:tav>
                                        <p:tav tm="100000">
                                          <p:val>
                                            <p:strVal val="1+ppt_h/2"/>
                                          </p:val>
                                        </p:tav>
                                      </p:tavLst>
                                    </p:anim>
                                    <p:set>
                                      <p:cBhvr>
                                        <p:cTn id="16" dur="1" fill="hold">
                                          <p:stCondLst>
                                            <p:cond delay="199"/>
                                          </p:stCondLst>
                                        </p:cTn>
                                        <p:tgtEl>
                                          <p:spTgt spid="60"/>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200"/>
                                        <p:tgtEl>
                                          <p:spTgt spid="2"/>
                                        </p:tgtEl>
                                        <p:attrNameLst>
                                          <p:attrName>ppt_x</p:attrName>
                                        </p:attrNameLst>
                                      </p:cBhvr>
                                      <p:tavLst>
                                        <p:tav tm="0">
                                          <p:val>
                                            <p:strVal val="ppt_x"/>
                                          </p:val>
                                        </p:tav>
                                        <p:tav tm="100000">
                                          <p:val>
                                            <p:strVal val="ppt_x"/>
                                          </p:val>
                                        </p:tav>
                                      </p:tavLst>
                                    </p:anim>
                                    <p:anim calcmode="lin" valueType="num">
                                      <p:cBhvr additive="base">
                                        <p:cTn id="19" dur="200"/>
                                        <p:tgtEl>
                                          <p:spTgt spid="2"/>
                                        </p:tgtEl>
                                        <p:attrNameLst>
                                          <p:attrName>ppt_y</p:attrName>
                                        </p:attrNameLst>
                                      </p:cBhvr>
                                      <p:tavLst>
                                        <p:tav tm="0">
                                          <p:val>
                                            <p:strVal val="ppt_y"/>
                                          </p:val>
                                        </p:tav>
                                        <p:tav tm="100000">
                                          <p:val>
                                            <p:strVal val="1+ppt_h/2"/>
                                          </p:val>
                                        </p:tav>
                                      </p:tavLst>
                                    </p:anim>
                                    <p:set>
                                      <p:cBhvr>
                                        <p:cTn id="20" dur="1" fill="hold">
                                          <p:stCondLst>
                                            <p:cond delay="199"/>
                                          </p:stCondLst>
                                        </p:cTn>
                                        <p:tgtEl>
                                          <p:spTgt spid="2"/>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200"/>
                                        <p:tgtEl>
                                          <p:spTgt spid="9"/>
                                        </p:tgtEl>
                                        <p:attrNameLst>
                                          <p:attrName>ppt_x</p:attrName>
                                        </p:attrNameLst>
                                      </p:cBhvr>
                                      <p:tavLst>
                                        <p:tav tm="0">
                                          <p:val>
                                            <p:strVal val="ppt_x"/>
                                          </p:val>
                                        </p:tav>
                                        <p:tav tm="100000">
                                          <p:val>
                                            <p:strVal val="ppt_x"/>
                                          </p:val>
                                        </p:tav>
                                      </p:tavLst>
                                    </p:anim>
                                    <p:anim calcmode="lin" valueType="num">
                                      <p:cBhvr additive="base">
                                        <p:cTn id="23" dur="200"/>
                                        <p:tgtEl>
                                          <p:spTgt spid="9"/>
                                        </p:tgtEl>
                                        <p:attrNameLst>
                                          <p:attrName>ppt_y</p:attrName>
                                        </p:attrNameLst>
                                      </p:cBhvr>
                                      <p:tavLst>
                                        <p:tav tm="0">
                                          <p:val>
                                            <p:strVal val="ppt_y"/>
                                          </p:val>
                                        </p:tav>
                                        <p:tav tm="100000">
                                          <p:val>
                                            <p:strVal val="1+ppt_h/2"/>
                                          </p:val>
                                        </p:tav>
                                      </p:tavLst>
                                    </p:anim>
                                    <p:set>
                                      <p:cBhvr>
                                        <p:cTn id="24" dur="1" fill="hold">
                                          <p:stCondLst>
                                            <p:cond delay="1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3" name="Rounded Rectangle 12">
            <a:extLst>
              <a:ext uri="{FF2B5EF4-FFF2-40B4-BE49-F238E27FC236}">
                <a16:creationId xmlns:a16="http://schemas.microsoft.com/office/drawing/2014/main" id="{0B7DFB78-FF11-2D05-9ED6-63593FCEFDA4}"/>
              </a:ext>
            </a:extLst>
          </p:cNvPr>
          <p:cNvSpPr/>
          <p:nvPr/>
        </p:nvSpPr>
        <p:spPr>
          <a:xfrm>
            <a:off x="6209185" y="979950"/>
            <a:ext cx="1733696" cy="5408468"/>
          </a:xfrm>
          <a:prstGeom prst="roundRect">
            <a:avLst>
              <a:gd name="adj" fmla="val 1272"/>
            </a:avLst>
          </a:prstGeom>
          <a:solidFill>
            <a:srgbClr val="C7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4" name="Group 44">
            <a:extLst>
              <a:ext uri="{FF2B5EF4-FFF2-40B4-BE49-F238E27FC236}">
                <a16:creationId xmlns:a16="http://schemas.microsoft.com/office/drawing/2014/main" id="{41C87C1B-F02E-4CDC-4706-F340D693A650}"/>
              </a:ext>
            </a:extLst>
          </p:cNvPr>
          <p:cNvGrpSpPr/>
          <p:nvPr/>
        </p:nvGrpSpPr>
        <p:grpSpPr>
          <a:xfrm>
            <a:off x="6862581" y="769243"/>
            <a:ext cx="450011" cy="421413"/>
            <a:chOff x="3638042" y="2451486"/>
            <a:chExt cx="450011" cy="421413"/>
          </a:xfrm>
        </p:grpSpPr>
        <p:pic>
          <p:nvPicPr>
            <p:cNvPr id="6" name="Picture 42" descr="A purple and black circle&#10;&#10;Description automatically generated">
              <a:extLst>
                <a:ext uri="{FF2B5EF4-FFF2-40B4-BE49-F238E27FC236}">
                  <a16:creationId xmlns:a16="http://schemas.microsoft.com/office/drawing/2014/main" id="{9C8328AB-BD6A-1C19-CB83-23CD7EF8BA81}"/>
                </a:ext>
              </a:extLst>
            </p:cNvPr>
            <p:cNvPicPr>
              <a:picLocks noChangeAspect="1"/>
            </p:cNvPicPr>
            <p:nvPr/>
          </p:nvPicPr>
          <p:blipFill>
            <a:blip r:embed="rId3"/>
            <a:stretch>
              <a:fillRect/>
            </a:stretch>
          </p:blipFill>
          <p:spPr>
            <a:xfrm>
              <a:off x="3667520" y="2451486"/>
              <a:ext cx="420533" cy="421413"/>
            </a:xfrm>
            <a:prstGeom prst="rect">
              <a:avLst/>
            </a:prstGeom>
          </p:spPr>
        </p:pic>
        <p:sp>
          <p:nvSpPr>
            <p:cNvPr id="8" name="TextBox 43">
              <a:extLst>
                <a:ext uri="{FF2B5EF4-FFF2-40B4-BE49-F238E27FC236}">
                  <a16:creationId xmlns:a16="http://schemas.microsoft.com/office/drawing/2014/main" id="{ABDF875A-29ED-E3A7-2AE8-F427195D6AE5}"/>
                </a:ext>
              </a:extLst>
            </p:cNvPr>
            <p:cNvSpPr txBox="1"/>
            <p:nvPr/>
          </p:nvSpPr>
          <p:spPr>
            <a:xfrm>
              <a:off x="3638042" y="2512634"/>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4</a:t>
              </a:r>
            </a:p>
          </p:txBody>
        </p:sp>
      </p:grpSp>
      <p:sp>
        <p:nvSpPr>
          <p:cNvPr id="5" name="TextBox 56">
            <a:extLst>
              <a:ext uri="{FF2B5EF4-FFF2-40B4-BE49-F238E27FC236}">
                <a16:creationId xmlns:a16="http://schemas.microsoft.com/office/drawing/2014/main" id="{ACF8DDD7-7A1B-EBEE-A3A4-CED6FA934D14}"/>
              </a:ext>
            </a:extLst>
          </p:cNvPr>
          <p:cNvSpPr txBox="1"/>
          <p:nvPr/>
        </p:nvSpPr>
        <p:spPr>
          <a:xfrm rot="16200000">
            <a:off x="4467653" y="3079744"/>
            <a:ext cx="5408467" cy="1361270"/>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STRATEGISCH PLAN</a:t>
            </a:r>
          </a:p>
        </p:txBody>
      </p:sp>
    </p:spTree>
    <p:extLst>
      <p:ext uri="{BB962C8B-B14F-4D97-AF65-F5344CB8AC3E}">
        <p14:creationId xmlns:p14="http://schemas.microsoft.com/office/powerpoint/2010/main" val="1992804926"/>
      </p:ext>
    </p:extLst>
  </p:cSld>
  <p:clrMapOvr>
    <a:masterClrMapping/>
  </p:clrMapOvr>
  <mc:AlternateContent xmlns:mc="http://schemas.openxmlformats.org/markup-compatibility/2006" xmlns:p14="http://schemas.microsoft.com/office/powerpoint/2010/main">
    <mc:Choice Requires="p14">
      <p:transition p14:dur="0" advClick="0" advTm="100"/>
    </mc:Choice>
    <mc:Fallback xmlns="">
      <p:transition advClick="0" advTm="1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hthoek 6">
            <a:extLst>
              <a:ext uri="{FF2B5EF4-FFF2-40B4-BE49-F238E27FC236}">
                <a16:creationId xmlns:a16="http://schemas.microsoft.com/office/drawing/2014/main" id="{80944342-EE67-6452-2D43-6CFDB067A772}"/>
              </a:ext>
            </a:extLst>
          </p:cNvPr>
          <p:cNvSpPr/>
          <p:nvPr/>
        </p:nvSpPr>
        <p:spPr>
          <a:xfrm>
            <a:off x="0" y="0"/>
            <a:ext cx="12192000" cy="6858000"/>
          </a:xfrm>
          <a:prstGeom prst="rect">
            <a:avLst/>
          </a:pr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0" name="TextBox 59">
            <a:extLst>
              <a:ext uri="{FF2B5EF4-FFF2-40B4-BE49-F238E27FC236}">
                <a16:creationId xmlns:a16="http://schemas.microsoft.com/office/drawing/2014/main" id="{804BF0DB-3919-DDB0-A1D7-45A3E9396327}"/>
              </a:ext>
            </a:extLst>
          </p:cNvPr>
          <p:cNvSpPr txBox="1"/>
          <p:nvPr/>
        </p:nvSpPr>
        <p:spPr>
          <a:xfrm>
            <a:off x="966559" y="4836480"/>
            <a:ext cx="4662767" cy="889474"/>
          </a:xfrm>
          <a:prstGeom prst="rect">
            <a:avLst/>
          </a:prstGeom>
          <a:noFill/>
          <a:effectLst/>
        </p:spPr>
        <p:txBody>
          <a:bodyPr wrap="square" lIns="0" tIns="0" rIns="0" bIns="0" rtlCol="0">
            <a:spAutoFit/>
          </a:bodyPr>
          <a:lstStyle/>
          <a:p>
            <a:pPr algn="ctr">
              <a:lnSpc>
                <a:spcPct val="80000"/>
              </a:lnSpc>
            </a:pPr>
            <a:r>
              <a:rPr lang="nl-NL" sz="2400" i="1" dirty="0">
                <a:solidFill>
                  <a:schemeClr val="bg1"/>
                </a:solidFill>
                <a:latin typeface="Flanders Art Sans Medium" pitchFamily="2" charset="77"/>
              </a:rPr>
              <a:t>Hoe willen we onze missie realiseren binnen die context</a:t>
            </a:r>
            <a:br>
              <a:rPr lang="nl-NL" sz="2400" i="1" dirty="0">
                <a:solidFill>
                  <a:schemeClr val="bg1"/>
                </a:solidFill>
                <a:latin typeface="Flanders Art Sans Medium" pitchFamily="2" charset="77"/>
              </a:rPr>
            </a:br>
            <a:r>
              <a:rPr lang="nl-NL" sz="2400" i="1" dirty="0">
                <a:solidFill>
                  <a:schemeClr val="bg1"/>
                </a:solidFill>
                <a:latin typeface="Flanders Art Sans Medium" pitchFamily="2" charset="77"/>
              </a:rPr>
              <a:t>en vanuit die uitdagingen?</a:t>
            </a:r>
          </a:p>
        </p:txBody>
      </p:sp>
      <p:cxnSp>
        <p:nvCxnSpPr>
          <p:cNvPr id="61" name="Straight Connector 60">
            <a:extLst>
              <a:ext uri="{FF2B5EF4-FFF2-40B4-BE49-F238E27FC236}">
                <a16:creationId xmlns:a16="http://schemas.microsoft.com/office/drawing/2014/main" id="{0EAFD21E-AC53-A2B3-7D9B-B1571ABB139D}"/>
              </a:ext>
            </a:extLst>
          </p:cNvPr>
          <p:cNvCxnSpPr/>
          <p:nvPr/>
        </p:nvCxnSpPr>
        <p:spPr>
          <a:xfrm>
            <a:off x="3011308" y="4515876"/>
            <a:ext cx="561619"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pic>
        <p:nvPicPr>
          <p:cNvPr id="3" name="Picture 2" descr="A black and white chevron pattern&#10;&#10;Description automatically generated">
            <a:extLst>
              <a:ext uri="{FF2B5EF4-FFF2-40B4-BE49-F238E27FC236}">
                <a16:creationId xmlns:a16="http://schemas.microsoft.com/office/drawing/2014/main" id="{E97F747E-26DE-298E-7451-FAA87CE5A759}"/>
              </a:ext>
            </a:extLst>
          </p:cNvPr>
          <p:cNvPicPr>
            <a:picLocks noChangeAspect="1"/>
          </p:cNvPicPr>
          <p:nvPr/>
        </p:nvPicPr>
        <p:blipFill>
          <a:blip r:embed="rId3"/>
          <a:stretch>
            <a:fillRect/>
          </a:stretch>
        </p:blipFill>
        <p:spPr>
          <a:xfrm rot="5400000">
            <a:off x="8587282" y="3669615"/>
            <a:ext cx="1600032" cy="1598286"/>
          </a:xfrm>
          <a:prstGeom prst="rect">
            <a:avLst/>
          </a:prstGeom>
        </p:spPr>
      </p:pic>
      <p:pic>
        <p:nvPicPr>
          <p:cNvPr id="4" name="Picture 3" descr="A black diamond shaped object&#10;&#10;Description automatically generated">
            <a:extLst>
              <a:ext uri="{FF2B5EF4-FFF2-40B4-BE49-F238E27FC236}">
                <a16:creationId xmlns:a16="http://schemas.microsoft.com/office/drawing/2014/main" id="{E0C44FD1-3339-39CD-A868-CC38853DE4FE}"/>
              </a:ext>
            </a:extLst>
          </p:cNvPr>
          <p:cNvPicPr>
            <a:picLocks noChangeAspect="1"/>
          </p:cNvPicPr>
          <p:nvPr/>
        </p:nvPicPr>
        <p:blipFill>
          <a:blip r:embed="rId4"/>
          <a:stretch>
            <a:fillRect/>
          </a:stretch>
        </p:blipFill>
        <p:spPr>
          <a:xfrm>
            <a:off x="10186744" y="5264500"/>
            <a:ext cx="1597269" cy="1596588"/>
          </a:xfrm>
          <a:prstGeom prst="rect">
            <a:avLst/>
          </a:prstGeom>
        </p:spPr>
      </p:pic>
      <p:pic>
        <p:nvPicPr>
          <p:cNvPr id="5" name="Picture 4" descr="A black and white circular pattern&#10;&#10;Description automatically generated">
            <a:extLst>
              <a:ext uri="{FF2B5EF4-FFF2-40B4-BE49-F238E27FC236}">
                <a16:creationId xmlns:a16="http://schemas.microsoft.com/office/drawing/2014/main" id="{148EE299-549B-612E-9724-0D8E48FB8123}"/>
              </a:ext>
            </a:extLst>
          </p:cNvPr>
          <p:cNvPicPr>
            <a:picLocks noChangeAspect="1"/>
          </p:cNvPicPr>
          <p:nvPr/>
        </p:nvPicPr>
        <p:blipFill>
          <a:blip r:embed="rId5"/>
          <a:stretch>
            <a:fillRect/>
          </a:stretch>
        </p:blipFill>
        <p:spPr>
          <a:xfrm rot="16200000">
            <a:off x="10189735" y="2070335"/>
            <a:ext cx="1595109" cy="1591184"/>
          </a:xfrm>
          <a:prstGeom prst="rect">
            <a:avLst/>
          </a:prstGeom>
        </p:spPr>
      </p:pic>
      <p:pic>
        <p:nvPicPr>
          <p:cNvPr id="6" name="Picture 5" descr="A purple and black logo&#10;&#10;Description automatically generated">
            <a:extLst>
              <a:ext uri="{FF2B5EF4-FFF2-40B4-BE49-F238E27FC236}">
                <a16:creationId xmlns:a16="http://schemas.microsoft.com/office/drawing/2014/main" id="{262D76F3-9722-BF0F-347F-63B9FFF943CD}"/>
              </a:ext>
            </a:extLst>
          </p:cNvPr>
          <p:cNvPicPr>
            <a:picLocks noChangeAspect="1"/>
          </p:cNvPicPr>
          <p:nvPr/>
        </p:nvPicPr>
        <p:blipFill>
          <a:blip r:embed="rId6"/>
          <a:stretch>
            <a:fillRect/>
          </a:stretch>
        </p:blipFill>
        <p:spPr>
          <a:xfrm rot="5400000">
            <a:off x="6988907" y="3668553"/>
            <a:ext cx="1601632" cy="1598810"/>
          </a:xfrm>
          <a:prstGeom prst="rect">
            <a:avLst/>
          </a:prstGeom>
        </p:spPr>
      </p:pic>
      <p:pic>
        <p:nvPicPr>
          <p:cNvPr id="8" name="Picture 7" descr="A purple and black chevron pattern&#10;&#10;Description automatically generated">
            <a:extLst>
              <a:ext uri="{FF2B5EF4-FFF2-40B4-BE49-F238E27FC236}">
                <a16:creationId xmlns:a16="http://schemas.microsoft.com/office/drawing/2014/main" id="{6F0A9D75-56C6-4866-3A33-C1B6DDE1E5E4}"/>
              </a:ext>
            </a:extLst>
          </p:cNvPr>
          <p:cNvPicPr>
            <a:picLocks noChangeAspect="1"/>
          </p:cNvPicPr>
          <p:nvPr/>
        </p:nvPicPr>
        <p:blipFill>
          <a:blip r:embed="rId7"/>
          <a:stretch>
            <a:fillRect/>
          </a:stretch>
        </p:blipFill>
        <p:spPr>
          <a:xfrm>
            <a:off x="6992994" y="469649"/>
            <a:ext cx="1595876" cy="1598725"/>
          </a:xfrm>
          <a:prstGeom prst="rect">
            <a:avLst/>
          </a:prstGeom>
        </p:spPr>
      </p:pic>
      <p:pic>
        <p:nvPicPr>
          <p:cNvPr id="9" name="Picture 8" descr="A black circle with white background&#10;&#10;Description automatically generated">
            <a:extLst>
              <a:ext uri="{FF2B5EF4-FFF2-40B4-BE49-F238E27FC236}">
                <a16:creationId xmlns:a16="http://schemas.microsoft.com/office/drawing/2014/main" id="{7D17793B-812F-85FA-045E-2396BFA02FDC}"/>
              </a:ext>
            </a:extLst>
          </p:cNvPr>
          <p:cNvPicPr>
            <a:picLocks noChangeAspect="1"/>
          </p:cNvPicPr>
          <p:nvPr/>
        </p:nvPicPr>
        <p:blipFill>
          <a:blip r:embed="rId8"/>
          <a:stretch>
            <a:fillRect/>
          </a:stretch>
        </p:blipFill>
        <p:spPr>
          <a:xfrm>
            <a:off x="6991989" y="2067605"/>
            <a:ext cx="1596880" cy="1600221"/>
          </a:xfrm>
          <a:prstGeom prst="rect">
            <a:avLst/>
          </a:prstGeom>
        </p:spPr>
      </p:pic>
      <p:pic>
        <p:nvPicPr>
          <p:cNvPr id="10" name="Picture 9" descr="A black and purple checkered pattern&#10;&#10;Description automatically generated">
            <a:extLst>
              <a:ext uri="{FF2B5EF4-FFF2-40B4-BE49-F238E27FC236}">
                <a16:creationId xmlns:a16="http://schemas.microsoft.com/office/drawing/2014/main" id="{CD2CBCD7-F986-AC08-1ED3-AE50F7F8AF53}"/>
              </a:ext>
            </a:extLst>
          </p:cNvPr>
          <p:cNvPicPr>
            <a:picLocks noChangeAspect="1"/>
          </p:cNvPicPr>
          <p:nvPr/>
        </p:nvPicPr>
        <p:blipFill>
          <a:blip r:embed="rId9"/>
          <a:stretch>
            <a:fillRect/>
          </a:stretch>
        </p:blipFill>
        <p:spPr>
          <a:xfrm>
            <a:off x="10186615" y="3663483"/>
            <a:ext cx="1591337" cy="1600035"/>
          </a:xfrm>
          <a:prstGeom prst="rect">
            <a:avLst/>
          </a:prstGeom>
        </p:spPr>
      </p:pic>
      <p:sp>
        <p:nvSpPr>
          <p:cNvPr id="2" name="TextBox 56">
            <a:extLst>
              <a:ext uri="{FF2B5EF4-FFF2-40B4-BE49-F238E27FC236}">
                <a16:creationId xmlns:a16="http://schemas.microsoft.com/office/drawing/2014/main" id="{3461E1D1-F023-7470-E55B-920E8FA38F62}"/>
              </a:ext>
            </a:extLst>
          </p:cNvPr>
          <p:cNvSpPr txBox="1"/>
          <p:nvPr/>
        </p:nvSpPr>
        <p:spPr>
          <a:xfrm>
            <a:off x="587883" y="2698564"/>
            <a:ext cx="5408467" cy="1633460"/>
          </a:xfrm>
          <a:prstGeom prst="rect">
            <a:avLst/>
          </a:prstGeom>
          <a:noFill/>
          <a:effectLst/>
        </p:spPr>
        <p:txBody>
          <a:bodyPr wrap="square" lIns="0" tIns="0" rIns="0" bIns="0" rtlCol="0">
            <a:spAutoFit/>
          </a:bodyPr>
          <a:lstStyle/>
          <a:p>
            <a:pPr algn="ctr">
              <a:lnSpc>
                <a:spcPct val="80000"/>
              </a:lnSpc>
            </a:pPr>
            <a:r>
              <a:rPr lang="en-BE" sz="6600" b="1" spc="-200" dirty="0">
                <a:solidFill>
                  <a:schemeClr val="bg1"/>
                </a:solidFill>
                <a:latin typeface="Flanders Art Sans Black" pitchFamily="2" charset="77"/>
              </a:rPr>
              <a:t>STRATEGISCH PLAN</a:t>
            </a:r>
          </a:p>
        </p:txBody>
      </p:sp>
      <p:grpSp>
        <p:nvGrpSpPr>
          <p:cNvPr id="12" name="Group 44">
            <a:extLst>
              <a:ext uri="{FF2B5EF4-FFF2-40B4-BE49-F238E27FC236}">
                <a16:creationId xmlns:a16="http://schemas.microsoft.com/office/drawing/2014/main" id="{172C4606-7429-508D-7F77-118708AF77DA}"/>
              </a:ext>
            </a:extLst>
          </p:cNvPr>
          <p:cNvGrpSpPr/>
          <p:nvPr/>
        </p:nvGrpSpPr>
        <p:grpSpPr>
          <a:xfrm>
            <a:off x="2966941" y="1831933"/>
            <a:ext cx="605986" cy="567476"/>
            <a:chOff x="3638042" y="2451486"/>
            <a:chExt cx="450011" cy="421413"/>
          </a:xfrm>
        </p:grpSpPr>
        <p:pic>
          <p:nvPicPr>
            <p:cNvPr id="13" name="Picture 42" descr="A purple and black circle&#10;&#10;Description automatically generated">
              <a:extLst>
                <a:ext uri="{FF2B5EF4-FFF2-40B4-BE49-F238E27FC236}">
                  <a16:creationId xmlns:a16="http://schemas.microsoft.com/office/drawing/2014/main" id="{85F24D25-FDA3-BBD1-470A-1F6B5E67A525}"/>
                </a:ext>
              </a:extLst>
            </p:cNvPr>
            <p:cNvPicPr>
              <a:picLocks noChangeAspect="1"/>
            </p:cNvPicPr>
            <p:nvPr/>
          </p:nvPicPr>
          <p:blipFill>
            <a:blip r:embed="rId10"/>
            <a:stretch>
              <a:fillRect/>
            </a:stretch>
          </p:blipFill>
          <p:spPr>
            <a:xfrm>
              <a:off x="3667520" y="2451486"/>
              <a:ext cx="420533" cy="421413"/>
            </a:xfrm>
            <a:prstGeom prst="rect">
              <a:avLst/>
            </a:prstGeom>
          </p:spPr>
        </p:pic>
        <p:sp>
          <p:nvSpPr>
            <p:cNvPr id="15" name="TextBox 43">
              <a:extLst>
                <a:ext uri="{FF2B5EF4-FFF2-40B4-BE49-F238E27FC236}">
                  <a16:creationId xmlns:a16="http://schemas.microsoft.com/office/drawing/2014/main" id="{C5FBD9F2-FC4A-7E53-397F-65EBF74A5D99}"/>
                </a:ext>
              </a:extLst>
            </p:cNvPr>
            <p:cNvSpPr txBox="1"/>
            <p:nvPr/>
          </p:nvSpPr>
          <p:spPr>
            <a:xfrm>
              <a:off x="3638042" y="2512634"/>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4</a:t>
              </a:r>
            </a:p>
          </p:txBody>
        </p:sp>
      </p:grpSp>
    </p:spTree>
    <p:extLst>
      <p:ext uri="{BB962C8B-B14F-4D97-AF65-F5344CB8AC3E}">
        <p14:creationId xmlns:p14="http://schemas.microsoft.com/office/powerpoint/2010/main" val="13001649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5400000">
                                      <p:cBhvr>
                                        <p:cTn id="6" dur="500" fill="hold"/>
                                        <p:tgtEl>
                                          <p:spTgt spid="8"/>
                                        </p:tgtEl>
                                        <p:attrNameLst>
                                          <p:attrName>r</p:attrName>
                                        </p:attrNameLst>
                                      </p:cBhvr>
                                    </p:animRot>
                                  </p:childTnLst>
                                </p:cTn>
                              </p:par>
                              <p:par>
                                <p:cTn id="7" presetID="8" presetClass="emph" presetSubtype="0" accel="50000" decel="50000" fill="hold" nodeType="withEffect">
                                  <p:stCondLst>
                                    <p:cond delay="100"/>
                                  </p:stCondLst>
                                  <p:childTnLst>
                                    <p:animRot by="-5400000">
                                      <p:cBhvr>
                                        <p:cTn id="8" dur="500" fill="hold"/>
                                        <p:tgtEl>
                                          <p:spTgt spid="9"/>
                                        </p:tgtEl>
                                        <p:attrNameLst>
                                          <p:attrName>r</p:attrName>
                                        </p:attrNameLst>
                                      </p:cBhvr>
                                    </p:animRot>
                                  </p:childTnLst>
                                </p:cTn>
                              </p:par>
                              <p:par>
                                <p:cTn id="9" presetID="8" presetClass="emph" presetSubtype="0" accel="50000" decel="50000" fill="hold" nodeType="withEffect">
                                  <p:stCondLst>
                                    <p:cond delay="200"/>
                                  </p:stCondLst>
                                  <p:childTnLst>
                                    <p:animRot by="5400000">
                                      <p:cBhvr>
                                        <p:cTn id="10" dur="500" fill="hold"/>
                                        <p:tgtEl>
                                          <p:spTgt spid="6"/>
                                        </p:tgtEl>
                                        <p:attrNameLst>
                                          <p:attrName>r</p:attrName>
                                        </p:attrNameLst>
                                      </p:cBhvr>
                                    </p:animRot>
                                  </p:childTnLst>
                                </p:cTn>
                              </p:par>
                              <p:par>
                                <p:cTn id="11" presetID="8" presetClass="emph" presetSubtype="0" accel="50000" decel="50000" fill="hold" nodeType="withEffect">
                                  <p:stCondLst>
                                    <p:cond delay="300"/>
                                  </p:stCondLst>
                                  <p:childTnLst>
                                    <p:animRot by="-5400000">
                                      <p:cBhvr>
                                        <p:cTn id="12" dur="500" fill="hold"/>
                                        <p:tgtEl>
                                          <p:spTgt spid="3"/>
                                        </p:tgtEl>
                                        <p:attrNameLst>
                                          <p:attrName>r</p:attrName>
                                        </p:attrNameLst>
                                      </p:cBhvr>
                                    </p:animRot>
                                  </p:childTnLst>
                                </p:cTn>
                              </p:par>
                              <p:par>
                                <p:cTn id="13" presetID="8" presetClass="emph" presetSubtype="0" accel="50000" decel="50000" fill="hold" nodeType="withEffect">
                                  <p:stCondLst>
                                    <p:cond delay="400"/>
                                  </p:stCondLst>
                                  <p:childTnLst>
                                    <p:animRot by="5400000">
                                      <p:cBhvr>
                                        <p:cTn id="14" dur="500" fill="hold"/>
                                        <p:tgtEl>
                                          <p:spTgt spid="5"/>
                                        </p:tgtEl>
                                        <p:attrNameLst>
                                          <p:attrName>r</p:attrName>
                                        </p:attrNameLst>
                                      </p:cBhvr>
                                    </p:animRot>
                                  </p:childTnLst>
                                </p:cTn>
                              </p:par>
                              <p:par>
                                <p:cTn id="15" presetID="8" presetClass="emph" presetSubtype="0" accel="50000" decel="50000" fill="hold" nodeType="withEffect">
                                  <p:stCondLst>
                                    <p:cond delay="500"/>
                                  </p:stCondLst>
                                  <p:childTnLst>
                                    <p:animRot by="-5400000">
                                      <p:cBhvr>
                                        <p:cTn id="16" dur="500" fill="hold"/>
                                        <p:tgtEl>
                                          <p:spTgt spid="10"/>
                                        </p:tgtEl>
                                        <p:attrNameLst>
                                          <p:attrName>r</p:attrName>
                                        </p:attrNameLst>
                                      </p:cBhvr>
                                    </p:animRot>
                                  </p:childTnLst>
                                </p:cTn>
                              </p:par>
                              <p:par>
                                <p:cTn id="17" presetID="8" presetClass="emph" presetSubtype="0" accel="50000" decel="50000" fill="hold" nodeType="withEffect">
                                  <p:stCondLst>
                                    <p:cond delay="600"/>
                                  </p:stCondLst>
                                  <p:childTnLst>
                                    <p:animRot by="5400000">
                                      <p:cBhvr>
                                        <p:cTn id="18" dur="5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1" cy="6858000"/>
          </a:xfrm>
          <a:prstGeom prst="rect">
            <a:avLst/>
          </a:pr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 name="TextBox 4">
            <a:extLst>
              <a:ext uri="{FF2B5EF4-FFF2-40B4-BE49-F238E27FC236}">
                <a16:creationId xmlns:a16="http://schemas.microsoft.com/office/drawing/2014/main" id="{0CB78E35-CE51-9473-28AC-9997E1269FEC}"/>
              </a:ext>
            </a:extLst>
          </p:cNvPr>
          <p:cNvSpPr txBox="1"/>
          <p:nvPr/>
        </p:nvSpPr>
        <p:spPr>
          <a:xfrm>
            <a:off x="1271583" y="1414605"/>
            <a:ext cx="9672641" cy="1361270"/>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HET GO! IS DE </a:t>
            </a:r>
            <a:r>
              <a:rPr lang="en-BE" sz="5500" b="1" spc="-200" dirty="0">
                <a:solidFill>
                  <a:srgbClr val="C5004B"/>
                </a:solidFill>
                <a:latin typeface="Flanders Art Sans Black" pitchFamily="2" charset="77"/>
              </a:rPr>
              <a:t>FAVORIETE LEERGEMEENSCHAP</a:t>
            </a:r>
            <a:r>
              <a:rPr lang="en-BE" sz="5500" b="1" spc="-200" dirty="0">
                <a:solidFill>
                  <a:schemeClr val="bg1"/>
                </a:solidFill>
                <a:latin typeface="Flanders Art Sans Black" pitchFamily="2" charset="77"/>
              </a:rPr>
              <a:t>,</a:t>
            </a:r>
          </a:p>
        </p:txBody>
      </p:sp>
      <p:sp>
        <p:nvSpPr>
          <p:cNvPr id="2" name="TextBox 1">
            <a:extLst>
              <a:ext uri="{FF2B5EF4-FFF2-40B4-BE49-F238E27FC236}">
                <a16:creationId xmlns:a16="http://schemas.microsoft.com/office/drawing/2014/main" id="{9CA4678A-BE07-9BB4-26FF-E8FF600CC4AD}"/>
              </a:ext>
            </a:extLst>
          </p:cNvPr>
          <p:cNvSpPr txBox="1"/>
          <p:nvPr/>
        </p:nvSpPr>
        <p:spPr>
          <a:xfrm>
            <a:off x="-3" y="796420"/>
            <a:ext cx="12192000" cy="298543"/>
          </a:xfrm>
          <a:prstGeom prst="rect">
            <a:avLst/>
          </a:prstGeom>
          <a:noFill/>
          <a:effectLst/>
        </p:spPr>
        <p:txBody>
          <a:bodyPr wrap="square" lIns="0" tIns="0" rIns="0" bIns="0" rtlCol="0">
            <a:spAutoFit/>
          </a:bodyPr>
          <a:lstStyle/>
          <a:p>
            <a:pPr algn="ctr">
              <a:lnSpc>
                <a:spcPct val="80000"/>
              </a:lnSpc>
            </a:pPr>
            <a:r>
              <a:rPr lang="en-BE" sz="2400" i="1" dirty="0">
                <a:solidFill>
                  <a:schemeClr val="bg1"/>
                </a:solidFill>
                <a:latin typeface="Flanders Art Sans Medium" pitchFamily="2" charset="77"/>
              </a:rPr>
              <a:t>Poolstervisie</a:t>
            </a:r>
          </a:p>
        </p:txBody>
      </p:sp>
      <p:sp>
        <p:nvSpPr>
          <p:cNvPr id="3" name="TextBox 2">
            <a:extLst>
              <a:ext uri="{FF2B5EF4-FFF2-40B4-BE49-F238E27FC236}">
                <a16:creationId xmlns:a16="http://schemas.microsoft.com/office/drawing/2014/main" id="{11FAC3E6-6599-FA39-E684-ED1FDCED7AD7}"/>
              </a:ext>
            </a:extLst>
          </p:cNvPr>
          <p:cNvSpPr txBox="1"/>
          <p:nvPr/>
        </p:nvSpPr>
        <p:spPr>
          <a:xfrm>
            <a:off x="1271581" y="3057501"/>
            <a:ext cx="9672641" cy="1361270"/>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VOOR IEDEREEN </a:t>
            </a:r>
            <a:r>
              <a:rPr lang="en-BE" sz="5500" b="1" spc="-200" dirty="0">
                <a:solidFill>
                  <a:srgbClr val="C5004B"/>
                </a:solidFill>
                <a:latin typeface="Flanders Art Sans Black" pitchFamily="2" charset="77"/>
              </a:rPr>
              <a:t>GEPERSONALISEERD</a:t>
            </a:r>
            <a:r>
              <a:rPr lang="en-BE" sz="5500" b="1" spc="-200" dirty="0">
                <a:solidFill>
                  <a:schemeClr val="bg1"/>
                </a:solidFill>
                <a:latin typeface="Flanders Art Sans Black" pitchFamily="2" charset="77"/>
              </a:rPr>
              <a:t>,</a:t>
            </a:r>
          </a:p>
        </p:txBody>
      </p:sp>
      <p:sp>
        <p:nvSpPr>
          <p:cNvPr id="6" name="TextBox 5">
            <a:extLst>
              <a:ext uri="{FF2B5EF4-FFF2-40B4-BE49-F238E27FC236}">
                <a16:creationId xmlns:a16="http://schemas.microsoft.com/office/drawing/2014/main" id="{C141E463-FD64-F5C0-E398-801F99ECD569}"/>
              </a:ext>
            </a:extLst>
          </p:cNvPr>
          <p:cNvSpPr txBox="1"/>
          <p:nvPr/>
        </p:nvSpPr>
        <p:spPr>
          <a:xfrm>
            <a:off x="1271580" y="4700397"/>
            <a:ext cx="9672641" cy="1361270"/>
          </a:xfrm>
          <a:prstGeom prst="rect">
            <a:avLst/>
          </a:prstGeom>
          <a:noFill/>
          <a:effectLst/>
        </p:spPr>
        <p:txBody>
          <a:bodyPr wrap="square" lIns="0" tIns="0" rIns="0" bIns="0" rtlCol="0">
            <a:spAutoFit/>
          </a:bodyPr>
          <a:lstStyle/>
          <a:p>
            <a:pPr algn="ctr">
              <a:lnSpc>
                <a:spcPct val="80000"/>
              </a:lnSpc>
            </a:pPr>
            <a:r>
              <a:rPr lang="en-BE" sz="5500" b="1" spc="-200" dirty="0">
                <a:solidFill>
                  <a:srgbClr val="C5004B"/>
                </a:solidFill>
                <a:latin typeface="Flanders Art Sans Black" pitchFamily="2" charset="77"/>
              </a:rPr>
              <a:t>SPIEGEL EN BOUWSTEEN</a:t>
            </a:r>
            <a:br>
              <a:rPr lang="en-BE" sz="5500" b="1" spc="-200" dirty="0">
                <a:solidFill>
                  <a:schemeClr val="bg1"/>
                </a:solidFill>
                <a:latin typeface="Flanders Art Sans Black" pitchFamily="2" charset="77"/>
              </a:rPr>
            </a:br>
            <a:r>
              <a:rPr lang="en-BE" sz="5500" b="1" spc="-200" dirty="0">
                <a:solidFill>
                  <a:schemeClr val="bg1"/>
                </a:solidFill>
                <a:latin typeface="Flanders Art Sans Black" pitchFamily="2" charset="77"/>
              </a:rPr>
              <a:t>VAN DE SAMENLEVING.</a:t>
            </a:r>
          </a:p>
        </p:txBody>
      </p:sp>
      <p:cxnSp>
        <p:nvCxnSpPr>
          <p:cNvPr id="9" name="Straight Connector 8">
            <a:extLst>
              <a:ext uri="{FF2B5EF4-FFF2-40B4-BE49-F238E27FC236}">
                <a16:creationId xmlns:a16="http://schemas.microsoft.com/office/drawing/2014/main" id="{D961D8D7-BBBE-C59B-DCC9-A4CCA81D4A41}"/>
              </a:ext>
            </a:extLst>
          </p:cNvPr>
          <p:cNvCxnSpPr/>
          <p:nvPr/>
        </p:nvCxnSpPr>
        <p:spPr>
          <a:xfrm>
            <a:off x="5874543" y="1137823"/>
            <a:ext cx="442913"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sp>
        <p:nvSpPr>
          <p:cNvPr id="8" name="Rounded Rectangle 7">
            <a:extLst>
              <a:ext uri="{FF2B5EF4-FFF2-40B4-BE49-F238E27FC236}">
                <a16:creationId xmlns:a16="http://schemas.microsoft.com/office/drawing/2014/main" id="{5B85C0E0-96F4-7455-24FA-E106FC82D57E}"/>
              </a:ext>
            </a:extLst>
          </p:cNvPr>
          <p:cNvSpPr/>
          <p:nvPr/>
        </p:nvSpPr>
        <p:spPr>
          <a:xfrm>
            <a:off x="8008137" y="785934"/>
            <a:ext cx="3264700"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dirty="0">
                <a:solidFill>
                  <a:schemeClr val="bg1"/>
                </a:solidFill>
                <a:latin typeface="Flanders Art Sans Medium" pitchFamily="2" charset="77"/>
              </a:rPr>
              <a:t>goesting geven en krijgen</a:t>
            </a:r>
          </a:p>
        </p:txBody>
      </p:sp>
      <p:sp>
        <p:nvSpPr>
          <p:cNvPr id="10" name="Rounded Rectangle 9">
            <a:extLst>
              <a:ext uri="{FF2B5EF4-FFF2-40B4-BE49-F238E27FC236}">
                <a16:creationId xmlns:a16="http://schemas.microsoft.com/office/drawing/2014/main" id="{65F7CF4D-9DC2-DF88-4F97-95DCEB525A61}"/>
              </a:ext>
            </a:extLst>
          </p:cNvPr>
          <p:cNvSpPr/>
          <p:nvPr/>
        </p:nvSpPr>
        <p:spPr>
          <a:xfrm>
            <a:off x="273837" y="2775875"/>
            <a:ext cx="2969425"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dirty="0">
                <a:solidFill>
                  <a:schemeClr val="bg1"/>
                </a:solidFill>
                <a:latin typeface="Flanders Art Sans Medium" pitchFamily="2" charset="77"/>
              </a:rPr>
              <a:t>leren van en met elkaar</a:t>
            </a:r>
          </a:p>
        </p:txBody>
      </p:sp>
      <p:sp>
        <p:nvSpPr>
          <p:cNvPr id="13" name="Rounded Rectangle 12">
            <a:extLst>
              <a:ext uri="{FF2B5EF4-FFF2-40B4-BE49-F238E27FC236}">
                <a16:creationId xmlns:a16="http://schemas.microsoft.com/office/drawing/2014/main" id="{E1C64CCB-813B-1A75-75B8-A8E31FA9F6F0}"/>
              </a:ext>
            </a:extLst>
          </p:cNvPr>
          <p:cNvSpPr/>
          <p:nvPr/>
        </p:nvSpPr>
        <p:spPr>
          <a:xfrm>
            <a:off x="8948740" y="3197804"/>
            <a:ext cx="2821790"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dirty="0">
                <a:solidFill>
                  <a:schemeClr val="bg1"/>
                </a:solidFill>
                <a:latin typeface="Flanders Art Sans Medium" pitchFamily="2" charset="77"/>
              </a:rPr>
              <a:t>aanpassen aan lerende</a:t>
            </a:r>
          </a:p>
        </p:txBody>
      </p:sp>
      <p:sp>
        <p:nvSpPr>
          <p:cNvPr id="15" name="Rounded Rectangle 14">
            <a:extLst>
              <a:ext uri="{FF2B5EF4-FFF2-40B4-BE49-F238E27FC236}">
                <a16:creationId xmlns:a16="http://schemas.microsoft.com/office/drawing/2014/main" id="{890EAB75-F71B-D6D4-DD37-29E70F6E307C}"/>
              </a:ext>
            </a:extLst>
          </p:cNvPr>
          <p:cNvSpPr/>
          <p:nvPr/>
        </p:nvSpPr>
        <p:spPr>
          <a:xfrm>
            <a:off x="273837" y="4296520"/>
            <a:ext cx="1878825"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dirty="0">
                <a:solidFill>
                  <a:schemeClr val="bg1"/>
                </a:solidFill>
                <a:latin typeface="Flanders Art Sans Medium" pitchFamily="2" charset="77"/>
              </a:rPr>
              <a:t>wisselwerking</a:t>
            </a:r>
          </a:p>
        </p:txBody>
      </p:sp>
      <p:sp>
        <p:nvSpPr>
          <p:cNvPr id="19" name="TextBox 18">
            <a:extLst>
              <a:ext uri="{FF2B5EF4-FFF2-40B4-BE49-F238E27FC236}">
                <a16:creationId xmlns:a16="http://schemas.microsoft.com/office/drawing/2014/main" id="{CB5E7A01-1CBF-3789-7DC8-75224F4907A4}"/>
              </a:ext>
            </a:extLst>
          </p:cNvPr>
          <p:cNvSpPr txBox="1"/>
          <p:nvPr/>
        </p:nvSpPr>
        <p:spPr>
          <a:xfrm>
            <a:off x="6514307" y="1417428"/>
            <a:ext cx="3633792"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FAVORIETE</a:t>
            </a:r>
          </a:p>
        </p:txBody>
      </p:sp>
      <p:sp>
        <p:nvSpPr>
          <p:cNvPr id="21" name="TextBox 20">
            <a:extLst>
              <a:ext uri="{FF2B5EF4-FFF2-40B4-BE49-F238E27FC236}">
                <a16:creationId xmlns:a16="http://schemas.microsoft.com/office/drawing/2014/main" id="{CAF374AB-4178-21BA-FDB7-DEA2E72F6AAF}"/>
              </a:ext>
            </a:extLst>
          </p:cNvPr>
          <p:cNvSpPr txBox="1"/>
          <p:nvPr/>
        </p:nvSpPr>
        <p:spPr>
          <a:xfrm>
            <a:off x="2897180" y="2088186"/>
            <a:ext cx="6246058"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LEERGEMEENSCHAP</a:t>
            </a:r>
          </a:p>
        </p:txBody>
      </p:sp>
      <p:sp>
        <p:nvSpPr>
          <p:cNvPr id="22" name="TextBox 21">
            <a:extLst>
              <a:ext uri="{FF2B5EF4-FFF2-40B4-BE49-F238E27FC236}">
                <a16:creationId xmlns:a16="http://schemas.microsoft.com/office/drawing/2014/main" id="{794A77F3-9E8A-C560-EFAA-286BA6A1C1D2}"/>
              </a:ext>
            </a:extLst>
          </p:cNvPr>
          <p:cNvSpPr txBox="1"/>
          <p:nvPr/>
        </p:nvSpPr>
        <p:spPr>
          <a:xfrm>
            <a:off x="2763492" y="3731434"/>
            <a:ext cx="6511704"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GEPERSONALISEERD</a:t>
            </a:r>
          </a:p>
        </p:txBody>
      </p:sp>
      <p:sp>
        <p:nvSpPr>
          <p:cNvPr id="23" name="TextBox 22">
            <a:extLst>
              <a:ext uri="{FF2B5EF4-FFF2-40B4-BE49-F238E27FC236}">
                <a16:creationId xmlns:a16="http://schemas.microsoft.com/office/drawing/2014/main" id="{4C3C780D-BBF8-764A-B9A9-F1435069C161}"/>
              </a:ext>
            </a:extLst>
          </p:cNvPr>
          <p:cNvSpPr txBox="1"/>
          <p:nvPr/>
        </p:nvSpPr>
        <p:spPr>
          <a:xfrm>
            <a:off x="1271580" y="4700397"/>
            <a:ext cx="9672641"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SPIEGEL EN BOUWSTEEN</a:t>
            </a:r>
          </a:p>
        </p:txBody>
      </p:sp>
    </p:spTree>
    <p:extLst>
      <p:ext uri="{BB962C8B-B14F-4D97-AF65-F5344CB8AC3E}">
        <p14:creationId xmlns:p14="http://schemas.microsoft.com/office/powerpoint/2010/main" val="53918607"/>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300" fill="hold"/>
                                        <p:tgtEl>
                                          <p:spTgt spid="19">
                                            <p:txEl>
                                              <p:pRg st="0" end="0"/>
                                            </p:txEl>
                                          </p:spTgt>
                                        </p:tgtEl>
                                        <p:attrNameLst>
                                          <p:attrName>style.color</p:attrName>
                                        </p:attrNameLst>
                                      </p:cBhvr>
                                      <p:to>
                                        <a:srgbClr val="7BC8C4"/>
                                      </p:to>
                                    </p:animClr>
                                  </p:childTnLst>
                                </p:cTn>
                              </p:par>
                              <p:par>
                                <p:cTn id="7" presetID="37" presetClass="entr" presetSubtype="0" fill="hold" grpId="0" nodeType="withEffect">
                                  <p:stCondLst>
                                    <p:cond delay="20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500"/>
                                        <p:tgtEl>
                                          <p:spTgt spid="8"/>
                                        </p:tgtEl>
                                      </p:cBhvr>
                                    </p:animEffect>
                                    <p:anim calcmode="lin" valueType="num">
                                      <p:cBhvr>
                                        <p:cTn id="10" dur="500" fill="hold"/>
                                        <p:tgtEl>
                                          <p:spTgt spid="8"/>
                                        </p:tgtEl>
                                        <p:attrNameLst>
                                          <p:attrName>ppt_x</p:attrName>
                                        </p:attrNameLst>
                                      </p:cBhvr>
                                      <p:tavLst>
                                        <p:tav tm="0">
                                          <p:val>
                                            <p:strVal val="#ppt_x"/>
                                          </p:val>
                                        </p:tav>
                                        <p:tav tm="100000">
                                          <p:val>
                                            <p:strVal val="#ppt_x"/>
                                          </p:val>
                                        </p:tav>
                                      </p:tavLst>
                                    </p:anim>
                                    <p:anim calcmode="lin" valueType="num">
                                      <p:cBhvr>
                                        <p:cTn id="11" dur="450" decel="100000" fill="hold"/>
                                        <p:tgtEl>
                                          <p:spTgt spid="8"/>
                                        </p:tgtEl>
                                        <p:attrNameLst>
                                          <p:attrName>ppt_y</p:attrName>
                                        </p:attrNameLst>
                                      </p:cBhvr>
                                      <p:tavLst>
                                        <p:tav tm="0">
                                          <p:val>
                                            <p:strVal val="#ppt_y+1"/>
                                          </p:val>
                                        </p:tav>
                                        <p:tav tm="100000">
                                          <p:val>
                                            <p:strVal val="#ppt_y-.03"/>
                                          </p:val>
                                        </p:tav>
                                      </p:tavLst>
                                    </p:anim>
                                    <p:anim calcmode="lin" valueType="num">
                                      <p:cBhvr>
                                        <p:cTn id="12" dur="50" accel="100000" fill="hold">
                                          <p:stCondLst>
                                            <p:cond delay="450"/>
                                          </p:stCondLst>
                                        </p:cTn>
                                        <p:tgtEl>
                                          <p:spTgt spid="8"/>
                                        </p:tgtEl>
                                        <p:attrNameLst>
                                          <p:attrName>ppt_y</p:attrName>
                                        </p:attrNameLst>
                                      </p:cBhvr>
                                      <p:tavLst>
                                        <p:tav tm="0">
                                          <p:val>
                                            <p:strVal val="#ppt_y-.03"/>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mph" presetSubtype="2" fill="hold" nodeType="clickEffect">
                                  <p:stCondLst>
                                    <p:cond delay="0"/>
                                  </p:stCondLst>
                                  <p:childTnLst>
                                    <p:animClr clrSpc="rgb" dir="cw">
                                      <p:cBhvr override="childStyle">
                                        <p:cTn id="16" dur="300" fill="hold"/>
                                        <p:tgtEl>
                                          <p:spTgt spid="21">
                                            <p:txEl>
                                              <p:pRg st="0" end="0"/>
                                            </p:txEl>
                                          </p:spTgt>
                                        </p:tgtEl>
                                        <p:attrNameLst>
                                          <p:attrName>style.color</p:attrName>
                                        </p:attrNameLst>
                                      </p:cBhvr>
                                      <p:to>
                                        <a:srgbClr val="7BC8C4"/>
                                      </p:to>
                                    </p:animClr>
                                  </p:childTnLst>
                                </p:cTn>
                              </p:par>
                              <p:par>
                                <p:cTn id="17" presetID="37" presetClass="entr" presetSubtype="0" fill="hold" grpId="0" nodeType="withEffect">
                                  <p:stCondLst>
                                    <p:cond delay="2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450" decel="100000" fill="hold"/>
                                        <p:tgtEl>
                                          <p:spTgt spid="10"/>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 presetClass="emph" presetSubtype="2" fill="hold" grpId="0" nodeType="clickEffect">
                                  <p:stCondLst>
                                    <p:cond delay="0"/>
                                  </p:stCondLst>
                                  <p:childTnLst>
                                    <p:animClr clrSpc="rgb" dir="cw">
                                      <p:cBhvr override="childStyle">
                                        <p:cTn id="26" dur="300" fill="hold"/>
                                        <p:tgtEl>
                                          <p:spTgt spid="22"/>
                                        </p:tgtEl>
                                        <p:attrNameLst>
                                          <p:attrName>style.color</p:attrName>
                                        </p:attrNameLst>
                                      </p:cBhvr>
                                      <p:to>
                                        <a:srgbClr val="7BC8C4"/>
                                      </p:to>
                                    </p:animClr>
                                  </p:childTnLst>
                                </p:cTn>
                              </p:par>
                              <p:par>
                                <p:cTn id="27" presetID="37" presetClass="entr" presetSubtype="0" fill="hold" grpId="0" nodeType="withEffect">
                                  <p:stCondLst>
                                    <p:cond delay="20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anim calcmode="lin" valueType="num">
                                      <p:cBhvr>
                                        <p:cTn id="30" dur="500" fill="hold"/>
                                        <p:tgtEl>
                                          <p:spTgt spid="13"/>
                                        </p:tgtEl>
                                        <p:attrNameLst>
                                          <p:attrName>ppt_x</p:attrName>
                                        </p:attrNameLst>
                                      </p:cBhvr>
                                      <p:tavLst>
                                        <p:tav tm="0">
                                          <p:val>
                                            <p:strVal val="#ppt_x"/>
                                          </p:val>
                                        </p:tav>
                                        <p:tav tm="100000">
                                          <p:val>
                                            <p:strVal val="#ppt_x"/>
                                          </p:val>
                                        </p:tav>
                                      </p:tavLst>
                                    </p:anim>
                                    <p:anim calcmode="lin" valueType="num">
                                      <p:cBhvr>
                                        <p:cTn id="31" dur="450" decel="100000" fill="hold"/>
                                        <p:tgtEl>
                                          <p:spTgt spid="13"/>
                                        </p:tgtEl>
                                        <p:attrNameLst>
                                          <p:attrName>ppt_y</p:attrName>
                                        </p:attrNameLst>
                                      </p:cBhvr>
                                      <p:tavLst>
                                        <p:tav tm="0">
                                          <p:val>
                                            <p:strVal val="#ppt_y+1"/>
                                          </p:val>
                                        </p:tav>
                                        <p:tav tm="100000">
                                          <p:val>
                                            <p:strVal val="#ppt_y-.03"/>
                                          </p:val>
                                        </p:tav>
                                      </p:tavLst>
                                    </p:anim>
                                    <p:anim calcmode="lin" valueType="num">
                                      <p:cBhvr>
                                        <p:cTn id="32" dur="50" accel="100000" fill="hold">
                                          <p:stCondLst>
                                            <p:cond delay="450"/>
                                          </p:stCondLst>
                                        </p:cTn>
                                        <p:tgtEl>
                                          <p:spTgt spid="13"/>
                                        </p:tgtEl>
                                        <p:attrNameLst>
                                          <p:attrName>ppt_y</p:attrName>
                                        </p:attrNameLst>
                                      </p:cBhvr>
                                      <p:tavLst>
                                        <p:tav tm="0">
                                          <p:val>
                                            <p:strVal val="#ppt_y-.03"/>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 presetClass="emph" presetSubtype="2" fill="hold" nodeType="clickEffect">
                                  <p:stCondLst>
                                    <p:cond delay="0"/>
                                  </p:stCondLst>
                                  <p:childTnLst>
                                    <p:animClr clrSpc="rgb" dir="cw">
                                      <p:cBhvr override="childStyle">
                                        <p:cTn id="36" dur="300" fill="hold"/>
                                        <p:tgtEl>
                                          <p:spTgt spid="23">
                                            <p:txEl>
                                              <p:pRg st="0" end="0"/>
                                            </p:txEl>
                                          </p:spTgt>
                                        </p:tgtEl>
                                        <p:attrNameLst>
                                          <p:attrName>style.color</p:attrName>
                                        </p:attrNameLst>
                                      </p:cBhvr>
                                      <p:to>
                                        <a:srgbClr val="7BC8C4"/>
                                      </p:to>
                                    </p:animClr>
                                  </p:childTnLst>
                                </p:cTn>
                              </p:par>
                              <p:par>
                                <p:cTn id="37" presetID="37" presetClass="entr" presetSubtype="0" fill="hold" grpId="0" nodeType="withEffect">
                                  <p:stCondLst>
                                    <p:cond delay="2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450" decel="100000" fill="hold"/>
                                        <p:tgtEl>
                                          <p:spTgt spid="15"/>
                                        </p:tgtEl>
                                        <p:attrNameLst>
                                          <p:attrName>ppt_y</p:attrName>
                                        </p:attrNameLst>
                                      </p:cBhvr>
                                      <p:tavLst>
                                        <p:tav tm="0">
                                          <p:val>
                                            <p:strVal val="#ppt_y+1"/>
                                          </p:val>
                                        </p:tav>
                                        <p:tav tm="100000">
                                          <p:val>
                                            <p:strVal val="#ppt_y-.03"/>
                                          </p:val>
                                        </p:tav>
                                      </p:tavLst>
                                    </p:anim>
                                    <p:anim calcmode="lin" valueType="num">
                                      <p:cBhvr>
                                        <p:cTn id="42" dur="50" accel="100000" fill="hold">
                                          <p:stCondLst>
                                            <p:cond delay="450"/>
                                          </p:stCondLst>
                                        </p:cTn>
                                        <p:tgtEl>
                                          <p:spTgt spid="1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3" grpId="0" animBg="1"/>
      <p:bldP spid="15" grpId="0" animBg="1"/>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1" cy="6858000"/>
          </a:xfrm>
          <a:prstGeom prst="rect">
            <a:avLst/>
          </a:pr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 name="TextBox 4">
            <a:extLst>
              <a:ext uri="{FF2B5EF4-FFF2-40B4-BE49-F238E27FC236}">
                <a16:creationId xmlns:a16="http://schemas.microsoft.com/office/drawing/2014/main" id="{0CB78E35-CE51-9473-28AC-9997E1269FEC}"/>
              </a:ext>
            </a:extLst>
          </p:cNvPr>
          <p:cNvSpPr txBox="1"/>
          <p:nvPr/>
        </p:nvSpPr>
        <p:spPr>
          <a:xfrm>
            <a:off x="-1" y="2770410"/>
            <a:ext cx="12192000" cy="1979966"/>
          </a:xfrm>
          <a:prstGeom prst="rect">
            <a:avLst/>
          </a:prstGeom>
          <a:noFill/>
          <a:effectLst/>
        </p:spPr>
        <p:txBody>
          <a:bodyPr wrap="square" lIns="0" tIns="0" rIns="0" bIns="0" rtlCol="0">
            <a:spAutoFit/>
          </a:bodyPr>
          <a:lstStyle/>
          <a:p>
            <a:pPr algn="ctr">
              <a:lnSpc>
                <a:spcPct val="80000"/>
              </a:lnSpc>
            </a:pPr>
            <a:r>
              <a:rPr lang="en-BE" sz="8000" b="1" spc="-200" dirty="0">
                <a:solidFill>
                  <a:schemeClr val="bg1"/>
                </a:solidFill>
                <a:latin typeface="Flanders Art Sans Black" pitchFamily="2" charset="77"/>
              </a:rPr>
              <a:t>GEPERSONALISEERD SAMEN LEREN</a:t>
            </a:r>
          </a:p>
        </p:txBody>
      </p:sp>
      <p:sp>
        <p:nvSpPr>
          <p:cNvPr id="2" name="TextBox 1">
            <a:extLst>
              <a:ext uri="{FF2B5EF4-FFF2-40B4-BE49-F238E27FC236}">
                <a16:creationId xmlns:a16="http://schemas.microsoft.com/office/drawing/2014/main" id="{9CA4678A-BE07-9BB4-26FF-E8FF600CC4AD}"/>
              </a:ext>
            </a:extLst>
          </p:cNvPr>
          <p:cNvSpPr txBox="1"/>
          <p:nvPr/>
        </p:nvSpPr>
        <p:spPr>
          <a:xfrm>
            <a:off x="-3" y="2151630"/>
            <a:ext cx="12192000" cy="298543"/>
          </a:xfrm>
          <a:prstGeom prst="rect">
            <a:avLst/>
          </a:prstGeom>
          <a:noFill/>
          <a:effectLst/>
        </p:spPr>
        <p:txBody>
          <a:bodyPr wrap="square" lIns="0" tIns="0" rIns="0" bIns="0" rtlCol="0">
            <a:spAutoFit/>
          </a:bodyPr>
          <a:lstStyle/>
          <a:p>
            <a:pPr algn="ctr">
              <a:lnSpc>
                <a:spcPct val="80000"/>
              </a:lnSpc>
            </a:pPr>
            <a:r>
              <a:rPr lang="en-BE" sz="2400" i="1" dirty="0">
                <a:solidFill>
                  <a:schemeClr val="bg1"/>
                </a:solidFill>
                <a:latin typeface="Flanders Art Sans Medium" pitchFamily="2" charset="77"/>
              </a:rPr>
              <a:t>Hoe willen we dit bereiken?</a:t>
            </a:r>
          </a:p>
        </p:txBody>
      </p:sp>
      <p:sp>
        <p:nvSpPr>
          <p:cNvPr id="3" name="Rounded Rectangle 2">
            <a:extLst>
              <a:ext uri="{FF2B5EF4-FFF2-40B4-BE49-F238E27FC236}">
                <a16:creationId xmlns:a16="http://schemas.microsoft.com/office/drawing/2014/main" id="{C84F8F62-75D2-AC53-D0BC-8C0888922EC6}"/>
              </a:ext>
            </a:extLst>
          </p:cNvPr>
          <p:cNvSpPr/>
          <p:nvPr/>
        </p:nvSpPr>
        <p:spPr>
          <a:xfrm>
            <a:off x="2836529" y="4824427"/>
            <a:ext cx="3919037"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dirty="0">
                <a:solidFill>
                  <a:schemeClr val="bg1"/>
                </a:solidFill>
                <a:latin typeface="Flanders Art Sans Medium" pitchFamily="2" charset="77"/>
              </a:rPr>
              <a:t>leren op maat van elke lerende</a:t>
            </a:r>
          </a:p>
        </p:txBody>
      </p:sp>
      <p:sp>
        <p:nvSpPr>
          <p:cNvPr id="6" name="Rounded Rectangle 5">
            <a:extLst>
              <a:ext uri="{FF2B5EF4-FFF2-40B4-BE49-F238E27FC236}">
                <a16:creationId xmlns:a16="http://schemas.microsoft.com/office/drawing/2014/main" id="{9248B025-6F2C-964B-5E62-0DBD59B4D761}"/>
              </a:ext>
            </a:extLst>
          </p:cNvPr>
          <p:cNvSpPr/>
          <p:nvPr/>
        </p:nvSpPr>
        <p:spPr>
          <a:xfrm>
            <a:off x="7214550" y="4824427"/>
            <a:ext cx="2122716"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dirty="0">
                <a:solidFill>
                  <a:schemeClr val="bg1"/>
                </a:solidFill>
                <a:latin typeface="Flanders Art Sans Medium" pitchFamily="2" charset="77"/>
              </a:rPr>
              <a:t>leren in groep</a:t>
            </a:r>
          </a:p>
        </p:txBody>
      </p:sp>
      <p:sp>
        <p:nvSpPr>
          <p:cNvPr id="7" name="TextBox 6">
            <a:extLst>
              <a:ext uri="{FF2B5EF4-FFF2-40B4-BE49-F238E27FC236}">
                <a16:creationId xmlns:a16="http://schemas.microsoft.com/office/drawing/2014/main" id="{FB76A4C0-692C-CF3F-1C72-CCF33FAC397C}"/>
              </a:ext>
            </a:extLst>
          </p:cNvPr>
          <p:cNvSpPr txBox="1"/>
          <p:nvPr/>
        </p:nvSpPr>
        <p:spPr>
          <a:xfrm>
            <a:off x="6755566" y="4921341"/>
            <a:ext cx="458984" cy="298543"/>
          </a:xfrm>
          <a:prstGeom prst="rect">
            <a:avLst/>
          </a:prstGeom>
          <a:noFill/>
          <a:effectLst/>
        </p:spPr>
        <p:txBody>
          <a:bodyPr wrap="square" lIns="0" tIns="0" rIns="0" bIns="0" rtlCol="0">
            <a:spAutoFit/>
          </a:bodyPr>
          <a:lstStyle/>
          <a:p>
            <a:pPr algn="ctr">
              <a:lnSpc>
                <a:spcPct val="80000"/>
              </a:lnSpc>
            </a:pPr>
            <a:r>
              <a:rPr lang="en-BE" sz="2400" dirty="0">
                <a:solidFill>
                  <a:schemeClr val="bg1"/>
                </a:solidFill>
                <a:latin typeface="Flanders Art Sans Medium" pitchFamily="2" charset="77"/>
              </a:rPr>
              <a:t>+</a:t>
            </a:r>
          </a:p>
        </p:txBody>
      </p:sp>
    </p:spTree>
    <p:extLst>
      <p:ext uri="{BB962C8B-B14F-4D97-AF65-F5344CB8AC3E}">
        <p14:creationId xmlns:p14="http://schemas.microsoft.com/office/powerpoint/2010/main" val="2872782968"/>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1500"/>
                            </p:stCondLst>
                            <p:childTnLst>
                              <p:par>
                                <p:cTn id="9" presetID="2" presetClass="entr" presetSubtype="4" accel="50000" decel="5000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grpId="0" nodeType="withEffect">
                                  <p:stCondLst>
                                    <p:cond delay="3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accel="50000" decel="50000" fill="hold" grpId="0" nodeType="withEffect">
                                  <p:stCondLst>
                                    <p:cond delay="4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6"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1" cy="6858000"/>
          </a:xfrm>
          <a:prstGeom prst="rect">
            <a:avLst/>
          </a:pr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8" name="Rectangle 7">
            <a:extLst>
              <a:ext uri="{FF2B5EF4-FFF2-40B4-BE49-F238E27FC236}">
                <a16:creationId xmlns:a16="http://schemas.microsoft.com/office/drawing/2014/main" id="{20251BB1-3929-0556-6E10-2908D22F55CE}"/>
              </a:ext>
            </a:extLst>
          </p:cNvPr>
          <p:cNvSpPr/>
          <p:nvPr/>
        </p:nvSpPr>
        <p:spPr>
          <a:xfrm>
            <a:off x="-1"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5" name="TextBox 4">
            <a:extLst>
              <a:ext uri="{FF2B5EF4-FFF2-40B4-BE49-F238E27FC236}">
                <a16:creationId xmlns:a16="http://schemas.microsoft.com/office/drawing/2014/main" id="{0CB78E35-CE51-9473-28AC-9997E1269FEC}"/>
              </a:ext>
            </a:extLst>
          </p:cNvPr>
          <p:cNvSpPr txBox="1"/>
          <p:nvPr/>
        </p:nvSpPr>
        <p:spPr>
          <a:xfrm>
            <a:off x="-1" y="2770410"/>
            <a:ext cx="12192000" cy="1979966"/>
          </a:xfrm>
          <a:prstGeom prst="rect">
            <a:avLst/>
          </a:prstGeom>
          <a:noFill/>
          <a:effectLst/>
        </p:spPr>
        <p:txBody>
          <a:bodyPr wrap="square" lIns="0" tIns="0" rIns="0" bIns="0" rtlCol="0">
            <a:spAutoFit/>
          </a:bodyPr>
          <a:lstStyle/>
          <a:p>
            <a:pPr algn="ctr">
              <a:lnSpc>
                <a:spcPct val="80000"/>
              </a:lnSpc>
            </a:pPr>
            <a:r>
              <a:rPr lang="en-BE" sz="8000" b="1" spc="-200" dirty="0">
                <a:solidFill>
                  <a:schemeClr val="bg1"/>
                </a:solidFill>
                <a:latin typeface="Flanders Art Sans Black" pitchFamily="2" charset="77"/>
              </a:rPr>
              <a:t>GEPERSONALISEERD SAMEN LEREN</a:t>
            </a:r>
          </a:p>
        </p:txBody>
      </p:sp>
      <p:sp>
        <p:nvSpPr>
          <p:cNvPr id="2" name="TextBox 1">
            <a:extLst>
              <a:ext uri="{FF2B5EF4-FFF2-40B4-BE49-F238E27FC236}">
                <a16:creationId xmlns:a16="http://schemas.microsoft.com/office/drawing/2014/main" id="{9CA4678A-BE07-9BB4-26FF-E8FF600CC4AD}"/>
              </a:ext>
            </a:extLst>
          </p:cNvPr>
          <p:cNvSpPr txBox="1"/>
          <p:nvPr/>
        </p:nvSpPr>
        <p:spPr>
          <a:xfrm>
            <a:off x="-3" y="2151630"/>
            <a:ext cx="12192000" cy="298543"/>
          </a:xfrm>
          <a:prstGeom prst="rect">
            <a:avLst/>
          </a:prstGeom>
          <a:noFill/>
          <a:effectLst/>
        </p:spPr>
        <p:txBody>
          <a:bodyPr wrap="square" lIns="0" tIns="0" rIns="0" bIns="0" rtlCol="0">
            <a:spAutoFit/>
          </a:bodyPr>
          <a:lstStyle/>
          <a:p>
            <a:pPr algn="ctr">
              <a:lnSpc>
                <a:spcPct val="80000"/>
              </a:lnSpc>
            </a:pPr>
            <a:r>
              <a:rPr lang="en-BE" sz="2400" i="1" dirty="0">
                <a:solidFill>
                  <a:schemeClr val="bg1"/>
                </a:solidFill>
                <a:latin typeface="Flanders Art Sans Medium" pitchFamily="2" charset="77"/>
              </a:rPr>
              <a:t>Hoe willen we dit bereiken?</a:t>
            </a:r>
          </a:p>
        </p:txBody>
      </p:sp>
      <p:sp>
        <p:nvSpPr>
          <p:cNvPr id="3" name="Rounded Rectangle 2">
            <a:extLst>
              <a:ext uri="{FF2B5EF4-FFF2-40B4-BE49-F238E27FC236}">
                <a16:creationId xmlns:a16="http://schemas.microsoft.com/office/drawing/2014/main" id="{C84F8F62-75D2-AC53-D0BC-8C0888922EC6}"/>
              </a:ext>
            </a:extLst>
          </p:cNvPr>
          <p:cNvSpPr/>
          <p:nvPr/>
        </p:nvSpPr>
        <p:spPr>
          <a:xfrm>
            <a:off x="2836529" y="4824427"/>
            <a:ext cx="3919037"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dirty="0">
                <a:solidFill>
                  <a:schemeClr val="bg1"/>
                </a:solidFill>
                <a:latin typeface="Flanders Art Sans Medium" pitchFamily="2" charset="77"/>
              </a:rPr>
              <a:t>leren op maat van elke lerende</a:t>
            </a:r>
          </a:p>
        </p:txBody>
      </p:sp>
      <p:sp>
        <p:nvSpPr>
          <p:cNvPr id="6" name="Rounded Rectangle 5">
            <a:extLst>
              <a:ext uri="{FF2B5EF4-FFF2-40B4-BE49-F238E27FC236}">
                <a16:creationId xmlns:a16="http://schemas.microsoft.com/office/drawing/2014/main" id="{9248B025-6F2C-964B-5E62-0DBD59B4D761}"/>
              </a:ext>
            </a:extLst>
          </p:cNvPr>
          <p:cNvSpPr/>
          <p:nvPr/>
        </p:nvSpPr>
        <p:spPr>
          <a:xfrm>
            <a:off x="7214550" y="4824427"/>
            <a:ext cx="2122716" cy="462392"/>
          </a:xfrm>
          <a:prstGeom prst="roundRect">
            <a:avLst>
              <a:gd name="adj" fmla="val 50000"/>
            </a:avLst>
          </a:prstGeom>
          <a:solidFill>
            <a:srgbClr val="7BC8C4"/>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dirty="0">
                <a:solidFill>
                  <a:schemeClr val="bg1"/>
                </a:solidFill>
                <a:latin typeface="Flanders Art Sans Medium" pitchFamily="2" charset="77"/>
              </a:rPr>
              <a:t>leren in groep</a:t>
            </a:r>
          </a:p>
        </p:txBody>
      </p:sp>
      <p:sp>
        <p:nvSpPr>
          <p:cNvPr id="7" name="TextBox 6">
            <a:extLst>
              <a:ext uri="{FF2B5EF4-FFF2-40B4-BE49-F238E27FC236}">
                <a16:creationId xmlns:a16="http://schemas.microsoft.com/office/drawing/2014/main" id="{FB76A4C0-692C-CF3F-1C72-CCF33FAC397C}"/>
              </a:ext>
            </a:extLst>
          </p:cNvPr>
          <p:cNvSpPr txBox="1"/>
          <p:nvPr/>
        </p:nvSpPr>
        <p:spPr>
          <a:xfrm>
            <a:off x="6755566" y="4921341"/>
            <a:ext cx="458984" cy="298543"/>
          </a:xfrm>
          <a:prstGeom prst="rect">
            <a:avLst/>
          </a:prstGeom>
          <a:noFill/>
          <a:effectLst/>
        </p:spPr>
        <p:txBody>
          <a:bodyPr wrap="square" lIns="0" tIns="0" rIns="0" bIns="0" rtlCol="0">
            <a:spAutoFit/>
          </a:bodyPr>
          <a:lstStyle/>
          <a:p>
            <a:pPr algn="ctr">
              <a:lnSpc>
                <a:spcPct val="80000"/>
              </a:lnSpc>
            </a:pPr>
            <a:r>
              <a:rPr lang="en-BE" sz="2400" dirty="0">
                <a:solidFill>
                  <a:schemeClr val="bg1"/>
                </a:solidFill>
                <a:latin typeface="Flanders Art Sans Medium" pitchFamily="2" charset="77"/>
              </a:rPr>
              <a:t>+</a:t>
            </a:r>
          </a:p>
        </p:txBody>
      </p:sp>
      <p:sp>
        <p:nvSpPr>
          <p:cNvPr id="9" name="TextBox 8">
            <a:extLst>
              <a:ext uri="{FF2B5EF4-FFF2-40B4-BE49-F238E27FC236}">
                <a16:creationId xmlns:a16="http://schemas.microsoft.com/office/drawing/2014/main" id="{6480C053-4C0F-9F78-9193-E17EA5B32C44}"/>
              </a:ext>
            </a:extLst>
          </p:cNvPr>
          <p:cNvSpPr txBox="1"/>
          <p:nvPr/>
        </p:nvSpPr>
        <p:spPr>
          <a:xfrm>
            <a:off x="-5" y="745474"/>
            <a:ext cx="12192000" cy="1979966"/>
          </a:xfrm>
          <a:prstGeom prst="rect">
            <a:avLst/>
          </a:prstGeom>
          <a:noFill/>
          <a:effectLst/>
        </p:spPr>
        <p:txBody>
          <a:bodyPr wrap="square" lIns="0" tIns="0" rIns="0" bIns="0" rtlCol="0">
            <a:spAutoFit/>
          </a:bodyPr>
          <a:lstStyle/>
          <a:p>
            <a:pPr algn="ctr">
              <a:lnSpc>
                <a:spcPct val="80000"/>
              </a:lnSpc>
            </a:pPr>
            <a:r>
              <a:rPr lang="en-BE" sz="8000" b="1" spc="-200" dirty="0">
                <a:solidFill>
                  <a:srgbClr val="C5004B"/>
                </a:solidFill>
                <a:latin typeface="Flanders Art Sans Black" pitchFamily="2" charset="77"/>
              </a:rPr>
              <a:t>GEPERSONALISEERD SAMEN LEREN</a:t>
            </a:r>
          </a:p>
        </p:txBody>
      </p:sp>
    </p:spTree>
    <p:extLst>
      <p:ext uri="{BB962C8B-B14F-4D97-AF65-F5344CB8AC3E}">
        <p14:creationId xmlns:p14="http://schemas.microsoft.com/office/powerpoint/2010/main" val="3197504400"/>
      </p:ext>
    </p:extLst>
  </p:cSld>
  <p:clrMapOvr>
    <a:masterClrMapping/>
  </p:clrMapOvr>
  <mc:AlternateContent xmlns:mc="http://schemas.openxmlformats.org/markup-compatibility/2006" xmlns:p14="http://schemas.microsoft.com/office/powerpoint/2010/main">
    <mc:Choice Requires="p14">
      <p:transition p14:dur="0" advClick="0" advTm="1400"/>
    </mc:Choice>
    <mc:Fallback xmlns="">
      <p:transition advClick="0" advTm="1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withEffect">
                                  <p:stCondLst>
                                    <p:cond delay="0"/>
                                  </p:stCondLst>
                                  <p:childTnLst>
                                    <p:animEffect transition="out" filter="fade">
                                      <p:cBhvr>
                                        <p:cTn id="6" dur="200"/>
                                        <p:tgtEl>
                                          <p:spTgt spid="2"/>
                                        </p:tgtEl>
                                      </p:cBhvr>
                                    </p:animEffect>
                                    <p:set>
                                      <p:cBhvr>
                                        <p:cTn id="7" dur="1" fill="hold">
                                          <p:stCondLst>
                                            <p:cond delay="199"/>
                                          </p:stCondLst>
                                        </p:cTn>
                                        <p:tgtEl>
                                          <p:spTgt spid="2"/>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200"/>
                                        <p:tgtEl>
                                          <p:spTgt spid="3"/>
                                        </p:tgtEl>
                                      </p:cBhvr>
                                    </p:animEffect>
                                    <p:set>
                                      <p:cBhvr>
                                        <p:cTn id="10" dur="1" fill="hold">
                                          <p:stCondLst>
                                            <p:cond delay="199"/>
                                          </p:stCondLst>
                                        </p:cTn>
                                        <p:tgtEl>
                                          <p:spTgt spid="3"/>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200"/>
                                        <p:tgtEl>
                                          <p:spTgt spid="7"/>
                                        </p:tgtEl>
                                      </p:cBhvr>
                                    </p:animEffect>
                                    <p:set>
                                      <p:cBhvr>
                                        <p:cTn id="13" dur="1" fill="hold">
                                          <p:stCondLst>
                                            <p:cond delay="199"/>
                                          </p:stCondLst>
                                        </p:cTn>
                                        <p:tgtEl>
                                          <p:spTgt spid="7"/>
                                        </p:tgtEl>
                                        <p:attrNameLst>
                                          <p:attrName>style.visibility</p:attrName>
                                        </p:attrNameLst>
                                      </p:cBhvr>
                                      <p:to>
                                        <p:strVal val="hidden"/>
                                      </p:to>
                                    </p:set>
                                  </p:childTnLst>
                                </p:cTn>
                              </p:par>
                              <p:par>
                                <p:cTn id="14" presetID="10" presetClass="exit" presetSubtype="0" fill="hold" grpId="0" nodeType="withEffect">
                                  <p:stCondLst>
                                    <p:cond delay="0"/>
                                  </p:stCondLst>
                                  <p:childTnLst>
                                    <p:animEffect transition="out" filter="fade">
                                      <p:cBhvr>
                                        <p:cTn id="15" dur="200"/>
                                        <p:tgtEl>
                                          <p:spTgt spid="6"/>
                                        </p:tgtEl>
                                      </p:cBhvr>
                                    </p:animEffect>
                                    <p:set>
                                      <p:cBhvr>
                                        <p:cTn id="16" dur="1" fill="hold">
                                          <p:stCondLst>
                                            <p:cond delay="199"/>
                                          </p:stCondLst>
                                        </p:cTn>
                                        <p:tgtEl>
                                          <p:spTgt spid="6"/>
                                        </p:tgtEl>
                                        <p:attrNameLst>
                                          <p:attrName>style.visibility</p:attrName>
                                        </p:attrNameLst>
                                      </p:cBhvr>
                                      <p:to>
                                        <p:strVal val="hidden"/>
                                      </p:to>
                                    </p:set>
                                  </p:childTnLst>
                                </p:cTn>
                              </p:par>
                            </p:childTnLst>
                          </p:cTn>
                        </p:par>
                        <p:par>
                          <p:cTn id="17" fill="hold">
                            <p:stCondLst>
                              <p:cond delay="200"/>
                            </p:stCondLst>
                            <p:childTnLst>
                              <p:par>
                                <p:cTn id="18" presetID="64" presetClass="path" presetSubtype="0" accel="50000" decel="50000" fill="hold" grpId="0" nodeType="afterEffect">
                                  <p:stCondLst>
                                    <p:cond delay="0"/>
                                  </p:stCondLst>
                                  <p:childTnLst>
                                    <p:animMotion origin="layout" path="M 0 1.85185E-6 L 0 -0.29676 " pathEditMode="relative" rAng="0" ptsTypes="AA">
                                      <p:cBhvr>
                                        <p:cTn id="19" dur="500" fill="hold"/>
                                        <p:tgtEl>
                                          <p:spTgt spid="5"/>
                                        </p:tgtEl>
                                        <p:attrNameLst>
                                          <p:attrName>ppt_x</p:attrName>
                                          <p:attrName>ppt_y</p:attrName>
                                        </p:attrNameLst>
                                      </p:cBhvr>
                                      <p:rCtr x="0" y="-14838"/>
                                    </p:animMotion>
                                  </p:childTnLst>
                                </p:cTn>
                              </p:par>
                            </p:childTnLst>
                          </p:cTn>
                        </p:par>
                        <p:par>
                          <p:cTn id="20" fill="hold">
                            <p:stCondLst>
                              <p:cond delay="7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200"/>
                                        <p:tgtEl>
                                          <p:spTgt spid="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p:bldP spid="2" grpId="0"/>
      <p:bldP spid="3" grpId="0" animBg="1"/>
      <p:bldP spid="6" grpId="0" animBg="1"/>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1"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 name="TextBox 5">
            <a:extLst>
              <a:ext uri="{FF2B5EF4-FFF2-40B4-BE49-F238E27FC236}">
                <a16:creationId xmlns:a16="http://schemas.microsoft.com/office/drawing/2014/main" id="{6E67C68E-5FE7-F47C-AED8-848D505DC8CE}"/>
              </a:ext>
            </a:extLst>
          </p:cNvPr>
          <p:cNvSpPr txBox="1"/>
          <p:nvPr/>
        </p:nvSpPr>
        <p:spPr>
          <a:xfrm>
            <a:off x="-5" y="745474"/>
            <a:ext cx="12192000" cy="1979966"/>
          </a:xfrm>
          <a:prstGeom prst="rect">
            <a:avLst/>
          </a:prstGeom>
          <a:noFill/>
          <a:effectLst/>
        </p:spPr>
        <p:txBody>
          <a:bodyPr wrap="square" lIns="0" tIns="0" rIns="0" bIns="0" rtlCol="0">
            <a:spAutoFit/>
          </a:bodyPr>
          <a:lstStyle/>
          <a:p>
            <a:pPr algn="ctr">
              <a:lnSpc>
                <a:spcPct val="80000"/>
              </a:lnSpc>
            </a:pPr>
            <a:r>
              <a:rPr lang="en-BE" sz="8000" b="1" spc="-200" dirty="0">
                <a:solidFill>
                  <a:srgbClr val="C5004B"/>
                </a:solidFill>
                <a:latin typeface="Flanders Art Sans Black" pitchFamily="2" charset="77"/>
              </a:rPr>
              <a:t>GEPERSONALISEERD SAMEN LEREN</a:t>
            </a:r>
          </a:p>
        </p:txBody>
      </p:sp>
      <p:pic>
        <p:nvPicPr>
          <p:cNvPr id="2" name="Picture 1" descr="A purple and black logo&#10;&#10;Description automatically generated">
            <a:extLst>
              <a:ext uri="{FF2B5EF4-FFF2-40B4-BE49-F238E27FC236}">
                <a16:creationId xmlns:a16="http://schemas.microsoft.com/office/drawing/2014/main" id="{F7201C42-1264-5313-BA02-60FFA20279BB}"/>
              </a:ext>
            </a:extLst>
          </p:cNvPr>
          <p:cNvPicPr>
            <a:picLocks noChangeAspect="1"/>
          </p:cNvPicPr>
          <p:nvPr/>
        </p:nvPicPr>
        <p:blipFill>
          <a:blip r:embed="rId3"/>
          <a:stretch>
            <a:fillRect/>
          </a:stretch>
        </p:blipFill>
        <p:spPr>
          <a:xfrm>
            <a:off x="9538820" y="1738218"/>
            <a:ext cx="995081" cy="995081"/>
          </a:xfrm>
          <a:prstGeom prst="rect">
            <a:avLst/>
          </a:prstGeom>
        </p:spPr>
      </p:pic>
      <p:pic>
        <p:nvPicPr>
          <p:cNvPr id="4" name="Picture 3" descr="A purple and black chevron pattern&#10;&#10;Description automatically generated">
            <a:extLst>
              <a:ext uri="{FF2B5EF4-FFF2-40B4-BE49-F238E27FC236}">
                <a16:creationId xmlns:a16="http://schemas.microsoft.com/office/drawing/2014/main" id="{DE0E5D75-8944-DA5F-0467-FEDD642A8546}"/>
              </a:ext>
            </a:extLst>
          </p:cNvPr>
          <p:cNvPicPr>
            <a:picLocks noChangeAspect="1"/>
          </p:cNvPicPr>
          <p:nvPr/>
        </p:nvPicPr>
        <p:blipFill>
          <a:blip r:embed="rId4"/>
          <a:stretch>
            <a:fillRect/>
          </a:stretch>
        </p:blipFill>
        <p:spPr>
          <a:xfrm rot="10800000">
            <a:off x="8543735" y="2732985"/>
            <a:ext cx="995082" cy="997163"/>
          </a:xfrm>
          <a:prstGeom prst="rect">
            <a:avLst/>
          </a:prstGeom>
        </p:spPr>
      </p:pic>
      <p:pic>
        <p:nvPicPr>
          <p:cNvPr id="5" name="Picture 4" descr="A purple and black circle&#10;&#10;Description automatically generated">
            <a:extLst>
              <a:ext uri="{FF2B5EF4-FFF2-40B4-BE49-F238E27FC236}">
                <a16:creationId xmlns:a16="http://schemas.microsoft.com/office/drawing/2014/main" id="{86BE64CA-4666-3CAC-A9F0-6422BDE9EAD0}"/>
              </a:ext>
            </a:extLst>
          </p:cNvPr>
          <p:cNvPicPr>
            <a:picLocks noChangeAspect="1"/>
          </p:cNvPicPr>
          <p:nvPr/>
        </p:nvPicPr>
        <p:blipFill>
          <a:blip r:embed="rId5"/>
          <a:stretch>
            <a:fillRect/>
          </a:stretch>
        </p:blipFill>
        <p:spPr>
          <a:xfrm rot="5400000">
            <a:off x="7549681" y="3725722"/>
            <a:ext cx="993005" cy="995082"/>
          </a:xfrm>
          <a:prstGeom prst="rect">
            <a:avLst/>
          </a:prstGeom>
        </p:spPr>
      </p:pic>
      <p:sp>
        <p:nvSpPr>
          <p:cNvPr id="11" name="Freeform 10">
            <a:extLst>
              <a:ext uri="{FF2B5EF4-FFF2-40B4-BE49-F238E27FC236}">
                <a16:creationId xmlns:a16="http://schemas.microsoft.com/office/drawing/2014/main" id="{C3839BA6-350D-61D6-3E89-D9513FAAC565}"/>
              </a:ext>
            </a:extLst>
          </p:cNvPr>
          <p:cNvSpPr/>
          <p:nvPr/>
        </p:nvSpPr>
        <p:spPr>
          <a:xfrm rot="16200000">
            <a:off x="6553545" y="4712988"/>
            <a:ext cx="995080" cy="995080"/>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3246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3" name="Picture 12" descr="A black diamond with a black center&#10;&#10;Description automatically generated">
            <a:extLst>
              <a:ext uri="{FF2B5EF4-FFF2-40B4-BE49-F238E27FC236}">
                <a16:creationId xmlns:a16="http://schemas.microsoft.com/office/drawing/2014/main" id="{0B3A0124-B07B-EA5F-6FE9-0E4FBC165488}"/>
              </a:ext>
            </a:extLst>
          </p:cNvPr>
          <p:cNvPicPr>
            <a:picLocks noChangeAspect="1"/>
          </p:cNvPicPr>
          <p:nvPr/>
        </p:nvPicPr>
        <p:blipFill>
          <a:blip r:embed="rId6"/>
          <a:stretch>
            <a:fillRect/>
          </a:stretch>
        </p:blipFill>
        <p:spPr>
          <a:xfrm>
            <a:off x="5557449" y="3724406"/>
            <a:ext cx="986518" cy="988581"/>
          </a:xfrm>
          <a:prstGeom prst="rect">
            <a:avLst/>
          </a:prstGeom>
        </p:spPr>
      </p:pic>
      <p:pic>
        <p:nvPicPr>
          <p:cNvPr id="15" name="Picture 14" descr="A black diamond on a blue background&#10;&#10;Description automatically generated">
            <a:extLst>
              <a:ext uri="{FF2B5EF4-FFF2-40B4-BE49-F238E27FC236}">
                <a16:creationId xmlns:a16="http://schemas.microsoft.com/office/drawing/2014/main" id="{DCEAC466-268C-F016-22BE-9A8B82087064}"/>
              </a:ext>
            </a:extLst>
          </p:cNvPr>
          <p:cNvPicPr>
            <a:picLocks noChangeAspect="1"/>
          </p:cNvPicPr>
          <p:nvPr/>
        </p:nvPicPr>
        <p:blipFill>
          <a:blip r:embed="rId7"/>
          <a:stretch>
            <a:fillRect/>
          </a:stretch>
        </p:blipFill>
        <p:spPr>
          <a:xfrm>
            <a:off x="9538819" y="2733299"/>
            <a:ext cx="995082" cy="997164"/>
          </a:xfrm>
          <a:prstGeom prst="rect">
            <a:avLst/>
          </a:prstGeom>
        </p:spPr>
      </p:pic>
      <p:pic>
        <p:nvPicPr>
          <p:cNvPr id="17" name="Picture 16" descr="A blue and black circle&#10;&#10;Description automatically generated">
            <a:extLst>
              <a:ext uri="{FF2B5EF4-FFF2-40B4-BE49-F238E27FC236}">
                <a16:creationId xmlns:a16="http://schemas.microsoft.com/office/drawing/2014/main" id="{3F82E012-D652-1187-B03E-C51056EEE44E}"/>
              </a:ext>
            </a:extLst>
          </p:cNvPr>
          <p:cNvPicPr>
            <a:picLocks noChangeAspect="1"/>
          </p:cNvPicPr>
          <p:nvPr/>
        </p:nvPicPr>
        <p:blipFill>
          <a:blip r:embed="rId8"/>
          <a:stretch>
            <a:fillRect/>
          </a:stretch>
        </p:blipFill>
        <p:spPr>
          <a:xfrm rot="5400000">
            <a:off x="8543732" y="3730149"/>
            <a:ext cx="995080" cy="995080"/>
          </a:xfrm>
          <a:prstGeom prst="rect">
            <a:avLst/>
          </a:prstGeom>
        </p:spPr>
      </p:pic>
      <p:pic>
        <p:nvPicPr>
          <p:cNvPr id="19" name="Picture 18" descr="A black diamond on a blue background&#10;&#10;Description automatically generated">
            <a:extLst>
              <a:ext uri="{FF2B5EF4-FFF2-40B4-BE49-F238E27FC236}">
                <a16:creationId xmlns:a16="http://schemas.microsoft.com/office/drawing/2014/main" id="{5AD914CB-9FD8-EB32-630C-256452968AB9}"/>
              </a:ext>
            </a:extLst>
          </p:cNvPr>
          <p:cNvPicPr>
            <a:picLocks noChangeAspect="1"/>
          </p:cNvPicPr>
          <p:nvPr/>
        </p:nvPicPr>
        <p:blipFill>
          <a:blip r:embed="rId9"/>
          <a:stretch>
            <a:fillRect/>
          </a:stretch>
        </p:blipFill>
        <p:spPr>
          <a:xfrm>
            <a:off x="7548635" y="4718451"/>
            <a:ext cx="995090" cy="995090"/>
          </a:xfrm>
          <a:prstGeom prst="rect">
            <a:avLst/>
          </a:prstGeom>
        </p:spPr>
      </p:pic>
      <p:pic>
        <p:nvPicPr>
          <p:cNvPr id="21" name="Picture 20" descr="A black and blue diamond pattern&#10;&#10;Description automatically generated">
            <a:extLst>
              <a:ext uri="{FF2B5EF4-FFF2-40B4-BE49-F238E27FC236}">
                <a16:creationId xmlns:a16="http://schemas.microsoft.com/office/drawing/2014/main" id="{02AB30D2-FB7A-66C8-CFE3-24BC571B4356}"/>
              </a:ext>
            </a:extLst>
          </p:cNvPr>
          <p:cNvPicPr>
            <a:picLocks noChangeAspect="1"/>
          </p:cNvPicPr>
          <p:nvPr/>
        </p:nvPicPr>
        <p:blipFill>
          <a:blip r:embed="rId10"/>
          <a:stretch>
            <a:fillRect/>
          </a:stretch>
        </p:blipFill>
        <p:spPr>
          <a:xfrm>
            <a:off x="6543351" y="3725445"/>
            <a:ext cx="993005" cy="993005"/>
          </a:xfrm>
          <a:prstGeom prst="rect">
            <a:avLst/>
          </a:prstGeom>
        </p:spPr>
      </p:pic>
      <p:pic>
        <p:nvPicPr>
          <p:cNvPr id="23" name="Picture 22" descr="A blue and black logo&#10;&#10;Description automatically generated">
            <a:extLst>
              <a:ext uri="{FF2B5EF4-FFF2-40B4-BE49-F238E27FC236}">
                <a16:creationId xmlns:a16="http://schemas.microsoft.com/office/drawing/2014/main" id="{7D5AC549-9B7F-C05A-E796-771683822BC0}"/>
              </a:ext>
            </a:extLst>
          </p:cNvPr>
          <p:cNvPicPr>
            <a:picLocks noChangeAspect="1"/>
          </p:cNvPicPr>
          <p:nvPr/>
        </p:nvPicPr>
        <p:blipFill>
          <a:blip r:embed="rId11"/>
          <a:stretch>
            <a:fillRect/>
          </a:stretch>
        </p:blipFill>
        <p:spPr>
          <a:xfrm>
            <a:off x="4563373" y="3717903"/>
            <a:ext cx="995083" cy="995083"/>
          </a:xfrm>
          <a:prstGeom prst="rect">
            <a:avLst/>
          </a:prstGeom>
        </p:spPr>
      </p:pic>
      <p:pic>
        <p:nvPicPr>
          <p:cNvPr id="24" name="Picture 23" descr="A purple and black chevron pattern&#10;&#10;Description automatically generated">
            <a:extLst>
              <a:ext uri="{FF2B5EF4-FFF2-40B4-BE49-F238E27FC236}">
                <a16:creationId xmlns:a16="http://schemas.microsoft.com/office/drawing/2014/main" id="{92B8999F-6DA3-7E11-5778-32FA3DBD6B49}"/>
              </a:ext>
            </a:extLst>
          </p:cNvPr>
          <p:cNvPicPr>
            <a:picLocks noChangeAspect="1"/>
          </p:cNvPicPr>
          <p:nvPr/>
        </p:nvPicPr>
        <p:blipFill>
          <a:blip r:embed="rId4"/>
          <a:stretch>
            <a:fillRect/>
          </a:stretch>
        </p:blipFill>
        <p:spPr>
          <a:xfrm rot="5400000">
            <a:off x="4564413" y="4711946"/>
            <a:ext cx="995082" cy="997163"/>
          </a:xfrm>
          <a:prstGeom prst="rect">
            <a:avLst/>
          </a:prstGeom>
        </p:spPr>
      </p:pic>
      <p:pic>
        <p:nvPicPr>
          <p:cNvPr id="26" name="Picture 25" descr="A black circle on a blue background&#10;&#10;Description automatically generated">
            <a:extLst>
              <a:ext uri="{FF2B5EF4-FFF2-40B4-BE49-F238E27FC236}">
                <a16:creationId xmlns:a16="http://schemas.microsoft.com/office/drawing/2014/main" id="{37E51C97-E645-D03A-9D6D-5E935E3E0158}"/>
              </a:ext>
            </a:extLst>
          </p:cNvPr>
          <p:cNvPicPr>
            <a:picLocks noChangeAspect="1"/>
          </p:cNvPicPr>
          <p:nvPr/>
        </p:nvPicPr>
        <p:blipFill>
          <a:blip r:embed="rId12"/>
          <a:stretch>
            <a:fillRect/>
          </a:stretch>
        </p:blipFill>
        <p:spPr>
          <a:xfrm>
            <a:off x="3573899" y="4710906"/>
            <a:ext cx="988870" cy="990939"/>
          </a:xfrm>
          <a:prstGeom prst="rect">
            <a:avLst/>
          </a:prstGeom>
        </p:spPr>
      </p:pic>
      <p:pic>
        <p:nvPicPr>
          <p:cNvPr id="29" name="Picture 28" descr="A black diamond with a black center&#10;&#10;Description automatically generated">
            <a:extLst>
              <a:ext uri="{FF2B5EF4-FFF2-40B4-BE49-F238E27FC236}">
                <a16:creationId xmlns:a16="http://schemas.microsoft.com/office/drawing/2014/main" id="{5794A211-FCF7-CACF-9765-064501B7587C}"/>
              </a:ext>
            </a:extLst>
          </p:cNvPr>
          <p:cNvPicPr>
            <a:picLocks noChangeAspect="1"/>
          </p:cNvPicPr>
          <p:nvPr/>
        </p:nvPicPr>
        <p:blipFill>
          <a:blip r:embed="rId6"/>
          <a:stretch>
            <a:fillRect/>
          </a:stretch>
        </p:blipFill>
        <p:spPr>
          <a:xfrm>
            <a:off x="2591090" y="4710906"/>
            <a:ext cx="986518" cy="988581"/>
          </a:xfrm>
          <a:prstGeom prst="rect">
            <a:avLst/>
          </a:prstGeom>
        </p:spPr>
      </p:pic>
      <p:pic>
        <p:nvPicPr>
          <p:cNvPr id="30" name="Picture 29" descr="A black and blue diamond pattern&#10;&#10;Description automatically generated">
            <a:extLst>
              <a:ext uri="{FF2B5EF4-FFF2-40B4-BE49-F238E27FC236}">
                <a16:creationId xmlns:a16="http://schemas.microsoft.com/office/drawing/2014/main" id="{3B71A8CD-C6AD-04AC-2E62-85F06E7B035B}"/>
              </a:ext>
            </a:extLst>
          </p:cNvPr>
          <p:cNvPicPr>
            <a:picLocks noChangeAspect="1"/>
          </p:cNvPicPr>
          <p:nvPr/>
        </p:nvPicPr>
        <p:blipFill>
          <a:blip r:embed="rId10"/>
          <a:stretch>
            <a:fillRect/>
          </a:stretch>
        </p:blipFill>
        <p:spPr>
          <a:xfrm>
            <a:off x="1598076" y="4706482"/>
            <a:ext cx="993005" cy="993005"/>
          </a:xfrm>
          <a:prstGeom prst="rect">
            <a:avLst/>
          </a:prstGeom>
        </p:spPr>
      </p:pic>
      <p:pic>
        <p:nvPicPr>
          <p:cNvPr id="32" name="Picture 31" descr="A purple and black chevron pattern&#10;&#10;Description automatically generated">
            <a:extLst>
              <a:ext uri="{FF2B5EF4-FFF2-40B4-BE49-F238E27FC236}">
                <a16:creationId xmlns:a16="http://schemas.microsoft.com/office/drawing/2014/main" id="{7408EF0D-A6FE-6AFF-0585-42B894AFF77D}"/>
              </a:ext>
            </a:extLst>
          </p:cNvPr>
          <p:cNvPicPr>
            <a:picLocks noChangeAspect="1"/>
          </p:cNvPicPr>
          <p:nvPr/>
        </p:nvPicPr>
        <p:blipFill>
          <a:blip r:embed="rId4"/>
          <a:stretch>
            <a:fillRect/>
          </a:stretch>
        </p:blipFill>
        <p:spPr>
          <a:xfrm rot="10800000">
            <a:off x="1610178" y="5698618"/>
            <a:ext cx="995082" cy="997163"/>
          </a:xfrm>
          <a:prstGeom prst="rect">
            <a:avLst/>
          </a:prstGeom>
        </p:spPr>
      </p:pic>
      <p:pic>
        <p:nvPicPr>
          <p:cNvPr id="7" name="Picture 6" descr="A purple and black logo&#10;&#10;Description automatically generated">
            <a:extLst>
              <a:ext uri="{FF2B5EF4-FFF2-40B4-BE49-F238E27FC236}">
                <a16:creationId xmlns:a16="http://schemas.microsoft.com/office/drawing/2014/main" id="{449E73AD-F75A-DA86-7CB9-1B3CEBD0B150}"/>
              </a:ext>
            </a:extLst>
          </p:cNvPr>
          <p:cNvPicPr>
            <a:picLocks noChangeAspect="1"/>
          </p:cNvPicPr>
          <p:nvPr/>
        </p:nvPicPr>
        <p:blipFill>
          <a:blip r:embed="rId3"/>
          <a:stretch>
            <a:fillRect/>
          </a:stretch>
        </p:blipFill>
        <p:spPr>
          <a:xfrm flipH="1">
            <a:off x="1613406" y="6692071"/>
            <a:ext cx="995081" cy="995081"/>
          </a:xfrm>
          <a:prstGeom prst="rect">
            <a:avLst/>
          </a:prstGeom>
        </p:spPr>
      </p:pic>
    </p:spTree>
    <p:extLst>
      <p:ext uri="{BB962C8B-B14F-4D97-AF65-F5344CB8AC3E}">
        <p14:creationId xmlns:p14="http://schemas.microsoft.com/office/powerpoint/2010/main" val="243588893"/>
      </p:ext>
    </p:extLst>
  </p:cSld>
  <p:clrMapOvr>
    <a:masterClrMapping/>
  </p:clrMapOvr>
  <mc:AlternateContent xmlns:mc="http://schemas.openxmlformats.org/markup-compatibility/2006" xmlns:p14="http://schemas.microsoft.com/office/powerpoint/2010/main">
    <mc:Choice Requires="p14">
      <p:transition p14:dur="0" advClick="0" advTm="1500"/>
    </mc:Choice>
    <mc:Fallback xmlns="">
      <p:transition advClick="0" advTm="15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10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20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30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nodeType="withEffect">
                                  <p:stCondLst>
                                    <p:cond delay="400"/>
                                  </p:stCondLst>
                                  <p:childTnLst>
                                    <p:set>
                                      <p:cBhvr>
                                        <p:cTn id="14" dur="1" fill="hold">
                                          <p:stCondLst>
                                            <p:cond delay="0"/>
                                          </p:stCondLst>
                                        </p:cTn>
                                        <p:tgtEl>
                                          <p:spTgt spid="5"/>
                                        </p:tgtEl>
                                        <p:attrNameLst>
                                          <p:attrName>style.visibility</p:attrName>
                                        </p:attrNameLst>
                                      </p:cBhvr>
                                      <p:to>
                                        <p:strVal val="visible"/>
                                      </p:to>
                                    </p:set>
                                  </p:childTnLst>
                                </p:cTn>
                              </p:par>
                              <p:par>
                                <p:cTn id="15" presetID="1" presetClass="entr" presetSubtype="0" fill="hold" nodeType="withEffect">
                                  <p:stCondLst>
                                    <p:cond delay="500"/>
                                  </p:stCondLst>
                                  <p:childTnLst>
                                    <p:set>
                                      <p:cBhvr>
                                        <p:cTn id="16" dur="1" fill="hold">
                                          <p:stCondLst>
                                            <p:cond delay="0"/>
                                          </p:stCondLst>
                                        </p:cTn>
                                        <p:tgtEl>
                                          <p:spTgt spid="19"/>
                                        </p:tgtEl>
                                        <p:attrNameLst>
                                          <p:attrName>style.visibility</p:attrName>
                                        </p:attrNameLst>
                                      </p:cBhvr>
                                      <p:to>
                                        <p:strVal val="visible"/>
                                      </p:to>
                                    </p:set>
                                  </p:childTnLst>
                                </p:cTn>
                              </p:par>
                              <p:par>
                                <p:cTn id="17" presetID="1" presetClass="entr" presetSubtype="0" fill="hold" grpId="0" nodeType="withEffect">
                                  <p:stCondLst>
                                    <p:cond delay="60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700"/>
                                  </p:stCondLst>
                                  <p:childTnLst>
                                    <p:set>
                                      <p:cBhvr>
                                        <p:cTn id="20" dur="1" fill="hold">
                                          <p:stCondLst>
                                            <p:cond delay="0"/>
                                          </p:stCondLst>
                                        </p:cTn>
                                        <p:tgtEl>
                                          <p:spTgt spid="21"/>
                                        </p:tgtEl>
                                        <p:attrNameLst>
                                          <p:attrName>style.visibility</p:attrName>
                                        </p:attrNameLst>
                                      </p:cBhvr>
                                      <p:to>
                                        <p:strVal val="visible"/>
                                      </p:to>
                                    </p:set>
                                  </p:childTnLst>
                                </p:cTn>
                              </p:par>
                              <p:par>
                                <p:cTn id="21" presetID="1" presetClass="entr" presetSubtype="0" fill="hold" nodeType="withEffect">
                                  <p:stCondLst>
                                    <p:cond delay="80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nodeType="withEffect">
                                  <p:stCondLst>
                                    <p:cond delay="900"/>
                                  </p:stCondLst>
                                  <p:childTnLst>
                                    <p:set>
                                      <p:cBhvr>
                                        <p:cTn id="24" dur="1" fill="hold">
                                          <p:stCondLst>
                                            <p:cond delay="0"/>
                                          </p:stCondLst>
                                        </p:cTn>
                                        <p:tgtEl>
                                          <p:spTgt spid="23"/>
                                        </p:tgtEl>
                                        <p:attrNameLst>
                                          <p:attrName>style.visibility</p:attrName>
                                        </p:attrNameLst>
                                      </p:cBhvr>
                                      <p:to>
                                        <p:strVal val="visible"/>
                                      </p:to>
                                    </p:set>
                                  </p:childTnLst>
                                </p:cTn>
                              </p:par>
                              <p:par>
                                <p:cTn id="25" presetID="1" presetClass="entr" presetSubtype="0" fill="hold" nodeType="withEffect">
                                  <p:stCondLst>
                                    <p:cond delay="1000"/>
                                  </p:stCondLst>
                                  <p:childTnLst>
                                    <p:set>
                                      <p:cBhvr>
                                        <p:cTn id="26" dur="1" fill="hold">
                                          <p:stCondLst>
                                            <p:cond delay="0"/>
                                          </p:stCondLst>
                                        </p:cTn>
                                        <p:tgtEl>
                                          <p:spTgt spid="24"/>
                                        </p:tgtEl>
                                        <p:attrNameLst>
                                          <p:attrName>style.visibility</p:attrName>
                                        </p:attrNameLst>
                                      </p:cBhvr>
                                      <p:to>
                                        <p:strVal val="visible"/>
                                      </p:to>
                                    </p:set>
                                  </p:childTnLst>
                                </p:cTn>
                              </p:par>
                              <p:par>
                                <p:cTn id="27" presetID="1" presetClass="entr" presetSubtype="0" fill="hold" nodeType="withEffect">
                                  <p:stCondLst>
                                    <p:cond delay="1100"/>
                                  </p:stCondLst>
                                  <p:childTnLst>
                                    <p:set>
                                      <p:cBhvr>
                                        <p:cTn id="28" dur="1" fill="hold">
                                          <p:stCondLst>
                                            <p:cond delay="0"/>
                                          </p:stCondLst>
                                        </p:cTn>
                                        <p:tgtEl>
                                          <p:spTgt spid="26"/>
                                        </p:tgtEl>
                                        <p:attrNameLst>
                                          <p:attrName>style.visibility</p:attrName>
                                        </p:attrNameLst>
                                      </p:cBhvr>
                                      <p:to>
                                        <p:strVal val="visible"/>
                                      </p:to>
                                    </p:set>
                                  </p:childTnLst>
                                </p:cTn>
                              </p:par>
                              <p:par>
                                <p:cTn id="29" presetID="1" presetClass="entr" presetSubtype="0" fill="hold" nodeType="withEffect">
                                  <p:stCondLst>
                                    <p:cond delay="1200"/>
                                  </p:stCondLst>
                                  <p:childTnLst>
                                    <p:set>
                                      <p:cBhvr>
                                        <p:cTn id="30" dur="1" fill="hold">
                                          <p:stCondLst>
                                            <p:cond delay="0"/>
                                          </p:stCondLst>
                                        </p:cTn>
                                        <p:tgtEl>
                                          <p:spTgt spid="29"/>
                                        </p:tgtEl>
                                        <p:attrNameLst>
                                          <p:attrName>style.visibility</p:attrName>
                                        </p:attrNameLst>
                                      </p:cBhvr>
                                      <p:to>
                                        <p:strVal val="visible"/>
                                      </p:to>
                                    </p:set>
                                  </p:childTnLst>
                                </p:cTn>
                              </p:par>
                              <p:par>
                                <p:cTn id="31" presetID="1" presetClass="entr" presetSubtype="0" fill="hold" nodeType="withEffect">
                                  <p:stCondLst>
                                    <p:cond delay="1300"/>
                                  </p:stCondLst>
                                  <p:childTnLst>
                                    <p:set>
                                      <p:cBhvr>
                                        <p:cTn id="32" dur="1" fill="hold">
                                          <p:stCondLst>
                                            <p:cond delay="0"/>
                                          </p:stCondLst>
                                        </p:cTn>
                                        <p:tgtEl>
                                          <p:spTgt spid="30"/>
                                        </p:tgtEl>
                                        <p:attrNameLst>
                                          <p:attrName>style.visibility</p:attrName>
                                        </p:attrNameLst>
                                      </p:cBhvr>
                                      <p:to>
                                        <p:strVal val="visible"/>
                                      </p:to>
                                    </p:set>
                                  </p:childTnLst>
                                </p:cTn>
                              </p:par>
                              <p:par>
                                <p:cTn id="33" presetID="1" presetClass="entr" presetSubtype="0" fill="hold" nodeType="withEffect">
                                  <p:stCondLst>
                                    <p:cond delay="1400"/>
                                  </p:stCondLst>
                                  <p:childTnLst>
                                    <p:set>
                                      <p:cBhvr>
                                        <p:cTn id="34" dur="1" fill="hold">
                                          <p:stCondLst>
                                            <p:cond delay="0"/>
                                          </p:stCondLst>
                                        </p:cTn>
                                        <p:tgtEl>
                                          <p:spTgt spid="32"/>
                                        </p:tgtEl>
                                        <p:attrNameLst>
                                          <p:attrName>style.visibility</p:attrName>
                                        </p:attrNameLst>
                                      </p:cBhvr>
                                      <p:to>
                                        <p:strVal val="visible"/>
                                      </p:to>
                                    </p:set>
                                  </p:childTnLst>
                                </p:cTn>
                              </p:par>
                              <p:par>
                                <p:cTn id="35" presetID="1" presetClass="entr" presetSubtype="0" fill="hold" nodeType="withEffect">
                                  <p:stCondLst>
                                    <p:cond delay="1500"/>
                                  </p:stCondLst>
                                  <p:childTnLst>
                                    <p:set>
                                      <p:cBhvr>
                                        <p:cTn id="3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430"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5" name="Picture 4" descr="A purple and black circle&#10;&#10;Description automatically generated">
            <a:extLst>
              <a:ext uri="{FF2B5EF4-FFF2-40B4-BE49-F238E27FC236}">
                <a16:creationId xmlns:a16="http://schemas.microsoft.com/office/drawing/2014/main" id="{86BE64CA-4666-3CAC-A9F0-6422BDE9EAD0}"/>
              </a:ext>
            </a:extLst>
          </p:cNvPr>
          <p:cNvPicPr>
            <a:picLocks noChangeAspect="1"/>
          </p:cNvPicPr>
          <p:nvPr/>
        </p:nvPicPr>
        <p:blipFill>
          <a:blip r:embed="rId3"/>
          <a:stretch>
            <a:fillRect/>
          </a:stretch>
        </p:blipFill>
        <p:spPr>
          <a:xfrm rot="5400000">
            <a:off x="2604238" y="828118"/>
            <a:ext cx="993005" cy="995082"/>
          </a:xfrm>
          <a:prstGeom prst="rect">
            <a:avLst/>
          </a:prstGeom>
        </p:spPr>
      </p:pic>
      <p:pic>
        <p:nvPicPr>
          <p:cNvPr id="12" name="Picture 11" descr="A purple and black logo&#10;&#10;Description automatically generated">
            <a:extLst>
              <a:ext uri="{FF2B5EF4-FFF2-40B4-BE49-F238E27FC236}">
                <a16:creationId xmlns:a16="http://schemas.microsoft.com/office/drawing/2014/main" id="{2FD7C006-C7B5-C9E2-3402-D11F5B29CB6C}"/>
              </a:ext>
            </a:extLst>
          </p:cNvPr>
          <p:cNvPicPr>
            <a:picLocks noChangeAspect="1"/>
          </p:cNvPicPr>
          <p:nvPr/>
        </p:nvPicPr>
        <p:blipFill>
          <a:blip r:embed="rId4"/>
          <a:stretch>
            <a:fillRect/>
          </a:stretch>
        </p:blipFill>
        <p:spPr>
          <a:xfrm flipH="1">
            <a:off x="1613406" y="-165925"/>
            <a:ext cx="995081" cy="995081"/>
          </a:xfrm>
          <a:prstGeom prst="rect">
            <a:avLst/>
          </a:prstGeom>
        </p:spPr>
      </p:pic>
      <p:pic>
        <p:nvPicPr>
          <p:cNvPr id="17" name="Picture 16" descr="A blue and black circle&#10;&#10;Description automatically generated">
            <a:extLst>
              <a:ext uri="{FF2B5EF4-FFF2-40B4-BE49-F238E27FC236}">
                <a16:creationId xmlns:a16="http://schemas.microsoft.com/office/drawing/2014/main" id="{3F82E012-D652-1187-B03E-C51056EEE44E}"/>
              </a:ext>
            </a:extLst>
          </p:cNvPr>
          <p:cNvPicPr>
            <a:picLocks noChangeAspect="1"/>
          </p:cNvPicPr>
          <p:nvPr/>
        </p:nvPicPr>
        <p:blipFill>
          <a:blip r:embed="rId5"/>
          <a:stretch>
            <a:fillRect/>
          </a:stretch>
        </p:blipFill>
        <p:spPr>
          <a:xfrm>
            <a:off x="9568394" y="832329"/>
            <a:ext cx="985406" cy="985406"/>
          </a:xfrm>
          <a:prstGeom prst="rect">
            <a:avLst/>
          </a:prstGeom>
        </p:spPr>
      </p:pic>
      <p:pic>
        <p:nvPicPr>
          <p:cNvPr id="8" name="Picture 7" descr="A black and blue chevron pattern&#10;&#10;Description automatically generated">
            <a:extLst>
              <a:ext uri="{FF2B5EF4-FFF2-40B4-BE49-F238E27FC236}">
                <a16:creationId xmlns:a16="http://schemas.microsoft.com/office/drawing/2014/main" id="{D409A232-CF88-7475-B13A-43F010E13A99}"/>
              </a:ext>
            </a:extLst>
          </p:cNvPr>
          <p:cNvPicPr>
            <a:picLocks noChangeAspect="1"/>
          </p:cNvPicPr>
          <p:nvPr/>
        </p:nvPicPr>
        <p:blipFill>
          <a:blip r:embed="rId6"/>
          <a:stretch>
            <a:fillRect/>
          </a:stretch>
        </p:blipFill>
        <p:spPr>
          <a:xfrm>
            <a:off x="1610318" y="822959"/>
            <a:ext cx="997164" cy="999250"/>
          </a:xfrm>
          <a:prstGeom prst="rect">
            <a:avLst/>
          </a:prstGeom>
        </p:spPr>
      </p:pic>
      <p:sp>
        <p:nvSpPr>
          <p:cNvPr id="31" name="Rounded Rectangle 30">
            <a:extLst>
              <a:ext uri="{FF2B5EF4-FFF2-40B4-BE49-F238E27FC236}">
                <a16:creationId xmlns:a16="http://schemas.microsoft.com/office/drawing/2014/main" id="{1A75E615-2C48-1EA7-E1F0-159F8B5A7977}"/>
              </a:ext>
            </a:extLst>
          </p:cNvPr>
          <p:cNvSpPr/>
          <p:nvPr/>
        </p:nvSpPr>
        <p:spPr>
          <a:xfrm>
            <a:off x="3597188" y="829156"/>
            <a:ext cx="4996764" cy="988579"/>
          </a:xfrm>
          <a:prstGeom prst="roundRect">
            <a:avLst>
              <a:gd name="adj" fmla="val 0"/>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00" dirty="0">
                <a:latin typeface="Flanders Art Sans Black" pitchFamily="2" charset="77"/>
              </a:rPr>
              <a:t>HET LEERPROCES</a:t>
            </a:r>
          </a:p>
        </p:txBody>
      </p:sp>
      <p:pic>
        <p:nvPicPr>
          <p:cNvPr id="13" name="Picture 12" descr="A black diamond with a black center&#10;&#10;Description automatically generated">
            <a:extLst>
              <a:ext uri="{FF2B5EF4-FFF2-40B4-BE49-F238E27FC236}">
                <a16:creationId xmlns:a16="http://schemas.microsoft.com/office/drawing/2014/main" id="{0B3A0124-B07B-EA5F-6FE9-0E4FBC165488}"/>
              </a:ext>
            </a:extLst>
          </p:cNvPr>
          <p:cNvPicPr>
            <a:picLocks noChangeAspect="1"/>
          </p:cNvPicPr>
          <p:nvPr/>
        </p:nvPicPr>
        <p:blipFill>
          <a:blip r:embed="rId7"/>
          <a:stretch>
            <a:fillRect/>
          </a:stretch>
        </p:blipFill>
        <p:spPr>
          <a:xfrm>
            <a:off x="8581876" y="829154"/>
            <a:ext cx="986518" cy="988581"/>
          </a:xfrm>
          <a:prstGeom prst="rect">
            <a:avLst/>
          </a:prstGeom>
        </p:spPr>
      </p:pic>
      <p:grpSp>
        <p:nvGrpSpPr>
          <p:cNvPr id="18" name="Group 17">
            <a:extLst>
              <a:ext uri="{FF2B5EF4-FFF2-40B4-BE49-F238E27FC236}">
                <a16:creationId xmlns:a16="http://schemas.microsoft.com/office/drawing/2014/main" id="{CD6F5971-C1E1-10D5-2499-6B5310E7B0BD}"/>
              </a:ext>
            </a:extLst>
          </p:cNvPr>
          <p:cNvGrpSpPr/>
          <p:nvPr/>
        </p:nvGrpSpPr>
        <p:grpSpPr>
          <a:xfrm>
            <a:off x="341893" y="2130940"/>
            <a:ext cx="4479695" cy="369332"/>
            <a:chOff x="341893" y="2130940"/>
            <a:chExt cx="4479695" cy="369332"/>
          </a:xfrm>
        </p:grpSpPr>
        <p:cxnSp>
          <p:nvCxnSpPr>
            <p:cNvPr id="7" name="Straight Connector 6">
              <a:extLst>
                <a:ext uri="{FF2B5EF4-FFF2-40B4-BE49-F238E27FC236}">
                  <a16:creationId xmlns:a16="http://schemas.microsoft.com/office/drawing/2014/main" id="{16FC8EB8-1784-623A-76B6-85DA2E7BDB3A}"/>
                </a:ext>
              </a:extLst>
            </p:cNvPr>
            <p:cNvCxnSpPr/>
            <p:nvPr/>
          </p:nvCxnSpPr>
          <p:spPr>
            <a:xfrm>
              <a:off x="349860" y="2492832"/>
              <a:ext cx="4471728" cy="0"/>
            </a:xfrm>
            <a:prstGeom prst="line">
              <a:avLst/>
            </a:prstGeom>
            <a:ln w="38100">
              <a:solidFill>
                <a:srgbClr val="C6014B"/>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5A14E4FF-14F5-F86B-03E8-7AECA6B6DBF8}"/>
                </a:ext>
              </a:extLst>
            </p:cNvPr>
            <p:cNvSpPr txBox="1"/>
            <p:nvPr/>
          </p:nvSpPr>
          <p:spPr>
            <a:xfrm>
              <a:off x="341893" y="2130940"/>
              <a:ext cx="4479695" cy="369332"/>
            </a:xfrm>
            <a:prstGeom prst="rect">
              <a:avLst/>
            </a:prstGeom>
            <a:noFill/>
          </p:spPr>
          <p:txBody>
            <a:bodyPr wrap="square" rtlCol="0">
              <a:spAutoFit/>
            </a:bodyPr>
            <a:lstStyle/>
            <a:p>
              <a:pPr algn="ctr"/>
              <a:r>
                <a:rPr lang="en-BE" b="1" dirty="0">
                  <a:solidFill>
                    <a:srgbClr val="C6014B"/>
                  </a:solidFill>
                  <a:latin typeface="Flanders Art Sans" pitchFamily="2" charset="77"/>
                </a:rPr>
                <a:t>EFFECTIEVE DIDACTIEK</a:t>
              </a:r>
            </a:p>
          </p:txBody>
        </p:sp>
      </p:grpSp>
      <p:sp>
        <p:nvSpPr>
          <p:cNvPr id="2" name="Rounded Rectangle 1">
            <a:extLst>
              <a:ext uri="{FF2B5EF4-FFF2-40B4-BE49-F238E27FC236}">
                <a16:creationId xmlns:a16="http://schemas.microsoft.com/office/drawing/2014/main" id="{D58E21D5-9F21-2F5B-0EA2-D580FD817462}"/>
              </a:ext>
            </a:extLst>
          </p:cNvPr>
          <p:cNvSpPr/>
          <p:nvPr/>
        </p:nvSpPr>
        <p:spPr>
          <a:xfrm>
            <a:off x="786242" y="5702169"/>
            <a:ext cx="3590995"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i="1" dirty="0">
                <a:solidFill>
                  <a:srgbClr val="C5004B"/>
                </a:solidFill>
                <a:latin typeface="Flanders Art Sans Medium" pitchFamily="2" charset="77"/>
              </a:rPr>
              <a:t>Leraar als expert én regisseur van het leerproces</a:t>
            </a:r>
          </a:p>
        </p:txBody>
      </p:sp>
      <p:pic>
        <p:nvPicPr>
          <p:cNvPr id="6" name="Picture 5" descr="A blue and black circle&#10;&#10;Description automatically generated">
            <a:extLst>
              <a:ext uri="{FF2B5EF4-FFF2-40B4-BE49-F238E27FC236}">
                <a16:creationId xmlns:a16="http://schemas.microsoft.com/office/drawing/2014/main" id="{145DBBBA-A100-7D63-4C82-08C928507BDD}"/>
              </a:ext>
            </a:extLst>
          </p:cNvPr>
          <p:cNvPicPr>
            <a:picLocks noChangeAspect="1"/>
          </p:cNvPicPr>
          <p:nvPr/>
        </p:nvPicPr>
        <p:blipFill>
          <a:blip r:embed="rId8"/>
          <a:stretch>
            <a:fillRect/>
          </a:stretch>
        </p:blipFill>
        <p:spPr>
          <a:xfrm rot="16200000">
            <a:off x="633134" y="2970954"/>
            <a:ext cx="1142711" cy="1145102"/>
          </a:xfrm>
          <a:prstGeom prst="rect">
            <a:avLst/>
          </a:prstGeom>
        </p:spPr>
      </p:pic>
      <p:pic>
        <p:nvPicPr>
          <p:cNvPr id="10" name="Picture 9" descr="A black diamond in purple&#10;&#10;Description automatically generated">
            <a:extLst>
              <a:ext uri="{FF2B5EF4-FFF2-40B4-BE49-F238E27FC236}">
                <a16:creationId xmlns:a16="http://schemas.microsoft.com/office/drawing/2014/main" id="{54F58F26-9CD9-CE19-E466-60EEB6685D1B}"/>
              </a:ext>
            </a:extLst>
          </p:cNvPr>
          <p:cNvPicPr>
            <a:picLocks noChangeAspect="1"/>
          </p:cNvPicPr>
          <p:nvPr/>
        </p:nvPicPr>
        <p:blipFill>
          <a:blip r:embed="rId9"/>
          <a:stretch>
            <a:fillRect/>
          </a:stretch>
        </p:blipFill>
        <p:spPr>
          <a:xfrm rot="5400000">
            <a:off x="1070667" y="3263125"/>
            <a:ext cx="1080096" cy="1080096"/>
          </a:xfrm>
          <a:prstGeom prst="rect">
            <a:avLst/>
          </a:prstGeom>
        </p:spPr>
      </p:pic>
      <p:grpSp>
        <p:nvGrpSpPr>
          <p:cNvPr id="15" name="Group 14">
            <a:extLst>
              <a:ext uri="{FF2B5EF4-FFF2-40B4-BE49-F238E27FC236}">
                <a16:creationId xmlns:a16="http://schemas.microsoft.com/office/drawing/2014/main" id="{4CA030FE-52AB-B0BE-5037-C2BCAEB67777}"/>
              </a:ext>
            </a:extLst>
          </p:cNvPr>
          <p:cNvGrpSpPr/>
          <p:nvPr/>
        </p:nvGrpSpPr>
        <p:grpSpPr>
          <a:xfrm>
            <a:off x="729292" y="3461874"/>
            <a:ext cx="592839" cy="721717"/>
            <a:chOff x="697393" y="3854955"/>
            <a:chExt cx="592839" cy="721717"/>
          </a:xfrm>
        </p:grpSpPr>
        <p:pic>
          <p:nvPicPr>
            <p:cNvPr id="20" name="Graphic 19">
              <a:extLst>
                <a:ext uri="{FF2B5EF4-FFF2-40B4-BE49-F238E27FC236}">
                  <a16:creationId xmlns:a16="http://schemas.microsoft.com/office/drawing/2014/main" id="{C506BCCA-0D85-2C9E-0951-2F7A44713EB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97393" y="3854955"/>
              <a:ext cx="592839" cy="721717"/>
            </a:xfrm>
            <a:prstGeom prst="rect">
              <a:avLst/>
            </a:prstGeom>
          </p:spPr>
        </p:pic>
        <p:pic>
          <p:nvPicPr>
            <p:cNvPr id="21" name="Graphic 20">
              <a:extLst>
                <a:ext uri="{FF2B5EF4-FFF2-40B4-BE49-F238E27FC236}">
                  <a16:creationId xmlns:a16="http://schemas.microsoft.com/office/drawing/2014/main" id="{434768C7-50E5-CC97-74B4-3568CF407006}"/>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47778" y="4076693"/>
              <a:ext cx="278239" cy="278239"/>
            </a:xfrm>
            <a:prstGeom prst="rect">
              <a:avLst/>
            </a:prstGeom>
          </p:spPr>
        </p:pic>
      </p:grpSp>
      <p:pic>
        <p:nvPicPr>
          <p:cNvPr id="16" name="Graphic 15">
            <a:extLst>
              <a:ext uri="{FF2B5EF4-FFF2-40B4-BE49-F238E27FC236}">
                <a16:creationId xmlns:a16="http://schemas.microsoft.com/office/drawing/2014/main" id="{F5A6BF42-B02C-95DC-3627-6E41D63C0EED}"/>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905418" y="3100884"/>
            <a:ext cx="1031885" cy="611487"/>
          </a:xfrm>
          <a:prstGeom prst="rect">
            <a:avLst/>
          </a:prstGeom>
        </p:spPr>
      </p:pic>
      <p:pic>
        <p:nvPicPr>
          <p:cNvPr id="19" name="Graphic 18">
            <a:extLst>
              <a:ext uri="{FF2B5EF4-FFF2-40B4-BE49-F238E27FC236}">
                <a16:creationId xmlns:a16="http://schemas.microsoft.com/office/drawing/2014/main" id="{EF20DC41-4226-CD2B-F06E-BD31DDE8A064}"/>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1290578" y="3576996"/>
            <a:ext cx="769884" cy="855427"/>
          </a:xfrm>
          <a:prstGeom prst="rect">
            <a:avLst/>
          </a:prstGeom>
        </p:spPr>
      </p:pic>
      <p:sp>
        <p:nvSpPr>
          <p:cNvPr id="22" name="Rounded Rectangle 21">
            <a:extLst>
              <a:ext uri="{FF2B5EF4-FFF2-40B4-BE49-F238E27FC236}">
                <a16:creationId xmlns:a16="http://schemas.microsoft.com/office/drawing/2014/main" id="{EFDEF6B5-FE33-A0D8-29F8-D5DB6A790674}"/>
              </a:ext>
            </a:extLst>
          </p:cNvPr>
          <p:cNvSpPr/>
          <p:nvPr/>
        </p:nvSpPr>
        <p:spPr>
          <a:xfrm>
            <a:off x="350216" y="4753796"/>
            <a:ext cx="2109178"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sterke</a:t>
            </a:r>
            <a:br>
              <a:rPr lang="nl-NL" sz="2400" dirty="0">
                <a:solidFill>
                  <a:srgbClr val="522463"/>
                </a:solidFill>
                <a:latin typeface="Flanders Art Sans Medium" pitchFamily="2" charset="77"/>
              </a:rPr>
            </a:br>
            <a:r>
              <a:rPr lang="nl-NL" sz="2400" dirty="0">
                <a:solidFill>
                  <a:srgbClr val="522463"/>
                </a:solidFill>
                <a:latin typeface="Flanders Art Sans Medium" pitchFamily="2" charset="77"/>
              </a:rPr>
              <a:t>basisdidactiek</a:t>
            </a:r>
          </a:p>
          <a:p>
            <a:pPr algn="ctr">
              <a:lnSpc>
                <a:spcPct val="90000"/>
              </a:lnSpc>
            </a:pPr>
            <a:endParaRPr lang="nl-NL" sz="2400" dirty="0">
              <a:solidFill>
                <a:srgbClr val="522463"/>
              </a:solidFill>
              <a:latin typeface="Flanders Art Sans Medium" pitchFamily="2" charset="77"/>
            </a:endParaRPr>
          </a:p>
        </p:txBody>
      </p:sp>
      <p:sp>
        <p:nvSpPr>
          <p:cNvPr id="23" name="Rounded Rectangle 22">
            <a:extLst>
              <a:ext uri="{FF2B5EF4-FFF2-40B4-BE49-F238E27FC236}">
                <a16:creationId xmlns:a16="http://schemas.microsoft.com/office/drawing/2014/main" id="{CCAD605F-88AF-CBE7-7DBD-D7E48193B261}"/>
              </a:ext>
            </a:extLst>
          </p:cNvPr>
          <p:cNvSpPr/>
          <p:nvPr/>
        </p:nvSpPr>
        <p:spPr>
          <a:xfrm>
            <a:off x="2603514" y="4753796"/>
            <a:ext cx="2473452"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vak-/leergebied-didactiek</a:t>
            </a:r>
          </a:p>
          <a:p>
            <a:pPr algn="ctr">
              <a:lnSpc>
                <a:spcPct val="90000"/>
              </a:lnSpc>
            </a:pPr>
            <a:endParaRPr lang="nl-NL" sz="2400" dirty="0">
              <a:solidFill>
                <a:srgbClr val="522463"/>
              </a:solidFill>
              <a:latin typeface="Flanders Art Sans Medium" pitchFamily="2" charset="77"/>
            </a:endParaRPr>
          </a:p>
        </p:txBody>
      </p:sp>
      <p:pic>
        <p:nvPicPr>
          <p:cNvPr id="24" name="Picture 23" descr="A blue and black logo&#10;&#10;Description automatically generated">
            <a:extLst>
              <a:ext uri="{FF2B5EF4-FFF2-40B4-BE49-F238E27FC236}">
                <a16:creationId xmlns:a16="http://schemas.microsoft.com/office/drawing/2014/main" id="{29EE1E0A-8A2A-8C60-AD4A-475A9590AB6F}"/>
              </a:ext>
            </a:extLst>
          </p:cNvPr>
          <p:cNvPicPr>
            <a:picLocks noChangeAspect="1"/>
          </p:cNvPicPr>
          <p:nvPr/>
        </p:nvPicPr>
        <p:blipFill>
          <a:blip r:embed="rId18"/>
          <a:stretch>
            <a:fillRect/>
          </a:stretch>
        </p:blipFill>
        <p:spPr>
          <a:xfrm>
            <a:off x="3134087" y="2965355"/>
            <a:ext cx="993006" cy="993006"/>
          </a:xfrm>
          <a:prstGeom prst="rect">
            <a:avLst/>
          </a:prstGeom>
        </p:spPr>
      </p:pic>
      <p:pic>
        <p:nvPicPr>
          <p:cNvPr id="25" name="Picture 24" descr="A purple and black chevron pattern&#10;&#10;Description automatically generated">
            <a:extLst>
              <a:ext uri="{FF2B5EF4-FFF2-40B4-BE49-F238E27FC236}">
                <a16:creationId xmlns:a16="http://schemas.microsoft.com/office/drawing/2014/main" id="{6A185897-0909-98AA-BD39-FD124942A0CE}"/>
              </a:ext>
            </a:extLst>
          </p:cNvPr>
          <p:cNvPicPr>
            <a:picLocks noChangeAspect="1"/>
          </p:cNvPicPr>
          <p:nvPr/>
        </p:nvPicPr>
        <p:blipFill>
          <a:blip r:embed="rId19"/>
          <a:stretch>
            <a:fillRect/>
          </a:stretch>
        </p:blipFill>
        <p:spPr>
          <a:xfrm rot="5400000">
            <a:off x="3683433" y="3632512"/>
            <a:ext cx="766877" cy="768481"/>
          </a:xfrm>
          <a:prstGeom prst="rect">
            <a:avLst/>
          </a:prstGeom>
        </p:spPr>
      </p:pic>
      <p:grpSp>
        <p:nvGrpSpPr>
          <p:cNvPr id="26" name="Group 25">
            <a:extLst>
              <a:ext uri="{FF2B5EF4-FFF2-40B4-BE49-F238E27FC236}">
                <a16:creationId xmlns:a16="http://schemas.microsoft.com/office/drawing/2014/main" id="{8CEA606B-833F-1792-C5E9-2B3385CBC13B}"/>
              </a:ext>
            </a:extLst>
          </p:cNvPr>
          <p:cNvGrpSpPr/>
          <p:nvPr/>
        </p:nvGrpSpPr>
        <p:grpSpPr>
          <a:xfrm>
            <a:off x="3357169" y="3052520"/>
            <a:ext cx="912531" cy="1393129"/>
            <a:chOff x="3290241" y="2959196"/>
            <a:chExt cx="912531" cy="1393129"/>
          </a:xfrm>
        </p:grpSpPr>
        <p:sp>
          <p:nvSpPr>
            <p:cNvPr id="27" name="Oval 26">
              <a:extLst>
                <a:ext uri="{FF2B5EF4-FFF2-40B4-BE49-F238E27FC236}">
                  <a16:creationId xmlns:a16="http://schemas.microsoft.com/office/drawing/2014/main" id="{F3ADDC6D-3407-7AC8-394D-46F5F5250ECD}"/>
                </a:ext>
              </a:extLst>
            </p:cNvPr>
            <p:cNvSpPr/>
            <p:nvPr/>
          </p:nvSpPr>
          <p:spPr>
            <a:xfrm>
              <a:off x="3414482" y="3453043"/>
              <a:ext cx="172254" cy="172254"/>
            </a:xfrm>
            <a:prstGeom prst="ellipse">
              <a:avLst/>
            </a:pr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8" name="Rectangle 27">
              <a:extLst>
                <a:ext uri="{FF2B5EF4-FFF2-40B4-BE49-F238E27FC236}">
                  <a16:creationId xmlns:a16="http://schemas.microsoft.com/office/drawing/2014/main" id="{525EA429-98BA-FC40-DADA-168FB1C3F095}"/>
                </a:ext>
              </a:extLst>
            </p:cNvPr>
            <p:cNvSpPr/>
            <p:nvPr/>
          </p:nvSpPr>
          <p:spPr>
            <a:xfrm rot="19776453">
              <a:off x="4057850" y="3288456"/>
              <a:ext cx="101647" cy="167173"/>
            </a:xfrm>
            <a:prstGeom prst="rect">
              <a:avLst/>
            </a:pr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9" name="Freeform 28">
              <a:extLst>
                <a:ext uri="{FF2B5EF4-FFF2-40B4-BE49-F238E27FC236}">
                  <a16:creationId xmlns:a16="http://schemas.microsoft.com/office/drawing/2014/main" id="{8DA0AC9E-26E3-375B-0705-CF1A275D3BF8}"/>
                </a:ext>
              </a:extLst>
            </p:cNvPr>
            <p:cNvSpPr/>
            <p:nvPr/>
          </p:nvSpPr>
          <p:spPr>
            <a:xfrm rot="1153088" flipH="1">
              <a:off x="3311720" y="2959196"/>
              <a:ext cx="805150" cy="1393129"/>
            </a:xfrm>
            <a:custGeom>
              <a:avLst/>
              <a:gdLst>
                <a:gd name="connsiteX0" fmla="*/ 630698 w 805150"/>
                <a:gd name="connsiteY0" fmla="*/ 943586 h 1393129"/>
                <a:gd name="connsiteX1" fmla="*/ 571748 w 805150"/>
                <a:gd name="connsiteY1" fmla="*/ 923036 h 1393129"/>
                <a:gd name="connsiteX2" fmla="*/ 415041 w 805150"/>
                <a:gd name="connsiteY2" fmla="*/ 1372580 h 1393129"/>
                <a:gd name="connsiteX3" fmla="*/ 473991 w 805150"/>
                <a:gd name="connsiteY3" fmla="*/ 1393129 h 1393129"/>
                <a:gd name="connsiteX4" fmla="*/ 474705 w 805150"/>
                <a:gd name="connsiteY4" fmla="*/ 889208 h 1393129"/>
                <a:gd name="connsiteX5" fmla="*/ 204396 w 805150"/>
                <a:gd name="connsiteY5" fmla="*/ 1302287 h 1393129"/>
                <a:gd name="connsiteX6" fmla="*/ 262850 w 805150"/>
                <a:gd name="connsiteY6" fmla="*/ 1340538 h 1393129"/>
                <a:gd name="connsiteX7" fmla="*/ 533159 w 805150"/>
                <a:gd name="connsiteY7" fmla="*/ 927458 h 1393129"/>
                <a:gd name="connsiteX8" fmla="*/ 724550 w 805150"/>
                <a:gd name="connsiteY8" fmla="*/ 695782 h 1393129"/>
                <a:gd name="connsiteX9" fmla="*/ 561896 w 805150"/>
                <a:gd name="connsiteY9" fmla="*/ 639082 h 1393129"/>
                <a:gd name="connsiteX10" fmla="*/ 482177 w 805150"/>
                <a:gd name="connsiteY10" fmla="*/ 867769 h 1393129"/>
                <a:gd name="connsiteX11" fmla="*/ 644832 w 805150"/>
                <a:gd name="connsiteY11" fmla="*/ 924469 h 1393129"/>
                <a:gd name="connsiteX12" fmla="*/ 663351 w 805150"/>
                <a:gd name="connsiteY12" fmla="*/ 871344 h 1393129"/>
                <a:gd name="connsiteX13" fmla="*/ 663351 w 805150"/>
                <a:gd name="connsiteY13" fmla="*/ 1000754 h 1393129"/>
                <a:gd name="connsiteX14" fmla="*/ 713315 w 805150"/>
                <a:gd name="connsiteY14" fmla="*/ 1000754 h 1393129"/>
                <a:gd name="connsiteX15" fmla="*/ 713315 w 805150"/>
                <a:gd name="connsiteY15" fmla="*/ 780749 h 1393129"/>
                <a:gd name="connsiteX16" fmla="*/ 694932 w 805150"/>
                <a:gd name="connsiteY16" fmla="*/ 780749 h 1393129"/>
                <a:gd name="connsiteX17" fmla="*/ 747350 w 805150"/>
                <a:gd name="connsiteY17" fmla="*/ 368726 h 1393129"/>
                <a:gd name="connsiteX18" fmla="*/ 637672 w 805150"/>
                <a:gd name="connsiteY18" fmla="*/ 421703 h 1393129"/>
                <a:gd name="connsiteX19" fmla="*/ 690650 w 805150"/>
                <a:gd name="connsiteY19" fmla="*/ 531381 h 1393129"/>
                <a:gd name="connsiteX20" fmla="*/ 800327 w 805150"/>
                <a:gd name="connsiteY20" fmla="*/ 478403 h 1393129"/>
                <a:gd name="connsiteX21" fmla="*/ 747350 w 805150"/>
                <a:gd name="connsiteY21" fmla="*/ 368726 h 1393129"/>
                <a:gd name="connsiteX22" fmla="*/ 172872 w 805150"/>
                <a:gd name="connsiteY22" fmla="*/ 157392 h 1393129"/>
                <a:gd name="connsiteX23" fmla="*/ 63195 w 805150"/>
                <a:gd name="connsiteY23" fmla="*/ 210369 h 1393129"/>
                <a:gd name="connsiteX24" fmla="*/ 58551 w 805150"/>
                <a:gd name="connsiteY24" fmla="*/ 244253 h 1393129"/>
                <a:gd name="connsiteX25" fmla="*/ 64920 w 805150"/>
                <a:gd name="connsiteY25" fmla="*/ 268411 h 1393129"/>
                <a:gd name="connsiteX26" fmla="*/ 55027 w 805150"/>
                <a:gd name="connsiteY26" fmla="*/ 264963 h 1393129"/>
                <a:gd name="connsiteX27" fmla="*/ 0 w 805150"/>
                <a:gd name="connsiteY27" fmla="*/ 422820 h 1393129"/>
                <a:gd name="connsiteX28" fmla="*/ 57517 w 805150"/>
                <a:gd name="connsiteY28" fmla="*/ 442870 h 1393129"/>
                <a:gd name="connsiteX29" fmla="*/ 103043 w 805150"/>
                <a:gd name="connsiteY29" fmla="*/ 312271 h 1393129"/>
                <a:gd name="connsiteX30" fmla="*/ 116172 w 805150"/>
                <a:gd name="connsiteY30" fmla="*/ 320046 h 1393129"/>
                <a:gd name="connsiteX31" fmla="*/ 181983 w 805150"/>
                <a:gd name="connsiteY31" fmla="*/ 316273 h 1393129"/>
                <a:gd name="connsiteX32" fmla="*/ 192308 w 805150"/>
                <a:gd name="connsiteY32" fmla="*/ 308551 h 1393129"/>
                <a:gd name="connsiteX33" fmla="*/ 310820 w 805150"/>
                <a:gd name="connsiteY33" fmla="*/ 429530 h 1393129"/>
                <a:gd name="connsiteX34" fmla="*/ 323409 w 805150"/>
                <a:gd name="connsiteY34" fmla="*/ 459080 h 1393129"/>
                <a:gd name="connsiteX35" fmla="*/ 393670 w 805150"/>
                <a:gd name="connsiteY35" fmla="*/ 429149 h 1393129"/>
                <a:gd name="connsiteX36" fmla="*/ 379715 w 805150"/>
                <a:gd name="connsiteY36" fmla="*/ 555185 h 1393129"/>
                <a:gd name="connsiteX37" fmla="*/ 398360 w 805150"/>
                <a:gd name="connsiteY37" fmla="*/ 557250 h 1393129"/>
                <a:gd name="connsiteX38" fmla="*/ 393698 w 805150"/>
                <a:gd name="connsiteY38" fmla="*/ 568864 h 1393129"/>
                <a:gd name="connsiteX39" fmla="*/ 548842 w 805150"/>
                <a:gd name="connsiteY39" fmla="*/ 631133 h 1393129"/>
                <a:gd name="connsiteX40" fmla="*/ 571530 w 805150"/>
                <a:gd name="connsiteY40" fmla="*/ 574604 h 1393129"/>
                <a:gd name="connsiteX41" fmla="*/ 433948 w 805150"/>
                <a:gd name="connsiteY41" fmla="*/ 519383 h 1393129"/>
                <a:gd name="connsiteX42" fmla="*/ 446428 w 805150"/>
                <a:gd name="connsiteY42" fmla="*/ 406675 h 1393129"/>
                <a:gd name="connsiteX43" fmla="*/ 525814 w 805150"/>
                <a:gd name="connsiteY43" fmla="*/ 372857 h 1393129"/>
                <a:gd name="connsiteX44" fmla="*/ 506232 w 805150"/>
                <a:gd name="connsiteY44" fmla="*/ 326890 h 1393129"/>
                <a:gd name="connsiteX45" fmla="*/ 452739 w 805150"/>
                <a:gd name="connsiteY45" fmla="*/ 349678 h 1393129"/>
                <a:gd name="connsiteX46" fmla="*/ 453587 w 805150"/>
                <a:gd name="connsiteY46" fmla="*/ 342015 h 1393129"/>
                <a:gd name="connsiteX47" fmla="*/ 403926 w 805150"/>
                <a:gd name="connsiteY47" fmla="*/ 336516 h 1393129"/>
                <a:gd name="connsiteX48" fmla="*/ 399981 w 805150"/>
                <a:gd name="connsiteY48" fmla="*/ 372152 h 1393129"/>
                <a:gd name="connsiteX49" fmla="*/ 346764 w 805150"/>
                <a:gd name="connsiteY49" fmla="*/ 394823 h 1393129"/>
                <a:gd name="connsiteX50" fmla="*/ 224254 w 805150"/>
                <a:gd name="connsiteY50" fmla="*/ 269763 h 1393129"/>
                <a:gd name="connsiteX51" fmla="*/ 225850 w 805150"/>
                <a:gd name="connsiteY51" fmla="*/ 267069 h 1393129"/>
                <a:gd name="connsiteX52" fmla="*/ 172872 w 805150"/>
                <a:gd name="connsiteY52" fmla="*/ 157392 h 1393129"/>
                <a:gd name="connsiteX53" fmla="*/ 331208 w 805150"/>
                <a:gd name="connsiteY53" fmla="*/ 4823 h 1393129"/>
                <a:gd name="connsiteX54" fmla="*/ 221531 w 805150"/>
                <a:gd name="connsiteY54" fmla="*/ 57800 h 1393129"/>
                <a:gd name="connsiteX55" fmla="*/ 274508 w 805150"/>
                <a:gd name="connsiteY55" fmla="*/ 167478 h 1393129"/>
                <a:gd name="connsiteX56" fmla="*/ 384186 w 805150"/>
                <a:gd name="connsiteY56" fmla="*/ 114500 h 1393129"/>
                <a:gd name="connsiteX57" fmla="*/ 331208 w 805150"/>
                <a:gd name="connsiteY57" fmla="*/ 4823 h 1393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805150" h="1393129">
                  <a:moveTo>
                    <a:pt x="630698" y="943586"/>
                  </a:moveTo>
                  <a:lnTo>
                    <a:pt x="571748" y="923036"/>
                  </a:lnTo>
                  <a:lnTo>
                    <a:pt x="415041" y="1372580"/>
                  </a:lnTo>
                  <a:lnTo>
                    <a:pt x="473991" y="1393129"/>
                  </a:lnTo>
                  <a:close/>
                  <a:moveTo>
                    <a:pt x="474705" y="889208"/>
                  </a:moveTo>
                  <a:lnTo>
                    <a:pt x="204396" y="1302287"/>
                  </a:lnTo>
                  <a:lnTo>
                    <a:pt x="262850" y="1340538"/>
                  </a:lnTo>
                  <a:lnTo>
                    <a:pt x="533159" y="927458"/>
                  </a:lnTo>
                  <a:close/>
                  <a:moveTo>
                    <a:pt x="724550" y="695782"/>
                  </a:moveTo>
                  <a:lnTo>
                    <a:pt x="561896" y="639082"/>
                  </a:lnTo>
                  <a:lnTo>
                    <a:pt x="482177" y="867769"/>
                  </a:lnTo>
                  <a:lnTo>
                    <a:pt x="644832" y="924469"/>
                  </a:lnTo>
                  <a:lnTo>
                    <a:pt x="663351" y="871344"/>
                  </a:lnTo>
                  <a:lnTo>
                    <a:pt x="663351" y="1000754"/>
                  </a:lnTo>
                  <a:lnTo>
                    <a:pt x="713315" y="1000754"/>
                  </a:lnTo>
                  <a:lnTo>
                    <a:pt x="713315" y="780749"/>
                  </a:lnTo>
                  <a:lnTo>
                    <a:pt x="694932" y="780749"/>
                  </a:lnTo>
                  <a:close/>
                  <a:moveTo>
                    <a:pt x="747350" y="368726"/>
                  </a:moveTo>
                  <a:cubicBezTo>
                    <a:pt x="702433" y="353069"/>
                    <a:pt x="653330" y="376787"/>
                    <a:pt x="637672" y="421703"/>
                  </a:cubicBezTo>
                  <a:cubicBezTo>
                    <a:pt x="622015" y="466619"/>
                    <a:pt x="645733" y="515723"/>
                    <a:pt x="690650" y="531381"/>
                  </a:cubicBezTo>
                  <a:cubicBezTo>
                    <a:pt x="735566" y="547038"/>
                    <a:pt x="784670" y="523320"/>
                    <a:pt x="800327" y="478403"/>
                  </a:cubicBezTo>
                  <a:cubicBezTo>
                    <a:pt x="815984" y="433487"/>
                    <a:pt x="792266" y="384383"/>
                    <a:pt x="747350" y="368726"/>
                  </a:cubicBezTo>
                  <a:close/>
                  <a:moveTo>
                    <a:pt x="172872" y="157392"/>
                  </a:moveTo>
                  <a:cubicBezTo>
                    <a:pt x="127956" y="141734"/>
                    <a:pt x="78852" y="165453"/>
                    <a:pt x="63195" y="210369"/>
                  </a:cubicBezTo>
                  <a:cubicBezTo>
                    <a:pt x="59281" y="221598"/>
                    <a:pt x="57827" y="233089"/>
                    <a:pt x="58551" y="244253"/>
                  </a:cubicBezTo>
                  <a:lnTo>
                    <a:pt x="64920" y="268411"/>
                  </a:lnTo>
                  <a:lnTo>
                    <a:pt x="55027" y="264963"/>
                  </a:lnTo>
                  <a:lnTo>
                    <a:pt x="0" y="422820"/>
                  </a:lnTo>
                  <a:lnTo>
                    <a:pt x="57517" y="442870"/>
                  </a:lnTo>
                  <a:lnTo>
                    <a:pt x="103043" y="312271"/>
                  </a:lnTo>
                  <a:lnTo>
                    <a:pt x="116172" y="320046"/>
                  </a:lnTo>
                  <a:cubicBezTo>
                    <a:pt x="138630" y="327875"/>
                    <a:pt x="162135" y="325860"/>
                    <a:pt x="181983" y="316273"/>
                  </a:cubicBezTo>
                  <a:lnTo>
                    <a:pt x="192308" y="308551"/>
                  </a:lnTo>
                  <a:lnTo>
                    <a:pt x="310820" y="429530"/>
                  </a:lnTo>
                  <a:lnTo>
                    <a:pt x="323409" y="459080"/>
                  </a:lnTo>
                  <a:lnTo>
                    <a:pt x="393670" y="429149"/>
                  </a:lnTo>
                  <a:lnTo>
                    <a:pt x="379715" y="555185"/>
                  </a:lnTo>
                  <a:lnTo>
                    <a:pt x="398360" y="557250"/>
                  </a:lnTo>
                  <a:lnTo>
                    <a:pt x="393698" y="568864"/>
                  </a:lnTo>
                  <a:lnTo>
                    <a:pt x="548842" y="631133"/>
                  </a:lnTo>
                  <a:lnTo>
                    <a:pt x="571530" y="574604"/>
                  </a:lnTo>
                  <a:lnTo>
                    <a:pt x="433948" y="519383"/>
                  </a:lnTo>
                  <a:lnTo>
                    <a:pt x="446428" y="406675"/>
                  </a:lnTo>
                  <a:lnTo>
                    <a:pt x="525814" y="372857"/>
                  </a:lnTo>
                  <a:lnTo>
                    <a:pt x="506232" y="326890"/>
                  </a:lnTo>
                  <a:lnTo>
                    <a:pt x="452739" y="349678"/>
                  </a:lnTo>
                  <a:lnTo>
                    <a:pt x="453587" y="342015"/>
                  </a:lnTo>
                  <a:lnTo>
                    <a:pt x="403926" y="336516"/>
                  </a:lnTo>
                  <a:lnTo>
                    <a:pt x="399981" y="372152"/>
                  </a:lnTo>
                  <a:lnTo>
                    <a:pt x="346764" y="394823"/>
                  </a:lnTo>
                  <a:lnTo>
                    <a:pt x="224254" y="269763"/>
                  </a:lnTo>
                  <a:lnTo>
                    <a:pt x="225850" y="267069"/>
                  </a:lnTo>
                  <a:cubicBezTo>
                    <a:pt x="241507" y="222153"/>
                    <a:pt x="217789" y="173049"/>
                    <a:pt x="172872" y="157392"/>
                  </a:cubicBezTo>
                  <a:close/>
                  <a:moveTo>
                    <a:pt x="331208" y="4823"/>
                  </a:moveTo>
                  <a:cubicBezTo>
                    <a:pt x="286292" y="-10834"/>
                    <a:pt x="237188" y="12884"/>
                    <a:pt x="221531" y="57800"/>
                  </a:cubicBezTo>
                  <a:cubicBezTo>
                    <a:pt x="205874" y="102717"/>
                    <a:pt x="229592" y="151820"/>
                    <a:pt x="274508" y="167478"/>
                  </a:cubicBezTo>
                  <a:cubicBezTo>
                    <a:pt x="319424" y="183135"/>
                    <a:pt x="368528" y="159417"/>
                    <a:pt x="384186" y="114500"/>
                  </a:cubicBezTo>
                  <a:cubicBezTo>
                    <a:pt x="399843" y="69584"/>
                    <a:pt x="376125" y="20480"/>
                    <a:pt x="331208" y="4823"/>
                  </a:cubicBezTo>
                  <a:close/>
                </a:path>
              </a:pathLst>
            </a:cu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30" name="Graphic 29">
              <a:extLst>
                <a:ext uri="{FF2B5EF4-FFF2-40B4-BE49-F238E27FC236}">
                  <a16:creationId xmlns:a16="http://schemas.microsoft.com/office/drawing/2014/main" id="{58B865FE-B4CB-4CD8-9F60-DDEFBB420C3B}"/>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3290241" y="2999050"/>
              <a:ext cx="912531" cy="1338379"/>
            </a:xfrm>
            <a:prstGeom prst="rect">
              <a:avLst/>
            </a:prstGeom>
          </p:spPr>
        </p:pic>
      </p:grpSp>
    </p:spTree>
    <p:extLst>
      <p:ext uri="{BB962C8B-B14F-4D97-AF65-F5344CB8AC3E}">
        <p14:creationId xmlns:p14="http://schemas.microsoft.com/office/powerpoint/2010/main" val="18718309"/>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0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20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300"/>
                                  </p:stCondLst>
                                  <p:childTnLst>
                                    <p:set>
                                      <p:cBhvr>
                                        <p:cTn id="10" dur="1" fill="hold">
                                          <p:stCondLst>
                                            <p:cond delay="0"/>
                                          </p:stCondLst>
                                        </p:cTn>
                                        <p:tgtEl>
                                          <p:spTgt spid="31"/>
                                        </p:tgtEl>
                                        <p:attrNameLst>
                                          <p:attrName>style.visibility</p:attrName>
                                        </p:attrNameLst>
                                      </p:cBhvr>
                                      <p:to>
                                        <p:strVal val="visible"/>
                                      </p:to>
                                    </p:set>
                                  </p:childTnLst>
                                </p:cTn>
                              </p:par>
                              <p:par>
                                <p:cTn id="11" presetID="1" presetClass="entr" presetSubtype="0" fill="hold" nodeType="withEffect">
                                  <p:stCondLst>
                                    <p:cond delay="40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nodeType="withEffect">
                                  <p:stCondLst>
                                    <p:cond delay="500"/>
                                  </p:stCondLst>
                                  <p:childTnLst>
                                    <p:set>
                                      <p:cBhvr>
                                        <p:cTn id="14" dur="1" fill="hold">
                                          <p:stCondLst>
                                            <p:cond delay="0"/>
                                          </p:stCondLst>
                                        </p:cTn>
                                        <p:tgtEl>
                                          <p:spTgt spid="17"/>
                                        </p:tgtEl>
                                        <p:attrNameLst>
                                          <p:attrName>style.visibility</p:attrName>
                                        </p:attrNameLst>
                                      </p:cBhvr>
                                      <p:to>
                                        <p:strVal val="visible"/>
                                      </p:to>
                                    </p:set>
                                  </p:childTnLst>
                                </p:cTn>
                              </p:par>
                            </p:childTnLst>
                          </p:cTn>
                        </p:par>
                        <p:par>
                          <p:cTn id="15" fill="hold">
                            <p:stCondLst>
                              <p:cond delay="500"/>
                            </p:stCondLst>
                            <p:childTnLst>
                              <p:par>
                                <p:cTn id="16" presetID="2" presetClass="entr" presetSubtype="4" accel="50000" decel="50000"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400" fill="hold"/>
                                        <p:tgtEl>
                                          <p:spTgt spid="15"/>
                                        </p:tgtEl>
                                        <p:attrNameLst>
                                          <p:attrName>ppt_x</p:attrName>
                                        </p:attrNameLst>
                                      </p:cBhvr>
                                      <p:tavLst>
                                        <p:tav tm="0">
                                          <p:val>
                                            <p:strVal val="#ppt_x"/>
                                          </p:val>
                                        </p:tav>
                                        <p:tav tm="100000">
                                          <p:val>
                                            <p:strVal val="#ppt_x"/>
                                          </p:val>
                                        </p:tav>
                                      </p:tavLst>
                                    </p:anim>
                                    <p:anim calcmode="lin" valueType="num">
                                      <p:cBhvr additive="base">
                                        <p:cTn id="19" dur="4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4" accel="50000" decel="50000" fill="hold" nodeType="withEffect">
                                  <p:stCondLst>
                                    <p:cond delay="10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400" fill="hold"/>
                                        <p:tgtEl>
                                          <p:spTgt spid="6"/>
                                        </p:tgtEl>
                                        <p:attrNameLst>
                                          <p:attrName>ppt_x</p:attrName>
                                        </p:attrNameLst>
                                      </p:cBhvr>
                                      <p:tavLst>
                                        <p:tav tm="0">
                                          <p:val>
                                            <p:strVal val="#ppt_x"/>
                                          </p:val>
                                        </p:tav>
                                        <p:tav tm="100000">
                                          <p:val>
                                            <p:strVal val="#ppt_x"/>
                                          </p:val>
                                        </p:tav>
                                      </p:tavLst>
                                    </p:anim>
                                    <p:anim calcmode="lin" valueType="num">
                                      <p:cBhvr additive="base">
                                        <p:cTn id="23" dur="4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accel="50000" decel="50000" fill="hold" nodeType="withEffect">
                                  <p:stCondLst>
                                    <p:cond delay="20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400" fill="hold"/>
                                        <p:tgtEl>
                                          <p:spTgt spid="16"/>
                                        </p:tgtEl>
                                        <p:attrNameLst>
                                          <p:attrName>ppt_x</p:attrName>
                                        </p:attrNameLst>
                                      </p:cBhvr>
                                      <p:tavLst>
                                        <p:tav tm="0">
                                          <p:val>
                                            <p:strVal val="#ppt_x"/>
                                          </p:val>
                                        </p:tav>
                                        <p:tav tm="100000">
                                          <p:val>
                                            <p:strVal val="#ppt_x"/>
                                          </p:val>
                                        </p:tav>
                                      </p:tavLst>
                                    </p:anim>
                                    <p:anim calcmode="lin" valueType="num">
                                      <p:cBhvr additive="base">
                                        <p:cTn id="27" dur="4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4" accel="50000" decel="50000" fill="hold" nodeType="withEffect">
                                  <p:stCondLst>
                                    <p:cond delay="3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400" fill="hold"/>
                                        <p:tgtEl>
                                          <p:spTgt spid="10"/>
                                        </p:tgtEl>
                                        <p:attrNameLst>
                                          <p:attrName>ppt_x</p:attrName>
                                        </p:attrNameLst>
                                      </p:cBhvr>
                                      <p:tavLst>
                                        <p:tav tm="0">
                                          <p:val>
                                            <p:strVal val="#ppt_x"/>
                                          </p:val>
                                        </p:tav>
                                        <p:tav tm="100000">
                                          <p:val>
                                            <p:strVal val="#ppt_x"/>
                                          </p:val>
                                        </p:tav>
                                      </p:tavLst>
                                    </p:anim>
                                    <p:anim calcmode="lin" valueType="num">
                                      <p:cBhvr additive="base">
                                        <p:cTn id="31" dur="4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accel="50000" decel="50000" fill="hold" nodeType="withEffect">
                                  <p:stCondLst>
                                    <p:cond delay="40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400" fill="hold"/>
                                        <p:tgtEl>
                                          <p:spTgt spid="19"/>
                                        </p:tgtEl>
                                        <p:attrNameLst>
                                          <p:attrName>ppt_x</p:attrName>
                                        </p:attrNameLst>
                                      </p:cBhvr>
                                      <p:tavLst>
                                        <p:tav tm="0">
                                          <p:val>
                                            <p:strVal val="#ppt_x"/>
                                          </p:val>
                                        </p:tav>
                                        <p:tav tm="100000">
                                          <p:val>
                                            <p:strVal val="#ppt_x"/>
                                          </p:val>
                                        </p:tav>
                                      </p:tavLst>
                                    </p:anim>
                                    <p:anim calcmode="lin" valueType="num">
                                      <p:cBhvr additive="base">
                                        <p:cTn id="35" dur="400" fill="hold"/>
                                        <p:tgtEl>
                                          <p:spTgt spid="19"/>
                                        </p:tgtEl>
                                        <p:attrNameLst>
                                          <p:attrName>ppt_y</p:attrName>
                                        </p:attrNameLst>
                                      </p:cBhvr>
                                      <p:tavLst>
                                        <p:tav tm="0">
                                          <p:val>
                                            <p:strVal val="1+#ppt_h/2"/>
                                          </p:val>
                                        </p:tav>
                                        <p:tav tm="100000">
                                          <p:val>
                                            <p:strVal val="#ppt_y"/>
                                          </p:val>
                                        </p:tav>
                                      </p:tavLst>
                                    </p:anim>
                                  </p:childTnLst>
                                </p:cTn>
                              </p:par>
                              <p:par>
                                <p:cTn id="36" presetID="8" presetClass="emph" presetSubtype="0" accel="50000" decel="50000" fill="hold" nodeType="withEffect">
                                  <p:stCondLst>
                                    <p:cond delay="400"/>
                                  </p:stCondLst>
                                  <p:childTnLst>
                                    <p:animRot by="5400000">
                                      <p:cBhvr>
                                        <p:cTn id="37" dur="500" fill="hold"/>
                                        <p:tgtEl>
                                          <p:spTgt spid="6"/>
                                        </p:tgtEl>
                                        <p:attrNameLst>
                                          <p:attrName>r</p:attrName>
                                        </p:attrNameLst>
                                      </p:cBhvr>
                                    </p:animRot>
                                  </p:childTnLst>
                                </p:cTn>
                              </p:par>
                              <p:par>
                                <p:cTn id="38" presetID="8" presetClass="emph" presetSubtype="0" accel="50000" decel="50000" fill="hold" nodeType="withEffect">
                                  <p:stCondLst>
                                    <p:cond delay="500"/>
                                  </p:stCondLst>
                                  <p:childTnLst>
                                    <p:animRot by="-5400000">
                                      <p:cBhvr>
                                        <p:cTn id="39" dur="500" fill="hold"/>
                                        <p:tgtEl>
                                          <p:spTgt spid="10"/>
                                        </p:tgtEl>
                                        <p:attrNameLst>
                                          <p:attrName>r</p:attrName>
                                        </p:attrNameLst>
                                      </p:cBhvr>
                                    </p:animRot>
                                  </p:childTnLst>
                                </p:cTn>
                              </p:par>
                              <p:par>
                                <p:cTn id="40" presetID="2" presetClass="entr" presetSubtype="4" accel="50000" decel="50000" fill="hold" nodeType="withEffect">
                                  <p:stCondLst>
                                    <p:cond delay="40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500" fill="hold"/>
                                        <p:tgtEl>
                                          <p:spTgt spid="24"/>
                                        </p:tgtEl>
                                        <p:attrNameLst>
                                          <p:attrName>ppt_x</p:attrName>
                                        </p:attrNameLst>
                                      </p:cBhvr>
                                      <p:tavLst>
                                        <p:tav tm="0">
                                          <p:val>
                                            <p:strVal val="#ppt_x"/>
                                          </p:val>
                                        </p:tav>
                                        <p:tav tm="100000">
                                          <p:val>
                                            <p:strVal val="#ppt_x"/>
                                          </p:val>
                                        </p:tav>
                                      </p:tavLst>
                                    </p:anim>
                                    <p:anim calcmode="lin" valueType="num">
                                      <p:cBhvr additive="base">
                                        <p:cTn id="43" dur="500" fill="hold"/>
                                        <p:tgtEl>
                                          <p:spTgt spid="24"/>
                                        </p:tgtEl>
                                        <p:attrNameLst>
                                          <p:attrName>ppt_y</p:attrName>
                                        </p:attrNameLst>
                                      </p:cBhvr>
                                      <p:tavLst>
                                        <p:tav tm="0">
                                          <p:val>
                                            <p:strVal val="1+#ppt_h/2"/>
                                          </p:val>
                                        </p:tav>
                                        <p:tav tm="100000">
                                          <p:val>
                                            <p:strVal val="#ppt_y"/>
                                          </p:val>
                                        </p:tav>
                                      </p:tavLst>
                                    </p:anim>
                                  </p:childTnLst>
                                </p:cTn>
                              </p:par>
                              <p:par>
                                <p:cTn id="44" presetID="2" presetClass="entr" presetSubtype="4" accel="50000" decel="50000" fill="hold" nodeType="withEffect">
                                  <p:stCondLst>
                                    <p:cond delay="50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500" fill="hold"/>
                                        <p:tgtEl>
                                          <p:spTgt spid="26"/>
                                        </p:tgtEl>
                                        <p:attrNameLst>
                                          <p:attrName>ppt_x</p:attrName>
                                        </p:attrNameLst>
                                      </p:cBhvr>
                                      <p:tavLst>
                                        <p:tav tm="0">
                                          <p:val>
                                            <p:strVal val="#ppt_x"/>
                                          </p:val>
                                        </p:tav>
                                        <p:tav tm="100000">
                                          <p:val>
                                            <p:strVal val="#ppt_x"/>
                                          </p:val>
                                        </p:tav>
                                      </p:tavLst>
                                    </p:anim>
                                    <p:anim calcmode="lin" valueType="num">
                                      <p:cBhvr additive="base">
                                        <p:cTn id="47" dur="500" fill="hold"/>
                                        <p:tgtEl>
                                          <p:spTgt spid="26"/>
                                        </p:tgtEl>
                                        <p:attrNameLst>
                                          <p:attrName>ppt_y</p:attrName>
                                        </p:attrNameLst>
                                      </p:cBhvr>
                                      <p:tavLst>
                                        <p:tav tm="0">
                                          <p:val>
                                            <p:strVal val="1+#ppt_h/2"/>
                                          </p:val>
                                        </p:tav>
                                        <p:tav tm="100000">
                                          <p:val>
                                            <p:strVal val="#ppt_y"/>
                                          </p:val>
                                        </p:tav>
                                      </p:tavLst>
                                    </p:anim>
                                  </p:childTnLst>
                                </p:cTn>
                              </p:par>
                              <p:par>
                                <p:cTn id="48" presetID="2" presetClass="entr" presetSubtype="4" accel="50000" decel="50000" fill="hold" nodeType="withEffect">
                                  <p:stCondLst>
                                    <p:cond delay="60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par>
                                <p:cTn id="52" presetID="8" presetClass="emph" presetSubtype="0" accel="50000" decel="50000" fill="hold" nodeType="withEffect">
                                  <p:stCondLst>
                                    <p:cond delay="600"/>
                                  </p:stCondLst>
                                  <p:childTnLst>
                                    <p:animRot by="5400000">
                                      <p:cBhvr>
                                        <p:cTn id="53" dur="500" fill="hold"/>
                                        <p:tgtEl>
                                          <p:spTgt spid="24"/>
                                        </p:tgtEl>
                                        <p:attrNameLst>
                                          <p:attrName>r</p:attrName>
                                        </p:attrNameLst>
                                      </p:cBhvr>
                                    </p:animRot>
                                  </p:childTnLst>
                                </p:cTn>
                              </p:par>
                              <p:par>
                                <p:cTn id="54" presetID="8" presetClass="emph" presetSubtype="0" accel="50000" decel="50000" fill="hold" nodeType="withEffect">
                                  <p:stCondLst>
                                    <p:cond delay="700"/>
                                  </p:stCondLst>
                                  <p:childTnLst>
                                    <p:animRot by="-5400000">
                                      <p:cBhvr>
                                        <p:cTn id="55" dur="500" fill="hold"/>
                                        <p:tgtEl>
                                          <p:spTgt spid="25"/>
                                        </p:tgtEl>
                                        <p:attrNameLst>
                                          <p:attrName>r</p:attrName>
                                        </p:attrNameLst>
                                      </p:cBhvr>
                                    </p:animRot>
                                  </p:childTnLst>
                                </p:cTn>
                              </p:par>
                            </p:childTnLst>
                          </p:cTn>
                        </p:par>
                        <p:par>
                          <p:cTn id="56" fill="hold">
                            <p:stCondLst>
                              <p:cond delay="1700"/>
                            </p:stCondLst>
                            <p:childTnLst>
                              <p:par>
                                <p:cTn id="57" presetID="10" presetClass="entr" presetSubtype="0"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childTnLst>
                          </p:cTn>
                        </p:par>
                        <p:par>
                          <p:cTn id="63" fill="hold">
                            <p:stCondLst>
                              <p:cond delay="2200"/>
                            </p:stCondLst>
                            <p:childTnLst>
                              <p:par>
                                <p:cTn id="64" presetID="10" presetClass="entr" presetSubtype="0" fill="hold" nodeType="after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fade">
                                      <p:cBhvr>
                                        <p:cTn id="66" dur="500"/>
                                        <p:tgtEl>
                                          <p:spTgt spid="18"/>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
                                        </p:tgtEl>
                                        <p:attrNameLst>
                                          <p:attrName>style.visibility</p:attrName>
                                        </p:attrNameLst>
                                      </p:cBhvr>
                                      <p:to>
                                        <p:strVal val="visible"/>
                                      </p:to>
                                    </p:set>
                                    <p:animEffect transition="in" filter="fade">
                                      <p:cBhvr>
                                        <p:cTn id="6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2" grpId="0"/>
      <p:bldP spid="22" grpId="0"/>
      <p:bldP spid="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430"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5" name="Picture 4" descr="A purple and black circle&#10;&#10;Description automatically generated">
            <a:extLst>
              <a:ext uri="{FF2B5EF4-FFF2-40B4-BE49-F238E27FC236}">
                <a16:creationId xmlns:a16="http://schemas.microsoft.com/office/drawing/2014/main" id="{86BE64CA-4666-3CAC-A9F0-6422BDE9EAD0}"/>
              </a:ext>
            </a:extLst>
          </p:cNvPr>
          <p:cNvPicPr>
            <a:picLocks noChangeAspect="1"/>
          </p:cNvPicPr>
          <p:nvPr/>
        </p:nvPicPr>
        <p:blipFill>
          <a:blip r:embed="rId3"/>
          <a:stretch>
            <a:fillRect/>
          </a:stretch>
        </p:blipFill>
        <p:spPr>
          <a:xfrm rot="5400000">
            <a:off x="2604238" y="828118"/>
            <a:ext cx="993005" cy="995082"/>
          </a:xfrm>
          <a:prstGeom prst="rect">
            <a:avLst/>
          </a:prstGeom>
        </p:spPr>
      </p:pic>
      <p:pic>
        <p:nvPicPr>
          <p:cNvPr id="12" name="Picture 11" descr="A purple and black logo&#10;&#10;Description automatically generated">
            <a:extLst>
              <a:ext uri="{FF2B5EF4-FFF2-40B4-BE49-F238E27FC236}">
                <a16:creationId xmlns:a16="http://schemas.microsoft.com/office/drawing/2014/main" id="{2FD7C006-C7B5-C9E2-3402-D11F5B29CB6C}"/>
              </a:ext>
            </a:extLst>
          </p:cNvPr>
          <p:cNvPicPr>
            <a:picLocks noChangeAspect="1"/>
          </p:cNvPicPr>
          <p:nvPr/>
        </p:nvPicPr>
        <p:blipFill>
          <a:blip r:embed="rId4"/>
          <a:stretch>
            <a:fillRect/>
          </a:stretch>
        </p:blipFill>
        <p:spPr>
          <a:xfrm flipH="1">
            <a:off x="1613406" y="-165925"/>
            <a:ext cx="995081" cy="995081"/>
          </a:xfrm>
          <a:prstGeom prst="rect">
            <a:avLst/>
          </a:prstGeom>
        </p:spPr>
      </p:pic>
      <p:pic>
        <p:nvPicPr>
          <p:cNvPr id="17" name="Picture 16" descr="A blue and black circle&#10;&#10;Description automatically generated">
            <a:extLst>
              <a:ext uri="{FF2B5EF4-FFF2-40B4-BE49-F238E27FC236}">
                <a16:creationId xmlns:a16="http://schemas.microsoft.com/office/drawing/2014/main" id="{3F82E012-D652-1187-B03E-C51056EEE44E}"/>
              </a:ext>
            </a:extLst>
          </p:cNvPr>
          <p:cNvPicPr>
            <a:picLocks noChangeAspect="1"/>
          </p:cNvPicPr>
          <p:nvPr/>
        </p:nvPicPr>
        <p:blipFill>
          <a:blip r:embed="rId5"/>
          <a:stretch>
            <a:fillRect/>
          </a:stretch>
        </p:blipFill>
        <p:spPr>
          <a:xfrm>
            <a:off x="9568394" y="832329"/>
            <a:ext cx="985406" cy="985406"/>
          </a:xfrm>
          <a:prstGeom prst="rect">
            <a:avLst/>
          </a:prstGeom>
        </p:spPr>
      </p:pic>
      <p:pic>
        <p:nvPicPr>
          <p:cNvPr id="8" name="Picture 7" descr="A black and blue chevron pattern&#10;&#10;Description automatically generated">
            <a:extLst>
              <a:ext uri="{FF2B5EF4-FFF2-40B4-BE49-F238E27FC236}">
                <a16:creationId xmlns:a16="http://schemas.microsoft.com/office/drawing/2014/main" id="{D409A232-CF88-7475-B13A-43F010E13A99}"/>
              </a:ext>
            </a:extLst>
          </p:cNvPr>
          <p:cNvPicPr>
            <a:picLocks noChangeAspect="1"/>
          </p:cNvPicPr>
          <p:nvPr/>
        </p:nvPicPr>
        <p:blipFill>
          <a:blip r:embed="rId6"/>
          <a:stretch>
            <a:fillRect/>
          </a:stretch>
        </p:blipFill>
        <p:spPr>
          <a:xfrm>
            <a:off x="1610318" y="822959"/>
            <a:ext cx="997164" cy="999250"/>
          </a:xfrm>
          <a:prstGeom prst="rect">
            <a:avLst/>
          </a:prstGeom>
        </p:spPr>
      </p:pic>
      <p:sp>
        <p:nvSpPr>
          <p:cNvPr id="31" name="Rounded Rectangle 30">
            <a:extLst>
              <a:ext uri="{FF2B5EF4-FFF2-40B4-BE49-F238E27FC236}">
                <a16:creationId xmlns:a16="http://schemas.microsoft.com/office/drawing/2014/main" id="{1A75E615-2C48-1EA7-E1F0-159F8B5A7977}"/>
              </a:ext>
            </a:extLst>
          </p:cNvPr>
          <p:cNvSpPr/>
          <p:nvPr/>
        </p:nvSpPr>
        <p:spPr>
          <a:xfrm>
            <a:off x="3597188" y="829156"/>
            <a:ext cx="4996764" cy="988579"/>
          </a:xfrm>
          <a:prstGeom prst="roundRect">
            <a:avLst>
              <a:gd name="adj" fmla="val 0"/>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00" dirty="0">
                <a:latin typeface="Flanders Art Sans Black" pitchFamily="2" charset="77"/>
              </a:rPr>
              <a:t>HET LEERPROCES</a:t>
            </a:r>
          </a:p>
        </p:txBody>
      </p:sp>
      <p:pic>
        <p:nvPicPr>
          <p:cNvPr id="13" name="Picture 12" descr="A black diamond with a black center&#10;&#10;Description automatically generated">
            <a:extLst>
              <a:ext uri="{FF2B5EF4-FFF2-40B4-BE49-F238E27FC236}">
                <a16:creationId xmlns:a16="http://schemas.microsoft.com/office/drawing/2014/main" id="{0B3A0124-B07B-EA5F-6FE9-0E4FBC165488}"/>
              </a:ext>
            </a:extLst>
          </p:cNvPr>
          <p:cNvPicPr>
            <a:picLocks noChangeAspect="1"/>
          </p:cNvPicPr>
          <p:nvPr/>
        </p:nvPicPr>
        <p:blipFill>
          <a:blip r:embed="rId7"/>
          <a:stretch>
            <a:fillRect/>
          </a:stretch>
        </p:blipFill>
        <p:spPr>
          <a:xfrm>
            <a:off x="8581876" y="829154"/>
            <a:ext cx="986518" cy="988581"/>
          </a:xfrm>
          <a:prstGeom prst="rect">
            <a:avLst/>
          </a:prstGeom>
        </p:spPr>
      </p:pic>
      <p:grpSp>
        <p:nvGrpSpPr>
          <p:cNvPr id="18" name="Group 17">
            <a:extLst>
              <a:ext uri="{FF2B5EF4-FFF2-40B4-BE49-F238E27FC236}">
                <a16:creationId xmlns:a16="http://schemas.microsoft.com/office/drawing/2014/main" id="{CD6F5971-C1E1-10D5-2499-6B5310E7B0BD}"/>
              </a:ext>
            </a:extLst>
          </p:cNvPr>
          <p:cNvGrpSpPr/>
          <p:nvPr/>
        </p:nvGrpSpPr>
        <p:grpSpPr>
          <a:xfrm>
            <a:off x="341893" y="2130940"/>
            <a:ext cx="4479695" cy="369332"/>
            <a:chOff x="341893" y="2130940"/>
            <a:chExt cx="4479695" cy="369332"/>
          </a:xfrm>
        </p:grpSpPr>
        <p:cxnSp>
          <p:nvCxnSpPr>
            <p:cNvPr id="7" name="Straight Connector 6">
              <a:extLst>
                <a:ext uri="{FF2B5EF4-FFF2-40B4-BE49-F238E27FC236}">
                  <a16:creationId xmlns:a16="http://schemas.microsoft.com/office/drawing/2014/main" id="{16FC8EB8-1784-623A-76B6-85DA2E7BDB3A}"/>
                </a:ext>
              </a:extLst>
            </p:cNvPr>
            <p:cNvCxnSpPr/>
            <p:nvPr/>
          </p:nvCxnSpPr>
          <p:spPr>
            <a:xfrm>
              <a:off x="349860" y="2492832"/>
              <a:ext cx="4471728" cy="0"/>
            </a:xfrm>
            <a:prstGeom prst="line">
              <a:avLst/>
            </a:prstGeom>
            <a:ln w="38100">
              <a:solidFill>
                <a:srgbClr val="C6014B"/>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5A14E4FF-14F5-F86B-03E8-7AECA6B6DBF8}"/>
                </a:ext>
              </a:extLst>
            </p:cNvPr>
            <p:cNvSpPr txBox="1"/>
            <p:nvPr/>
          </p:nvSpPr>
          <p:spPr>
            <a:xfrm>
              <a:off x="341893" y="2130940"/>
              <a:ext cx="4479695" cy="369332"/>
            </a:xfrm>
            <a:prstGeom prst="rect">
              <a:avLst/>
            </a:prstGeom>
            <a:noFill/>
          </p:spPr>
          <p:txBody>
            <a:bodyPr wrap="square" rtlCol="0">
              <a:spAutoFit/>
            </a:bodyPr>
            <a:lstStyle/>
            <a:p>
              <a:pPr algn="ctr"/>
              <a:r>
                <a:rPr lang="en-BE" b="1" dirty="0">
                  <a:solidFill>
                    <a:srgbClr val="C6014B"/>
                  </a:solidFill>
                  <a:latin typeface="Flanders Art Sans" pitchFamily="2" charset="77"/>
                </a:rPr>
                <a:t>EFFECTIEVE DIDACTIEK</a:t>
              </a:r>
            </a:p>
          </p:txBody>
        </p:sp>
      </p:grpSp>
      <p:grpSp>
        <p:nvGrpSpPr>
          <p:cNvPr id="20" name="Group 19">
            <a:extLst>
              <a:ext uri="{FF2B5EF4-FFF2-40B4-BE49-F238E27FC236}">
                <a16:creationId xmlns:a16="http://schemas.microsoft.com/office/drawing/2014/main" id="{88BA8854-4E41-10C7-2B21-A68B15CE2FAE}"/>
              </a:ext>
            </a:extLst>
          </p:cNvPr>
          <p:cNvGrpSpPr/>
          <p:nvPr/>
        </p:nvGrpSpPr>
        <p:grpSpPr>
          <a:xfrm>
            <a:off x="5056711" y="2130940"/>
            <a:ext cx="6823700" cy="369332"/>
            <a:chOff x="5056711" y="2130940"/>
            <a:chExt cx="6823700" cy="369332"/>
          </a:xfrm>
        </p:grpSpPr>
        <p:cxnSp>
          <p:nvCxnSpPr>
            <p:cNvPr id="10" name="Straight Connector 9">
              <a:extLst>
                <a:ext uri="{FF2B5EF4-FFF2-40B4-BE49-F238E27FC236}">
                  <a16:creationId xmlns:a16="http://schemas.microsoft.com/office/drawing/2014/main" id="{71562B33-AF8B-4891-8A8B-3C8E1B32DBD4}"/>
                </a:ext>
              </a:extLst>
            </p:cNvPr>
            <p:cNvCxnSpPr>
              <a:cxnSpLocks/>
            </p:cNvCxnSpPr>
            <p:nvPr/>
          </p:nvCxnSpPr>
          <p:spPr>
            <a:xfrm>
              <a:off x="5064678" y="2492832"/>
              <a:ext cx="6815733" cy="0"/>
            </a:xfrm>
            <a:prstGeom prst="line">
              <a:avLst/>
            </a:prstGeom>
            <a:ln w="38100">
              <a:solidFill>
                <a:srgbClr val="C6014B"/>
              </a:solidFill>
            </a:ln>
          </p:spPr>
          <p:style>
            <a:lnRef idx="2">
              <a:schemeClr val="accent1"/>
            </a:lnRef>
            <a:fillRef idx="0">
              <a:schemeClr val="accent1"/>
            </a:fillRef>
            <a:effectRef idx="1">
              <a:schemeClr val="accent1"/>
            </a:effectRef>
            <a:fontRef idx="minor">
              <a:schemeClr val="tx1"/>
            </a:fontRef>
          </p:style>
        </p:cxnSp>
        <p:sp>
          <p:nvSpPr>
            <p:cNvPr id="14" name="TextBox 13">
              <a:extLst>
                <a:ext uri="{FF2B5EF4-FFF2-40B4-BE49-F238E27FC236}">
                  <a16:creationId xmlns:a16="http://schemas.microsoft.com/office/drawing/2014/main" id="{E4FB1A93-80E1-D38D-A7A5-BF124FB40AAF}"/>
                </a:ext>
              </a:extLst>
            </p:cNvPr>
            <p:cNvSpPr txBox="1"/>
            <p:nvPr/>
          </p:nvSpPr>
          <p:spPr>
            <a:xfrm>
              <a:off x="5056711" y="2130940"/>
              <a:ext cx="6823700" cy="369332"/>
            </a:xfrm>
            <a:prstGeom prst="rect">
              <a:avLst/>
            </a:prstGeom>
            <a:noFill/>
          </p:spPr>
          <p:txBody>
            <a:bodyPr wrap="square" rtlCol="0">
              <a:spAutoFit/>
            </a:bodyPr>
            <a:lstStyle/>
            <a:p>
              <a:pPr algn="ctr"/>
              <a:r>
                <a:rPr lang="en-BE" b="1" dirty="0">
                  <a:solidFill>
                    <a:srgbClr val="C6014B"/>
                  </a:solidFill>
                  <a:latin typeface="Flanders Art Sans" pitchFamily="2" charset="77"/>
                </a:rPr>
                <a:t>WETENSCHAPPELIJK ONDERBOUWDE INTERVENTIES</a:t>
              </a:r>
            </a:p>
          </p:txBody>
        </p:sp>
      </p:grpSp>
      <p:sp>
        <p:nvSpPr>
          <p:cNvPr id="2" name="Rounded Rectangle 1">
            <a:extLst>
              <a:ext uri="{FF2B5EF4-FFF2-40B4-BE49-F238E27FC236}">
                <a16:creationId xmlns:a16="http://schemas.microsoft.com/office/drawing/2014/main" id="{D58E21D5-9F21-2F5B-0EA2-D580FD817462}"/>
              </a:ext>
            </a:extLst>
          </p:cNvPr>
          <p:cNvSpPr/>
          <p:nvPr/>
        </p:nvSpPr>
        <p:spPr>
          <a:xfrm>
            <a:off x="786242" y="5702169"/>
            <a:ext cx="3590995"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i="1" dirty="0">
                <a:solidFill>
                  <a:srgbClr val="C5004B"/>
                </a:solidFill>
                <a:latin typeface="Flanders Art Sans Medium" pitchFamily="2" charset="77"/>
              </a:rPr>
              <a:t>Leraar als expert én regisseur van het leerproces</a:t>
            </a:r>
          </a:p>
        </p:txBody>
      </p:sp>
      <p:grpSp>
        <p:nvGrpSpPr>
          <p:cNvPr id="4" name="Group 3">
            <a:extLst>
              <a:ext uri="{FF2B5EF4-FFF2-40B4-BE49-F238E27FC236}">
                <a16:creationId xmlns:a16="http://schemas.microsoft.com/office/drawing/2014/main" id="{2370064C-B031-A038-D336-5820CA9E3507}"/>
              </a:ext>
            </a:extLst>
          </p:cNvPr>
          <p:cNvGrpSpPr/>
          <p:nvPr/>
        </p:nvGrpSpPr>
        <p:grpSpPr>
          <a:xfrm>
            <a:off x="633134" y="2970954"/>
            <a:ext cx="1517629" cy="1461469"/>
            <a:chOff x="601235" y="3364035"/>
            <a:chExt cx="1517629" cy="1461469"/>
          </a:xfrm>
        </p:grpSpPr>
        <p:pic>
          <p:nvPicPr>
            <p:cNvPr id="6" name="Picture 5" descr="A blue and black circle&#10;&#10;Description automatically generated">
              <a:extLst>
                <a:ext uri="{FF2B5EF4-FFF2-40B4-BE49-F238E27FC236}">
                  <a16:creationId xmlns:a16="http://schemas.microsoft.com/office/drawing/2014/main" id="{520C1218-56B0-1090-06A3-5B8408298459}"/>
                </a:ext>
              </a:extLst>
            </p:cNvPr>
            <p:cNvPicPr>
              <a:picLocks noChangeAspect="1"/>
            </p:cNvPicPr>
            <p:nvPr/>
          </p:nvPicPr>
          <p:blipFill>
            <a:blip r:embed="rId8"/>
            <a:stretch>
              <a:fillRect/>
            </a:stretch>
          </p:blipFill>
          <p:spPr>
            <a:xfrm>
              <a:off x="601235" y="3364035"/>
              <a:ext cx="1142711" cy="1145102"/>
            </a:xfrm>
            <a:prstGeom prst="rect">
              <a:avLst/>
            </a:prstGeom>
          </p:spPr>
        </p:pic>
        <p:pic>
          <p:nvPicPr>
            <p:cNvPr id="15" name="Picture 14" descr="A black diamond in purple&#10;&#10;Description automatically generated">
              <a:extLst>
                <a:ext uri="{FF2B5EF4-FFF2-40B4-BE49-F238E27FC236}">
                  <a16:creationId xmlns:a16="http://schemas.microsoft.com/office/drawing/2014/main" id="{69480C3F-AFCD-A2B9-1CD7-F576A0E9A74A}"/>
                </a:ext>
              </a:extLst>
            </p:cNvPr>
            <p:cNvPicPr>
              <a:picLocks noChangeAspect="1"/>
            </p:cNvPicPr>
            <p:nvPr/>
          </p:nvPicPr>
          <p:blipFill>
            <a:blip r:embed="rId9"/>
            <a:stretch>
              <a:fillRect/>
            </a:stretch>
          </p:blipFill>
          <p:spPr>
            <a:xfrm>
              <a:off x="1038768" y="3656206"/>
              <a:ext cx="1080096" cy="1080096"/>
            </a:xfrm>
            <a:prstGeom prst="rect">
              <a:avLst/>
            </a:prstGeom>
          </p:spPr>
        </p:pic>
        <p:grpSp>
          <p:nvGrpSpPr>
            <p:cNvPr id="16" name="Group 15">
              <a:extLst>
                <a:ext uri="{FF2B5EF4-FFF2-40B4-BE49-F238E27FC236}">
                  <a16:creationId xmlns:a16="http://schemas.microsoft.com/office/drawing/2014/main" id="{58148D55-A52D-96EF-0146-47CDF7308277}"/>
                </a:ext>
              </a:extLst>
            </p:cNvPr>
            <p:cNvGrpSpPr/>
            <p:nvPr/>
          </p:nvGrpSpPr>
          <p:grpSpPr>
            <a:xfrm>
              <a:off x="697393" y="3493965"/>
              <a:ext cx="1331170" cy="1331539"/>
              <a:chOff x="697393" y="3493965"/>
              <a:chExt cx="1331170" cy="1331539"/>
            </a:xfrm>
          </p:grpSpPr>
          <p:grpSp>
            <p:nvGrpSpPr>
              <p:cNvPr id="19" name="Group 18">
                <a:extLst>
                  <a:ext uri="{FF2B5EF4-FFF2-40B4-BE49-F238E27FC236}">
                    <a16:creationId xmlns:a16="http://schemas.microsoft.com/office/drawing/2014/main" id="{2D4E713E-647B-AA0A-5CE4-B2F40393EF29}"/>
                  </a:ext>
                </a:extLst>
              </p:cNvPr>
              <p:cNvGrpSpPr/>
              <p:nvPr/>
            </p:nvGrpSpPr>
            <p:grpSpPr>
              <a:xfrm>
                <a:off x="697393" y="3854955"/>
                <a:ext cx="592839" cy="721717"/>
                <a:chOff x="697393" y="3854955"/>
                <a:chExt cx="592839" cy="721717"/>
              </a:xfrm>
            </p:grpSpPr>
            <p:pic>
              <p:nvPicPr>
                <p:cNvPr id="23" name="Graphic 22">
                  <a:extLst>
                    <a:ext uri="{FF2B5EF4-FFF2-40B4-BE49-F238E27FC236}">
                      <a16:creationId xmlns:a16="http://schemas.microsoft.com/office/drawing/2014/main" id="{64A1DE35-5AE5-337E-7E7B-AEE43725D89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97393" y="3854955"/>
                  <a:ext cx="592839" cy="721717"/>
                </a:xfrm>
                <a:prstGeom prst="rect">
                  <a:avLst/>
                </a:prstGeom>
              </p:spPr>
            </p:pic>
            <p:pic>
              <p:nvPicPr>
                <p:cNvPr id="24" name="Graphic 23">
                  <a:extLst>
                    <a:ext uri="{FF2B5EF4-FFF2-40B4-BE49-F238E27FC236}">
                      <a16:creationId xmlns:a16="http://schemas.microsoft.com/office/drawing/2014/main" id="{D467C18A-AE7F-D105-1D29-9F927A2557B8}"/>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47778" y="4076693"/>
                  <a:ext cx="278239" cy="278239"/>
                </a:xfrm>
                <a:prstGeom prst="rect">
                  <a:avLst/>
                </a:prstGeom>
              </p:spPr>
            </p:pic>
          </p:grpSp>
          <p:pic>
            <p:nvPicPr>
              <p:cNvPr id="21" name="Graphic 20">
                <a:extLst>
                  <a:ext uri="{FF2B5EF4-FFF2-40B4-BE49-F238E27FC236}">
                    <a16:creationId xmlns:a16="http://schemas.microsoft.com/office/drawing/2014/main" id="{0DFB7EC9-DDB9-36F3-99AC-DC9AED6303E6}"/>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73519" y="3493965"/>
                <a:ext cx="1031885" cy="611487"/>
              </a:xfrm>
              <a:prstGeom prst="rect">
                <a:avLst/>
              </a:prstGeom>
            </p:spPr>
          </p:pic>
          <p:pic>
            <p:nvPicPr>
              <p:cNvPr id="22" name="Graphic 21">
                <a:extLst>
                  <a:ext uri="{FF2B5EF4-FFF2-40B4-BE49-F238E27FC236}">
                    <a16:creationId xmlns:a16="http://schemas.microsoft.com/office/drawing/2014/main" id="{1E6D6018-6E3B-3C17-9C18-8C00BBF56023}"/>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1258679" y="3970077"/>
                <a:ext cx="769884" cy="855427"/>
              </a:xfrm>
              <a:prstGeom prst="rect">
                <a:avLst/>
              </a:prstGeom>
            </p:spPr>
          </p:pic>
        </p:grpSp>
      </p:grpSp>
      <p:sp>
        <p:nvSpPr>
          <p:cNvPr id="25" name="Rounded Rectangle 24">
            <a:extLst>
              <a:ext uri="{FF2B5EF4-FFF2-40B4-BE49-F238E27FC236}">
                <a16:creationId xmlns:a16="http://schemas.microsoft.com/office/drawing/2014/main" id="{E2A96156-8058-1E2E-B6D9-FA320D024968}"/>
              </a:ext>
            </a:extLst>
          </p:cNvPr>
          <p:cNvSpPr/>
          <p:nvPr/>
        </p:nvSpPr>
        <p:spPr>
          <a:xfrm>
            <a:off x="350216" y="4753796"/>
            <a:ext cx="2109178"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sterke</a:t>
            </a:r>
            <a:br>
              <a:rPr lang="nl-NL" sz="2400" dirty="0">
                <a:solidFill>
                  <a:srgbClr val="522463"/>
                </a:solidFill>
                <a:latin typeface="Flanders Art Sans Medium" pitchFamily="2" charset="77"/>
              </a:rPr>
            </a:br>
            <a:r>
              <a:rPr lang="nl-NL" sz="2400" dirty="0">
                <a:solidFill>
                  <a:srgbClr val="522463"/>
                </a:solidFill>
                <a:latin typeface="Flanders Art Sans Medium" pitchFamily="2" charset="77"/>
              </a:rPr>
              <a:t>basisdidactiek</a:t>
            </a:r>
          </a:p>
          <a:p>
            <a:pPr algn="ctr">
              <a:lnSpc>
                <a:spcPct val="90000"/>
              </a:lnSpc>
            </a:pPr>
            <a:endParaRPr lang="nl-NL" sz="2400" dirty="0">
              <a:solidFill>
                <a:srgbClr val="522463"/>
              </a:solidFill>
              <a:latin typeface="Flanders Art Sans Medium" pitchFamily="2" charset="77"/>
            </a:endParaRPr>
          </a:p>
        </p:txBody>
      </p:sp>
      <p:pic>
        <p:nvPicPr>
          <p:cNvPr id="27" name="Picture 26" descr="A blue and black logo&#10;&#10;Description automatically generated">
            <a:extLst>
              <a:ext uri="{FF2B5EF4-FFF2-40B4-BE49-F238E27FC236}">
                <a16:creationId xmlns:a16="http://schemas.microsoft.com/office/drawing/2014/main" id="{B46915FA-B47C-389D-2079-0AC6840DAE38}"/>
              </a:ext>
            </a:extLst>
          </p:cNvPr>
          <p:cNvPicPr>
            <a:picLocks noChangeAspect="1"/>
          </p:cNvPicPr>
          <p:nvPr/>
        </p:nvPicPr>
        <p:blipFill>
          <a:blip r:embed="rId18"/>
          <a:stretch>
            <a:fillRect/>
          </a:stretch>
        </p:blipFill>
        <p:spPr>
          <a:xfrm rot="5400000">
            <a:off x="3134087" y="2965355"/>
            <a:ext cx="993006" cy="993006"/>
          </a:xfrm>
          <a:prstGeom prst="rect">
            <a:avLst/>
          </a:prstGeom>
        </p:spPr>
      </p:pic>
      <p:pic>
        <p:nvPicPr>
          <p:cNvPr id="28" name="Picture 27" descr="A purple and black chevron pattern&#10;&#10;Description automatically generated">
            <a:extLst>
              <a:ext uri="{FF2B5EF4-FFF2-40B4-BE49-F238E27FC236}">
                <a16:creationId xmlns:a16="http://schemas.microsoft.com/office/drawing/2014/main" id="{83B67DE3-2ABB-0D96-B383-AB620FABD393}"/>
              </a:ext>
            </a:extLst>
          </p:cNvPr>
          <p:cNvPicPr>
            <a:picLocks noChangeAspect="1"/>
          </p:cNvPicPr>
          <p:nvPr/>
        </p:nvPicPr>
        <p:blipFill>
          <a:blip r:embed="rId19"/>
          <a:stretch>
            <a:fillRect/>
          </a:stretch>
        </p:blipFill>
        <p:spPr>
          <a:xfrm>
            <a:off x="3683433" y="3632512"/>
            <a:ext cx="766877" cy="768481"/>
          </a:xfrm>
          <a:prstGeom prst="rect">
            <a:avLst/>
          </a:prstGeom>
        </p:spPr>
      </p:pic>
      <p:grpSp>
        <p:nvGrpSpPr>
          <p:cNvPr id="29" name="Group 28">
            <a:extLst>
              <a:ext uri="{FF2B5EF4-FFF2-40B4-BE49-F238E27FC236}">
                <a16:creationId xmlns:a16="http://schemas.microsoft.com/office/drawing/2014/main" id="{E2582DAF-F6A8-2829-81C0-BB23115FF787}"/>
              </a:ext>
            </a:extLst>
          </p:cNvPr>
          <p:cNvGrpSpPr/>
          <p:nvPr/>
        </p:nvGrpSpPr>
        <p:grpSpPr>
          <a:xfrm>
            <a:off x="3357169" y="3052520"/>
            <a:ext cx="912531" cy="1393129"/>
            <a:chOff x="3290241" y="2959196"/>
            <a:chExt cx="912531" cy="1393129"/>
          </a:xfrm>
        </p:grpSpPr>
        <p:sp>
          <p:nvSpPr>
            <p:cNvPr id="30" name="Oval 29">
              <a:extLst>
                <a:ext uri="{FF2B5EF4-FFF2-40B4-BE49-F238E27FC236}">
                  <a16:creationId xmlns:a16="http://schemas.microsoft.com/office/drawing/2014/main" id="{AFFAC2EE-C89C-6283-1E22-10AF3BCEA466}"/>
                </a:ext>
              </a:extLst>
            </p:cNvPr>
            <p:cNvSpPr/>
            <p:nvPr/>
          </p:nvSpPr>
          <p:spPr>
            <a:xfrm>
              <a:off x="3414482" y="3453043"/>
              <a:ext cx="172254" cy="172254"/>
            </a:xfrm>
            <a:prstGeom prst="ellipse">
              <a:avLst/>
            </a:pr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2" name="Rectangle 31">
              <a:extLst>
                <a:ext uri="{FF2B5EF4-FFF2-40B4-BE49-F238E27FC236}">
                  <a16:creationId xmlns:a16="http://schemas.microsoft.com/office/drawing/2014/main" id="{00998F71-4A6F-E47F-5BC5-4B8A20374C50}"/>
                </a:ext>
              </a:extLst>
            </p:cNvPr>
            <p:cNvSpPr/>
            <p:nvPr/>
          </p:nvSpPr>
          <p:spPr>
            <a:xfrm rot="19776453">
              <a:off x="4057850" y="3288456"/>
              <a:ext cx="101647" cy="167173"/>
            </a:xfrm>
            <a:prstGeom prst="rect">
              <a:avLst/>
            </a:pr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3" name="Freeform 32">
              <a:extLst>
                <a:ext uri="{FF2B5EF4-FFF2-40B4-BE49-F238E27FC236}">
                  <a16:creationId xmlns:a16="http://schemas.microsoft.com/office/drawing/2014/main" id="{6A281B70-BF98-3CDB-787C-E92F9A1EDDA5}"/>
                </a:ext>
              </a:extLst>
            </p:cNvPr>
            <p:cNvSpPr/>
            <p:nvPr/>
          </p:nvSpPr>
          <p:spPr>
            <a:xfrm rot="1153088" flipH="1">
              <a:off x="3311720" y="2959196"/>
              <a:ext cx="805150" cy="1393129"/>
            </a:xfrm>
            <a:custGeom>
              <a:avLst/>
              <a:gdLst>
                <a:gd name="connsiteX0" fmla="*/ 630698 w 805150"/>
                <a:gd name="connsiteY0" fmla="*/ 943586 h 1393129"/>
                <a:gd name="connsiteX1" fmla="*/ 571748 w 805150"/>
                <a:gd name="connsiteY1" fmla="*/ 923036 h 1393129"/>
                <a:gd name="connsiteX2" fmla="*/ 415041 w 805150"/>
                <a:gd name="connsiteY2" fmla="*/ 1372580 h 1393129"/>
                <a:gd name="connsiteX3" fmla="*/ 473991 w 805150"/>
                <a:gd name="connsiteY3" fmla="*/ 1393129 h 1393129"/>
                <a:gd name="connsiteX4" fmla="*/ 474705 w 805150"/>
                <a:gd name="connsiteY4" fmla="*/ 889208 h 1393129"/>
                <a:gd name="connsiteX5" fmla="*/ 204396 w 805150"/>
                <a:gd name="connsiteY5" fmla="*/ 1302287 h 1393129"/>
                <a:gd name="connsiteX6" fmla="*/ 262850 w 805150"/>
                <a:gd name="connsiteY6" fmla="*/ 1340538 h 1393129"/>
                <a:gd name="connsiteX7" fmla="*/ 533159 w 805150"/>
                <a:gd name="connsiteY7" fmla="*/ 927458 h 1393129"/>
                <a:gd name="connsiteX8" fmla="*/ 724550 w 805150"/>
                <a:gd name="connsiteY8" fmla="*/ 695782 h 1393129"/>
                <a:gd name="connsiteX9" fmla="*/ 561896 w 805150"/>
                <a:gd name="connsiteY9" fmla="*/ 639082 h 1393129"/>
                <a:gd name="connsiteX10" fmla="*/ 482177 w 805150"/>
                <a:gd name="connsiteY10" fmla="*/ 867769 h 1393129"/>
                <a:gd name="connsiteX11" fmla="*/ 644832 w 805150"/>
                <a:gd name="connsiteY11" fmla="*/ 924469 h 1393129"/>
                <a:gd name="connsiteX12" fmla="*/ 663351 w 805150"/>
                <a:gd name="connsiteY12" fmla="*/ 871344 h 1393129"/>
                <a:gd name="connsiteX13" fmla="*/ 663351 w 805150"/>
                <a:gd name="connsiteY13" fmla="*/ 1000754 h 1393129"/>
                <a:gd name="connsiteX14" fmla="*/ 713315 w 805150"/>
                <a:gd name="connsiteY14" fmla="*/ 1000754 h 1393129"/>
                <a:gd name="connsiteX15" fmla="*/ 713315 w 805150"/>
                <a:gd name="connsiteY15" fmla="*/ 780749 h 1393129"/>
                <a:gd name="connsiteX16" fmla="*/ 694932 w 805150"/>
                <a:gd name="connsiteY16" fmla="*/ 780749 h 1393129"/>
                <a:gd name="connsiteX17" fmla="*/ 747350 w 805150"/>
                <a:gd name="connsiteY17" fmla="*/ 368726 h 1393129"/>
                <a:gd name="connsiteX18" fmla="*/ 637672 w 805150"/>
                <a:gd name="connsiteY18" fmla="*/ 421703 h 1393129"/>
                <a:gd name="connsiteX19" fmla="*/ 690650 w 805150"/>
                <a:gd name="connsiteY19" fmla="*/ 531381 h 1393129"/>
                <a:gd name="connsiteX20" fmla="*/ 800327 w 805150"/>
                <a:gd name="connsiteY20" fmla="*/ 478403 h 1393129"/>
                <a:gd name="connsiteX21" fmla="*/ 747350 w 805150"/>
                <a:gd name="connsiteY21" fmla="*/ 368726 h 1393129"/>
                <a:gd name="connsiteX22" fmla="*/ 172872 w 805150"/>
                <a:gd name="connsiteY22" fmla="*/ 157392 h 1393129"/>
                <a:gd name="connsiteX23" fmla="*/ 63195 w 805150"/>
                <a:gd name="connsiteY23" fmla="*/ 210369 h 1393129"/>
                <a:gd name="connsiteX24" fmla="*/ 58551 w 805150"/>
                <a:gd name="connsiteY24" fmla="*/ 244253 h 1393129"/>
                <a:gd name="connsiteX25" fmla="*/ 64920 w 805150"/>
                <a:gd name="connsiteY25" fmla="*/ 268411 h 1393129"/>
                <a:gd name="connsiteX26" fmla="*/ 55027 w 805150"/>
                <a:gd name="connsiteY26" fmla="*/ 264963 h 1393129"/>
                <a:gd name="connsiteX27" fmla="*/ 0 w 805150"/>
                <a:gd name="connsiteY27" fmla="*/ 422820 h 1393129"/>
                <a:gd name="connsiteX28" fmla="*/ 57517 w 805150"/>
                <a:gd name="connsiteY28" fmla="*/ 442870 h 1393129"/>
                <a:gd name="connsiteX29" fmla="*/ 103043 w 805150"/>
                <a:gd name="connsiteY29" fmla="*/ 312271 h 1393129"/>
                <a:gd name="connsiteX30" fmla="*/ 116172 w 805150"/>
                <a:gd name="connsiteY30" fmla="*/ 320046 h 1393129"/>
                <a:gd name="connsiteX31" fmla="*/ 181983 w 805150"/>
                <a:gd name="connsiteY31" fmla="*/ 316273 h 1393129"/>
                <a:gd name="connsiteX32" fmla="*/ 192308 w 805150"/>
                <a:gd name="connsiteY32" fmla="*/ 308551 h 1393129"/>
                <a:gd name="connsiteX33" fmla="*/ 310820 w 805150"/>
                <a:gd name="connsiteY33" fmla="*/ 429530 h 1393129"/>
                <a:gd name="connsiteX34" fmla="*/ 323409 w 805150"/>
                <a:gd name="connsiteY34" fmla="*/ 459080 h 1393129"/>
                <a:gd name="connsiteX35" fmla="*/ 393670 w 805150"/>
                <a:gd name="connsiteY35" fmla="*/ 429149 h 1393129"/>
                <a:gd name="connsiteX36" fmla="*/ 379715 w 805150"/>
                <a:gd name="connsiteY36" fmla="*/ 555185 h 1393129"/>
                <a:gd name="connsiteX37" fmla="*/ 398360 w 805150"/>
                <a:gd name="connsiteY37" fmla="*/ 557250 h 1393129"/>
                <a:gd name="connsiteX38" fmla="*/ 393698 w 805150"/>
                <a:gd name="connsiteY38" fmla="*/ 568864 h 1393129"/>
                <a:gd name="connsiteX39" fmla="*/ 548842 w 805150"/>
                <a:gd name="connsiteY39" fmla="*/ 631133 h 1393129"/>
                <a:gd name="connsiteX40" fmla="*/ 571530 w 805150"/>
                <a:gd name="connsiteY40" fmla="*/ 574604 h 1393129"/>
                <a:gd name="connsiteX41" fmla="*/ 433948 w 805150"/>
                <a:gd name="connsiteY41" fmla="*/ 519383 h 1393129"/>
                <a:gd name="connsiteX42" fmla="*/ 446428 w 805150"/>
                <a:gd name="connsiteY42" fmla="*/ 406675 h 1393129"/>
                <a:gd name="connsiteX43" fmla="*/ 525814 w 805150"/>
                <a:gd name="connsiteY43" fmla="*/ 372857 h 1393129"/>
                <a:gd name="connsiteX44" fmla="*/ 506232 w 805150"/>
                <a:gd name="connsiteY44" fmla="*/ 326890 h 1393129"/>
                <a:gd name="connsiteX45" fmla="*/ 452739 w 805150"/>
                <a:gd name="connsiteY45" fmla="*/ 349678 h 1393129"/>
                <a:gd name="connsiteX46" fmla="*/ 453587 w 805150"/>
                <a:gd name="connsiteY46" fmla="*/ 342015 h 1393129"/>
                <a:gd name="connsiteX47" fmla="*/ 403926 w 805150"/>
                <a:gd name="connsiteY47" fmla="*/ 336516 h 1393129"/>
                <a:gd name="connsiteX48" fmla="*/ 399981 w 805150"/>
                <a:gd name="connsiteY48" fmla="*/ 372152 h 1393129"/>
                <a:gd name="connsiteX49" fmla="*/ 346764 w 805150"/>
                <a:gd name="connsiteY49" fmla="*/ 394823 h 1393129"/>
                <a:gd name="connsiteX50" fmla="*/ 224254 w 805150"/>
                <a:gd name="connsiteY50" fmla="*/ 269763 h 1393129"/>
                <a:gd name="connsiteX51" fmla="*/ 225850 w 805150"/>
                <a:gd name="connsiteY51" fmla="*/ 267069 h 1393129"/>
                <a:gd name="connsiteX52" fmla="*/ 172872 w 805150"/>
                <a:gd name="connsiteY52" fmla="*/ 157392 h 1393129"/>
                <a:gd name="connsiteX53" fmla="*/ 331208 w 805150"/>
                <a:gd name="connsiteY53" fmla="*/ 4823 h 1393129"/>
                <a:gd name="connsiteX54" fmla="*/ 221531 w 805150"/>
                <a:gd name="connsiteY54" fmla="*/ 57800 h 1393129"/>
                <a:gd name="connsiteX55" fmla="*/ 274508 w 805150"/>
                <a:gd name="connsiteY55" fmla="*/ 167478 h 1393129"/>
                <a:gd name="connsiteX56" fmla="*/ 384186 w 805150"/>
                <a:gd name="connsiteY56" fmla="*/ 114500 h 1393129"/>
                <a:gd name="connsiteX57" fmla="*/ 331208 w 805150"/>
                <a:gd name="connsiteY57" fmla="*/ 4823 h 1393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805150" h="1393129">
                  <a:moveTo>
                    <a:pt x="630698" y="943586"/>
                  </a:moveTo>
                  <a:lnTo>
                    <a:pt x="571748" y="923036"/>
                  </a:lnTo>
                  <a:lnTo>
                    <a:pt x="415041" y="1372580"/>
                  </a:lnTo>
                  <a:lnTo>
                    <a:pt x="473991" y="1393129"/>
                  </a:lnTo>
                  <a:close/>
                  <a:moveTo>
                    <a:pt x="474705" y="889208"/>
                  </a:moveTo>
                  <a:lnTo>
                    <a:pt x="204396" y="1302287"/>
                  </a:lnTo>
                  <a:lnTo>
                    <a:pt x="262850" y="1340538"/>
                  </a:lnTo>
                  <a:lnTo>
                    <a:pt x="533159" y="927458"/>
                  </a:lnTo>
                  <a:close/>
                  <a:moveTo>
                    <a:pt x="724550" y="695782"/>
                  </a:moveTo>
                  <a:lnTo>
                    <a:pt x="561896" y="639082"/>
                  </a:lnTo>
                  <a:lnTo>
                    <a:pt x="482177" y="867769"/>
                  </a:lnTo>
                  <a:lnTo>
                    <a:pt x="644832" y="924469"/>
                  </a:lnTo>
                  <a:lnTo>
                    <a:pt x="663351" y="871344"/>
                  </a:lnTo>
                  <a:lnTo>
                    <a:pt x="663351" y="1000754"/>
                  </a:lnTo>
                  <a:lnTo>
                    <a:pt x="713315" y="1000754"/>
                  </a:lnTo>
                  <a:lnTo>
                    <a:pt x="713315" y="780749"/>
                  </a:lnTo>
                  <a:lnTo>
                    <a:pt x="694932" y="780749"/>
                  </a:lnTo>
                  <a:close/>
                  <a:moveTo>
                    <a:pt x="747350" y="368726"/>
                  </a:moveTo>
                  <a:cubicBezTo>
                    <a:pt x="702433" y="353069"/>
                    <a:pt x="653330" y="376787"/>
                    <a:pt x="637672" y="421703"/>
                  </a:cubicBezTo>
                  <a:cubicBezTo>
                    <a:pt x="622015" y="466619"/>
                    <a:pt x="645733" y="515723"/>
                    <a:pt x="690650" y="531381"/>
                  </a:cubicBezTo>
                  <a:cubicBezTo>
                    <a:pt x="735566" y="547038"/>
                    <a:pt x="784670" y="523320"/>
                    <a:pt x="800327" y="478403"/>
                  </a:cubicBezTo>
                  <a:cubicBezTo>
                    <a:pt x="815984" y="433487"/>
                    <a:pt x="792266" y="384383"/>
                    <a:pt x="747350" y="368726"/>
                  </a:cubicBezTo>
                  <a:close/>
                  <a:moveTo>
                    <a:pt x="172872" y="157392"/>
                  </a:moveTo>
                  <a:cubicBezTo>
                    <a:pt x="127956" y="141734"/>
                    <a:pt x="78852" y="165453"/>
                    <a:pt x="63195" y="210369"/>
                  </a:cubicBezTo>
                  <a:cubicBezTo>
                    <a:pt x="59281" y="221598"/>
                    <a:pt x="57827" y="233089"/>
                    <a:pt x="58551" y="244253"/>
                  </a:cubicBezTo>
                  <a:lnTo>
                    <a:pt x="64920" y="268411"/>
                  </a:lnTo>
                  <a:lnTo>
                    <a:pt x="55027" y="264963"/>
                  </a:lnTo>
                  <a:lnTo>
                    <a:pt x="0" y="422820"/>
                  </a:lnTo>
                  <a:lnTo>
                    <a:pt x="57517" y="442870"/>
                  </a:lnTo>
                  <a:lnTo>
                    <a:pt x="103043" y="312271"/>
                  </a:lnTo>
                  <a:lnTo>
                    <a:pt x="116172" y="320046"/>
                  </a:lnTo>
                  <a:cubicBezTo>
                    <a:pt x="138630" y="327875"/>
                    <a:pt x="162135" y="325860"/>
                    <a:pt x="181983" y="316273"/>
                  </a:cubicBezTo>
                  <a:lnTo>
                    <a:pt x="192308" y="308551"/>
                  </a:lnTo>
                  <a:lnTo>
                    <a:pt x="310820" y="429530"/>
                  </a:lnTo>
                  <a:lnTo>
                    <a:pt x="323409" y="459080"/>
                  </a:lnTo>
                  <a:lnTo>
                    <a:pt x="393670" y="429149"/>
                  </a:lnTo>
                  <a:lnTo>
                    <a:pt x="379715" y="555185"/>
                  </a:lnTo>
                  <a:lnTo>
                    <a:pt x="398360" y="557250"/>
                  </a:lnTo>
                  <a:lnTo>
                    <a:pt x="393698" y="568864"/>
                  </a:lnTo>
                  <a:lnTo>
                    <a:pt x="548842" y="631133"/>
                  </a:lnTo>
                  <a:lnTo>
                    <a:pt x="571530" y="574604"/>
                  </a:lnTo>
                  <a:lnTo>
                    <a:pt x="433948" y="519383"/>
                  </a:lnTo>
                  <a:lnTo>
                    <a:pt x="446428" y="406675"/>
                  </a:lnTo>
                  <a:lnTo>
                    <a:pt x="525814" y="372857"/>
                  </a:lnTo>
                  <a:lnTo>
                    <a:pt x="506232" y="326890"/>
                  </a:lnTo>
                  <a:lnTo>
                    <a:pt x="452739" y="349678"/>
                  </a:lnTo>
                  <a:lnTo>
                    <a:pt x="453587" y="342015"/>
                  </a:lnTo>
                  <a:lnTo>
                    <a:pt x="403926" y="336516"/>
                  </a:lnTo>
                  <a:lnTo>
                    <a:pt x="399981" y="372152"/>
                  </a:lnTo>
                  <a:lnTo>
                    <a:pt x="346764" y="394823"/>
                  </a:lnTo>
                  <a:lnTo>
                    <a:pt x="224254" y="269763"/>
                  </a:lnTo>
                  <a:lnTo>
                    <a:pt x="225850" y="267069"/>
                  </a:lnTo>
                  <a:cubicBezTo>
                    <a:pt x="241507" y="222153"/>
                    <a:pt x="217789" y="173049"/>
                    <a:pt x="172872" y="157392"/>
                  </a:cubicBezTo>
                  <a:close/>
                  <a:moveTo>
                    <a:pt x="331208" y="4823"/>
                  </a:moveTo>
                  <a:cubicBezTo>
                    <a:pt x="286292" y="-10834"/>
                    <a:pt x="237188" y="12884"/>
                    <a:pt x="221531" y="57800"/>
                  </a:cubicBezTo>
                  <a:cubicBezTo>
                    <a:pt x="205874" y="102717"/>
                    <a:pt x="229592" y="151820"/>
                    <a:pt x="274508" y="167478"/>
                  </a:cubicBezTo>
                  <a:cubicBezTo>
                    <a:pt x="319424" y="183135"/>
                    <a:pt x="368528" y="159417"/>
                    <a:pt x="384186" y="114500"/>
                  </a:cubicBezTo>
                  <a:cubicBezTo>
                    <a:pt x="399843" y="69584"/>
                    <a:pt x="376125" y="20480"/>
                    <a:pt x="331208" y="4823"/>
                  </a:cubicBezTo>
                  <a:close/>
                </a:path>
              </a:pathLst>
            </a:cu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34" name="Graphic 33">
              <a:extLst>
                <a:ext uri="{FF2B5EF4-FFF2-40B4-BE49-F238E27FC236}">
                  <a16:creationId xmlns:a16="http://schemas.microsoft.com/office/drawing/2014/main" id="{A7F1A0ED-1FC8-1353-5B35-84CDA56111A8}"/>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3290241" y="2999050"/>
              <a:ext cx="912531" cy="1338379"/>
            </a:xfrm>
            <a:prstGeom prst="rect">
              <a:avLst/>
            </a:prstGeom>
          </p:spPr>
        </p:pic>
      </p:grpSp>
      <p:pic>
        <p:nvPicPr>
          <p:cNvPr id="36" name="Picture 35" descr="A black circle on a blue background&#10;&#10;Description automatically generated">
            <a:extLst>
              <a:ext uri="{FF2B5EF4-FFF2-40B4-BE49-F238E27FC236}">
                <a16:creationId xmlns:a16="http://schemas.microsoft.com/office/drawing/2014/main" id="{76CD4F55-69A5-66E5-B3C1-713E6CAE1DE6}"/>
              </a:ext>
            </a:extLst>
          </p:cNvPr>
          <p:cNvPicPr>
            <a:picLocks noChangeAspect="1"/>
          </p:cNvPicPr>
          <p:nvPr/>
        </p:nvPicPr>
        <p:blipFill>
          <a:blip r:embed="rId22"/>
          <a:stretch>
            <a:fillRect/>
          </a:stretch>
        </p:blipFill>
        <p:spPr>
          <a:xfrm>
            <a:off x="7763298" y="2844528"/>
            <a:ext cx="1286907" cy="1289599"/>
          </a:xfrm>
          <a:prstGeom prst="rect">
            <a:avLst/>
          </a:prstGeom>
        </p:spPr>
      </p:pic>
      <p:pic>
        <p:nvPicPr>
          <p:cNvPr id="37" name="Picture 36" descr="A black and purple checkered pattern&#10;&#10;Description automatically generated">
            <a:extLst>
              <a:ext uri="{FF2B5EF4-FFF2-40B4-BE49-F238E27FC236}">
                <a16:creationId xmlns:a16="http://schemas.microsoft.com/office/drawing/2014/main" id="{B10DB410-541D-EA14-E73A-A31558CF2AA9}"/>
              </a:ext>
            </a:extLst>
          </p:cNvPr>
          <p:cNvPicPr>
            <a:picLocks noChangeAspect="1"/>
          </p:cNvPicPr>
          <p:nvPr/>
        </p:nvPicPr>
        <p:blipFill>
          <a:blip r:embed="rId23"/>
          <a:stretch>
            <a:fillRect/>
          </a:stretch>
        </p:blipFill>
        <p:spPr>
          <a:xfrm>
            <a:off x="7929331" y="3623087"/>
            <a:ext cx="911225" cy="911225"/>
          </a:xfrm>
          <a:prstGeom prst="rect">
            <a:avLst/>
          </a:prstGeom>
        </p:spPr>
      </p:pic>
      <p:pic>
        <p:nvPicPr>
          <p:cNvPr id="38" name="Graphic 37">
            <a:extLst>
              <a:ext uri="{FF2B5EF4-FFF2-40B4-BE49-F238E27FC236}">
                <a16:creationId xmlns:a16="http://schemas.microsoft.com/office/drawing/2014/main" id="{D479871F-F14D-71B8-CDA2-0D977E5FE25C}"/>
              </a:ext>
            </a:extLst>
          </p:cNvPr>
          <p:cNvPicPr>
            <a:picLocks noChangeAspect="1"/>
          </p:cNvPicPr>
          <p:nvPr/>
        </p:nvPicPr>
        <p:blipFill>
          <a:blip r:embed="rId24">
            <a:extLst>
              <a:ext uri="{96DAC541-7B7A-43D3-8B79-37D633B846F1}">
                <asvg:svgBlip xmlns:asvg="http://schemas.microsoft.com/office/drawing/2016/SVG/main" r:embed="rId25"/>
              </a:ext>
            </a:extLst>
          </a:blip>
          <a:stretch>
            <a:fillRect/>
          </a:stretch>
        </p:blipFill>
        <p:spPr>
          <a:xfrm>
            <a:off x="7796782" y="2981113"/>
            <a:ext cx="1416113" cy="1213811"/>
          </a:xfrm>
          <a:prstGeom prst="rect">
            <a:avLst/>
          </a:prstGeom>
        </p:spPr>
      </p:pic>
      <p:sp>
        <p:nvSpPr>
          <p:cNvPr id="39" name="Rounded Rectangle 38">
            <a:extLst>
              <a:ext uri="{FF2B5EF4-FFF2-40B4-BE49-F238E27FC236}">
                <a16:creationId xmlns:a16="http://schemas.microsoft.com/office/drawing/2014/main" id="{92795AE6-9FF8-9EA5-F337-F6846DC55F51}"/>
              </a:ext>
            </a:extLst>
          </p:cNvPr>
          <p:cNvSpPr/>
          <p:nvPr/>
        </p:nvSpPr>
        <p:spPr>
          <a:xfrm>
            <a:off x="7245468" y="4753795"/>
            <a:ext cx="2418221"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zelfregulerende vaardigheden</a:t>
            </a:r>
          </a:p>
          <a:p>
            <a:pPr algn="ctr">
              <a:lnSpc>
                <a:spcPct val="90000"/>
              </a:lnSpc>
            </a:pPr>
            <a:endParaRPr lang="nl-NL" sz="2400" dirty="0">
              <a:solidFill>
                <a:srgbClr val="522463"/>
              </a:solidFill>
              <a:latin typeface="Flanders Art Sans Medium" pitchFamily="2" charset="77"/>
            </a:endParaRPr>
          </a:p>
          <a:p>
            <a:pPr algn="ctr">
              <a:lnSpc>
                <a:spcPct val="90000"/>
              </a:lnSpc>
            </a:pPr>
            <a:endParaRPr lang="nl-NL" sz="2400" dirty="0">
              <a:solidFill>
                <a:srgbClr val="522463"/>
              </a:solidFill>
              <a:latin typeface="Flanders Art Sans Medium" pitchFamily="2" charset="77"/>
            </a:endParaRPr>
          </a:p>
        </p:txBody>
      </p:sp>
      <p:pic>
        <p:nvPicPr>
          <p:cNvPr id="40" name="Picture 39" descr="A black diamond on a blue background&#10;&#10;Description automatically generated">
            <a:extLst>
              <a:ext uri="{FF2B5EF4-FFF2-40B4-BE49-F238E27FC236}">
                <a16:creationId xmlns:a16="http://schemas.microsoft.com/office/drawing/2014/main" id="{85429053-C0AF-FDBE-664F-0FF1151ABE88}"/>
              </a:ext>
            </a:extLst>
          </p:cNvPr>
          <p:cNvPicPr>
            <a:picLocks noChangeAspect="1"/>
          </p:cNvPicPr>
          <p:nvPr/>
        </p:nvPicPr>
        <p:blipFill>
          <a:blip r:embed="rId26"/>
          <a:stretch>
            <a:fillRect/>
          </a:stretch>
        </p:blipFill>
        <p:spPr>
          <a:xfrm>
            <a:off x="5626193" y="3105481"/>
            <a:ext cx="1286907" cy="1289600"/>
          </a:xfrm>
          <a:prstGeom prst="rect">
            <a:avLst/>
          </a:prstGeom>
        </p:spPr>
      </p:pic>
      <p:pic>
        <p:nvPicPr>
          <p:cNvPr id="42" name="Graphic 41">
            <a:extLst>
              <a:ext uri="{FF2B5EF4-FFF2-40B4-BE49-F238E27FC236}">
                <a16:creationId xmlns:a16="http://schemas.microsoft.com/office/drawing/2014/main" id="{FC38CE75-9E2B-C611-AC7D-DB7BF42C0797}"/>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5763126" y="2930091"/>
            <a:ext cx="791220" cy="734704"/>
          </a:xfrm>
          <a:prstGeom prst="rect">
            <a:avLst/>
          </a:prstGeom>
        </p:spPr>
      </p:pic>
      <p:pic>
        <p:nvPicPr>
          <p:cNvPr id="43" name="Graphic 42">
            <a:extLst>
              <a:ext uri="{FF2B5EF4-FFF2-40B4-BE49-F238E27FC236}">
                <a16:creationId xmlns:a16="http://schemas.microsoft.com/office/drawing/2014/main" id="{E5ABB921-AB6A-3C06-95D9-E9FBED3F3DBB}"/>
              </a:ext>
            </a:extLst>
          </p:cNvPr>
          <p:cNvPicPr>
            <a:picLocks noChangeAspect="1"/>
          </p:cNvPicPr>
          <p:nvPr/>
        </p:nvPicPr>
        <p:blipFill rotWithShape="1">
          <a:blip r:embed="rId27">
            <a:extLst>
              <a:ext uri="{96DAC541-7B7A-43D3-8B79-37D633B846F1}">
                <asvg:svgBlip xmlns:asvg="http://schemas.microsoft.com/office/drawing/2016/SVG/main" r:embed="rId28"/>
              </a:ext>
            </a:extLst>
          </a:blip>
          <a:srcRect l="53064"/>
          <a:stretch/>
        </p:blipFill>
        <p:spPr>
          <a:xfrm>
            <a:off x="5270020" y="3540579"/>
            <a:ext cx="371363" cy="734704"/>
          </a:xfrm>
          <a:prstGeom prst="rect">
            <a:avLst/>
          </a:prstGeom>
        </p:spPr>
      </p:pic>
      <p:pic>
        <p:nvPicPr>
          <p:cNvPr id="44" name="Graphic 43">
            <a:extLst>
              <a:ext uri="{FF2B5EF4-FFF2-40B4-BE49-F238E27FC236}">
                <a16:creationId xmlns:a16="http://schemas.microsoft.com/office/drawing/2014/main" id="{228E6448-E2E2-1BD9-361D-7035E9837A78}"/>
              </a:ext>
            </a:extLst>
          </p:cNvPr>
          <p:cNvPicPr>
            <a:picLocks noChangeAspect="1"/>
          </p:cNvPicPr>
          <p:nvPr/>
        </p:nvPicPr>
        <p:blipFill rotWithShape="1">
          <a:blip r:embed="rId27">
            <a:extLst>
              <a:ext uri="{96DAC541-7B7A-43D3-8B79-37D633B846F1}">
                <asvg:svgBlip xmlns:asvg="http://schemas.microsoft.com/office/drawing/2016/SVG/main" r:embed="rId28"/>
              </a:ext>
            </a:extLst>
          </a:blip>
          <a:srcRect l="53064"/>
          <a:stretch/>
        </p:blipFill>
        <p:spPr>
          <a:xfrm>
            <a:off x="6063825" y="3836031"/>
            <a:ext cx="371363" cy="734704"/>
          </a:xfrm>
          <a:prstGeom prst="rect">
            <a:avLst/>
          </a:prstGeom>
        </p:spPr>
      </p:pic>
      <p:pic>
        <p:nvPicPr>
          <p:cNvPr id="45" name="Graphic 44">
            <a:extLst>
              <a:ext uri="{FF2B5EF4-FFF2-40B4-BE49-F238E27FC236}">
                <a16:creationId xmlns:a16="http://schemas.microsoft.com/office/drawing/2014/main" id="{E285058F-8966-AC3E-3AB4-36C8D2EE34A4}"/>
              </a:ext>
            </a:extLst>
          </p:cNvPr>
          <p:cNvPicPr>
            <a:picLocks noChangeAspect="1"/>
          </p:cNvPicPr>
          <p:nvPr/>
        </p:nvPicPr>
        <p:blipFill rotWithShape="1">
          <a:blip r:embed="rId27">
            <a:extLst>
              <a:ext uri="{96DAC541-7B7A-43D3-8B79-37D633B846F1}">
                <asvg:svgBlip xmlns:asvg="http://schemas.microsoft.com/office/drawing/2016/SVG/main" r:embed="rId28"/>
              </a:ext>
            </a:extLst>
          </a:blip>
          <a:srcRect l="53064"/>
          <a:stretch/>
        </p:blipFill>
        <p:spPr>
          <a:xfrm>
            <a:off x="6414988" y="3836295"/>
            <a:ext cx="371363" cy="734704"/>
          </a:xfrm>
          <a:prstGeom prst="rect">
            <a:avLst/>
          </a:prstGeom>
        </p:spPr>
      </p:pic>
      <p:sp>
        <p:nvSpPr>
          <p:cNvPr id="46" name="Arc 45">
            <a:extLst>
              <a:ext uri="{FF2B5EF4-FFF2-40B4-BE49-F238E27FC236}">
                <a16:creationId xmlns:a16="http://schemas.microsoft.com/office/drawing/2014/main" id="{4A81F233-2554-4F1C-32A5-6F38C5DF0FF8}"/>
              </a:ext>
            </a:extLst>
          </p:cNvPr>
          <p:cNvSpPr/>
          <p:nvPr/>
        </p:nvSpPr>
        <p:spPr>
          <a:xfrm rot="16200000">
            <a:off x="5670455" y="3246068"/>
            <a:ext cx="544764" cy="544764"/>
          </a:xfrm>
          <a:prstGeom prst="arc">
            <a:avLst>
              <a:gd name="adj1" fmla="val 16200000"/>
              <a:gd name="adj2" fmla="val 20302675"/>
            </a:avLst>
          </a:prstGeom>
          <a:ln w="31750">
            <a:solidFill>
              <a:srgbClr val="5A1F6E"/>
            </a:solidFill>
            <a:head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47" name="Arc 46">
            <a:extLst>
              <a:ext uri="{FF2B5EF4-FFF2-40B4-BE49-F238E27FC236}">
                <a16:creationId xmlns:a16="http://schemas.microsoft.com/office/drawing/2014/main" id="{93736CFE-3314-E593-B03D-063FB641D383}"/>
              </a:ext>
            </a:extLst>
          </p:cNvPr>
          <p:cNvSpPr/>
          <p:nvPr/>
        </p:nvSpPr>
        <p:spPr>
          <a:xfrm rot="8100000">
            <a:off x="5598925" y="3756199"/>
            <a:ext cx="544764" cy="544764"/>
          </a:xfrm>
          <a:prstGeom prst="arc">
            <a:avLst>
              <a:gd name="adj1" fmla="val 17101525"/>
              <a:gd name="adj2" fmla="val 0"/>
            </a:avLst>
          </a:prstGeom>
          <a:ln w="31750">
            <a:solidFill>
              <a:srgbClr val="5A1F6E"/>
            </a:solidFill>
            <a:headEnd type="triangl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pic>
        <p:nvPicPr>
          <p:cNvPr id="48" name="Picture 47" descr="A purple and black rectangle&#10;&#10;Description automatically generated">
            <a:extLst>
              <a:ext uri="{FF2B5EF4-FFF2-40B4-BE49-F238E27FC236}">
                <a16:creationId xmlns:a16="http://schemas.microsoft.com/office/drawing/2014/main" id="{8942A4AD-4DED-E1F9-4EFC-F2280C921CD9}"/>
              </a:ext>
            </a:extLst>
          </p:cNvPr>
          <p:cNvPicPr>
            <a:picLocks noChangeAspect="1"/>
          </p:cNvPicPr>
          <p:nvPr/>
        </p:nvPicPr>
        <p:blipFill>
          <a:blip r:embed="rId29"/>
          <a:stretch>
            <a:fillRect/>
          </a:stretch>
        </p:blipFill>
        <p:spPr>
          <a:xfrm rot="5400000">
            <a:off x="6625445" y="2620575"/>
            <a:ext cx="419509" cy="839017"/>
          </a:xfrm>
          <a:prstGeom prst="rect">
            <a:avLst/>
          </a:prstGeom>
        </p:spPr>
      </p:pic>
      <p:sp>
        <p:nvSpPr>
          <p:cNvPr id="49" name="Rounded Rectangle 48">
            <a:extLst>
              <a:ext uri="{FF2B5EF4-FFF2-40B4-BE49-F238E27FC236}">
                <a16:creationId xmlns:a16="http://schemas.microsoft.com/office/drawing/2014/main" id="{CA02D52B-0F79-96C7-5CBE-E5F60A62E725}"/>
              </a:ext>
            </a:extLst>
          </p:cNvPr>
          <p:cNvSpPr/>
          <p:nvPr/>
        </p:nvSpPr>
        <p:spPr>
          <a:xfrm>
            <a:off x="5056710" y="4753795"/>
            <a:ext cx="2118789"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doelgerichte differentiatie</a:t>
            </a:r>
          </a:p>
          <a:p>
            <a:pPr algn="ctr">
              <a:lnSpc>
                <a:spcPct val="90000"/>
              </a:lnSpc>
            </a:pPr>
            <a:endParaRPr lang="nl-NL" sz="2400" dirty="0">
              <a:solidFill>
                <a:srgbClr val="522463"/>
              </a:solidFill>
              <a:latin typeface="Flanders Art Sans Medium" pitchFamily="2" charset="77"/>
            </a:endParaRPr>
          </a:p>
        </p:txBody>
      </p:sp>
      <p:sp>
        <p:nvSpPr>
          <p:cNvPr id="51" name="Freeform 50">
            <a:extLst>
              <a:ext uri="{FF2B5EF4-FFF2-40B4-BE49-F238E27FC236}">
                <a16:creationId xmlns:a16="http://schemas.microsoft.com/office/drawing/2014/main" id="{3BD2E5CE-C7C9-1FDB-EFC6-E8C129C1C166}"/>
              </a:ext>
            </a:extLst>
          </p:cNvPr>
          <p:cNvSpPr/>
          <p:nvPr/>
        </p:nvSpPr>
        <p:spPr>
          <a:xfrm rot="16200000">
            <a:off x="10623965" y="3573403"/>
            <a:ext cx="993902" cy="993902"/>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7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52" name="Picture 51" descr="A black and blue diamond pattern&#10;&#10;Description automatically generated">
            <a:extLst>
              <a:ext uri="{FF2B5EF4-FFF2-40B4-BE49-F238E27FC236}">
                <a16:creationId xmlns:a16="http://schemas.microsoft.com/office/drawing/2014/main" id="{505EE7EF-8FD9-310A-FB5F-9ED750C2E0FE}"/>
              </a:ext>
            </a:extLst>
          </p:cNvPr>
          <p:cNvPicPr>
            <a:picLocks noChangeAspect="1"/>
          </p:cNvPicPr>
          <p:nvPr/>
        </p:nvPicPr>
        <p:blipFill>
          <a:blip r:embed="rId30"/>
          <a:stretch>
            <a:fillRect/>
          </a:stretch>
        </p:blipFill>
        <p:spPr>
          <a:xfrm>
            <a:off x="9947072" y="2755069"/>
            <a:ext cx="1201969" cy="1201969"/>
          </a:xfrm>
          <a:prstGeom prst="rect">
            <a:avLst/>
          </a:prstGeom>
        </p:spPr>
      </p:pic>
      <p:pic>
        <p:nvPicPr>
          <p:cNvPr id="53" name="Graphic 52">
            <a:extLst>
              <a:ext uri="{FF2B5EF4-FFF2-40B4-BE49-F238E27FC236}">
                <a16:creationId xmlns:a16="http://schemas.microsoft.com/office/drawing/2014/main" id="{6FF23DEA-FE0A-CD24-642C-1DF2B62DA124}"/>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10277202" y="3241027"/>
            <a:ext cx="1071803" cy="1110082"/>
          </a:xfrm>
          <a:prstGeom prst="rect">
            <a:avLst/>
          </a:prstGeom>
        </p:spPr>
      </p:pic>
      <p:sp>
        <p:nvSpPr>
          <p:cNvPr id="54" name="Rounded Rectangle 53">
            <a:extLst>
              <a:ext uri="{FF2B5EF4-FFF2-40B4-BE49-F238E27FC236}">
                <a16:creationId xmlns:a16="http://schemas.microsoft.com/office/drawing/2014/main" id="{D87C2579-24FD-67CA-9CF3-0A0003FE2A9C}"/>
              </a:ext>
            </a:extLst>
          </p:cNvPr>
          <p:cNvSpPr/>
          <p:nvPr/>
        </p:nvSpPr>
        <p:spPr>
          <a:xfrm>
            <a:off x="9772815" y="4748131"/>
            <a:ext cx="2084223"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samen</a:t>
            </a:r>
            <a:br>
              <a:rPr lang="nl-NL" sz="2400" dirty="0">
                <a:solidFill>
                  <a:srgbClr val="522463"/>
                </a:solidFill>
                <a:latin typeface="Flanders Art Sans Medium" pitchFamily="2" charset="77"/>
              </a:rPr>
            </a:br>
            <a:r>
              <a:rPr lang="nl-NL" sz="2400" dirty="0">
                <a:solidFill>
                  <a:srgbClr val="522463"/>
                </a:solidFill>
                <a:latin typeface="Flanders Art Sans Medium" pitchFamily="2" charset="77"/>
              </a:rPr>
              <a:t>leren</a:t>
            </a:r>
          </a:p>
          <a:p>
            <a:pPr algn="ctr">
              <a:lnSpc>
                <a:spcPct val="90000"/>
              </a:lnSpc>
            </a:pPr>
            <a:endParaRPr lang="nl-NL" sz="2400" dirty="0">
              <a:solidFill>
                <a:srgbClr val="522463"/>
              </a:solidFill>
              <a:latin typeface="Flanders Art Sans Medium" pitchFamily="2" charset="77"/>
            </a:endParaRPr>
          </a:p>
        </p:txBody>
      </p:sp>
      <p:sp>
        <p:nvSpPr>
          <p:cNvPr id="11" name="Rounded Rectangle 10">
            <a:extLst>
              <a:ext uri="{FF2B5EF4-FFF2-40B4-BE49-F238E27FC236}">
                <a16:creationId xmlns:a16="http://schemas.microsoft.com/office/drawing/2014/main" id="{129C4D08-4DB9-9BA8-887B-D7B901142DAB}"/>
              </a:ext>
            </a:extLst>
          </p:cNvPr>
          <p:cNvSpPr/>
          <p:nvPr/>
        </p:nvSpPr>
        <p:spPr>
          <a:xfrm>
            <a:off x="5270019" y="5698881"/>
            <a:ext cx="6347847" cy="614530"/>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000" i="1" dirty="0">
                <a:solidFill>
                  <a:srgbClr val="C5004B"/>
                </a:solidFill>
                <a:latin typeface="Flanders Art Sans Medium" pitchFamily="2" charset="77"/>
              </a:rPr>
              <a:t>Lerende staat centraal</a:t>
            </a:r>
            <a:br>
              <a:rPr lang="nl-NL" sz="2000" i="1" dirty="0">
                <a:solidFill>
                  <a:srgbClr val="C5004B"/>
                </a:solidFill>
                <a:latin typeface="Flanders Art Sans Medium" pitchFamily="2" charset="77"/>
              </a:rPr>
            </a:br>
            <a:r>
              <a:rPr lang="nl-NL" sz="2000" i="1" dirty="0">
                <a:solidFill>
                  <a:srgbClr val="C5004B"/>
                </a:solidFill>
                <a:latin typeface="Flanders Art Sans Medium" pitchFamily="2" charset="77"/>
              </a:rPr>
              <a:t>én krijgt een actieve rol</a:t>
            </a:r>
          </a:p>
        </p:txBody>
      </p:sp>
      <p:sp>
        <p:nvSpPr>
          <p:cNvPr id="35" name="Rounded Rectangle 34">
            <a:extLst>
              <a:ext uri="{FF2B5EF4-FFF2-40B4-BE49-F238E27FC236}">
                <a16:creationId xmlns:a16="http://schemas.microsoft.com/office/drawing/2014/main" id="{F33C7D94-4B3D-8F68-DE77-B55B76E251C7}"/>
              </a:ext>
            </a:extLst>
          </p:cNvPr>
          <p:cNvSpPr/>
          <p:nvPr/>
        </p:nvSpPr>
        <p:spPr>
          <a:xfrm>
            <a:off x="2603514" y="4753796"/>
            <a:ext cx="2473452"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vak-/leergebied-didactiek</a:t>
            </a:r>
          </a:p>
          <a:p>
            <a:pPr algn="ctr">
              <a:lnSpc>
                <a:spcPct val="90000"/>
              </a:lnSpc>
            </a:pPr>
            <a:endParaRPr lang="nl-NL" sz="2400" dirty="0">
              <a:solidFill>
                <a:srgbClr val="522463"/>
              </a:solidFill>
              <a:latin typeface="Flanders Art Sans Medium" pitchFamily="2" charset="77"/>
            </a:endParaRPr>
          </a:p>
        </p:txBody>
      </p:sp>
    </p:spTree>
    <p:extLst>
      <p:ext uri="{BB962C8B-B14F-4D97-AF65-F5344CB8AC3E}">
        <p14:creationId xmlns:p14="http://schemas.microsoft.com/office/powerpoint/2010/main" val="3510606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400" fill="hold"/>
                                        <p:tgtEl>
                                          <p:spTgt spid="42"/>
                                        </p:tgtEl>
                                        <p:attrNameLst>
                                          <p:attrName>ppt_x</p:attrName>
                                        </p:attrNameLst>
                                      </p:cBhvr>
                                      <p:tavLst>
                                        <p:tav tm="0">
                                          <p:val>
                                            <p:strVal val="#ppt_x"/>
                                          </p:val>
                                        </p:tav>
                                        <p:tav tm="100000">
                                          <p:val>
                                            <p:strVal val="#ppt_x"/>
                                          </p:val>
                                        </p:tav>
                                      </p:tavLst>
                                    </p:anim>
                                    <p:anim calcmode="lin" valueType="num">
                                      <p:cBhvr additive="base">
                                        <p:cTn id="8" dur="400" fill="hold"/>
                                        <p:tgtEl>
                                          <p:spTgt spid="42"/>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grpId="0" nodeType="withEffect">
                                  <p:stCondLst>
                                    <p:cond delay="100"/>
                                  </p:stCondLst>
                                  <p:childTnLst>
                                    <p:set>
                                      <p:cBhvr>
                                        <p:cTn id="10" dur="1" fill="hold">
                                          <p:stCondLst>
                                            <p:cond delay="0"/>
                                          </p:stCondLst>
                                        </p:cTn>
                                        <p:tgtEl>
                                          <p:spTgt spid="46"/>
                                        </p:tgtEl>
                                        <p:attrNameLst>
                                          <p:attrName>style.visibility</p:attrName>
                                        </p:attrNameLst>
                                      </p:cBhvr>
                                      <p:to>
                                        <p:strVal val="visible"/>
                                      </p:to>
                                    </p:set>
                                    <p:anim calcmode="lin" valueType="num">
                                      <p:cBhvr additive="base">
                                        <p:cTn id="11" dur="400" fill="hold"/>
                                        <p:tgtEl>
                                          <p:spTgt spid="46"/>
                                        </p:tgtEl>
                                        <p:attrNameLst>
                                          <p:attrName>ppt_x</p:attrName>
                                        </p:attrNameLst>
                                      </p:cBhvr>
                                      <p:tavLst>
                                        <p:tav tm="0">
                                          <p:val>
                                            <p:strVal val="#ppt_x"/>
                                          </p:val>
                                        </p:tav>
                                        <p:tav tm="100000">
                                          <p:val>
                                            <p:strVal val="#ppt_x"/>
                                          </p:val>
                                        </p:tav>
                                      </p:tavLst>
                                    </p:anim>
                                    <p:anim calcmode="lin" valueType="num">
                                      <p:cBhvr additive="base">
                                        <p:cTn id="12" dur="400" fill="hold"/>
                                        <p:tgtEl>
                                          <p:spTgt spid="46"/>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nodeType="withEffect">
                                  <p:stCondLst>
                                    <p:cond delay="20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400" fill="hold"/>
                                        <p:tgtEl>
                                          <p:spTgt spid="43"/>
                                        </p:tgtEl>
                                        <p:attrNameLst>
                                          <p:attrName>ppt_x</p:attrName>
                                        </p:attrNameLst>
                                      </p:cBhvr>
                                      <p:tavLst>
                                        <p:tav tm="0">
                                          <p:val>
                                            <p:strVal val="#ppt_x"/>
                                          </p:val>
                                        </p:tav>
                                        <p:tav tm="100000">
                                          <p:val>
                                            <p:strVal val="#ppt_x"/>
                                          </p:val>
                                        </p:tav>
                                      </p:tavLst>
                                    </p:anim>
                                    <p:anim calcmode="lin" valueType="num">
                                      <p:cBhvr additive="base">
                                        <p:cTn id="16" dur="400" fill="hold"/>
                                        <p:tgtEl>
                                          <p:spTgt spid="43"/>
                                        </p:tgtEl>
                                        <p:attrNameLst>
                                          <p:attrName>ppt_y</p:attrName>
                                        </p:attrNameLst>
                                      </p:cBhvr>
                                      <p:tavLst>
                                        <p:tav tm="0">
                                          <p:val>
                                            <p:strVal val="1+#ppt_h/2"/>
                                          </p:val>
                                        </p:tav>
                                        <p:tav tm="100000">
                                          <p:val>
                                            <p:strVal val="#ppt_y"/>
                                          </p:val>
                                        </p:tav>
                                      </p:tavLst>
                                    </p:anim>
                                  </p:childTnLst>
                                </p:cTn>
                              </p:par>
                              <p:par>
                                <p:cTn id="17" presetID="2" presetClass="entr" presetSubtype="4" accel="50000" decel="50000" fill="hold" grpId="0" nodeType="withEffect">
                                  <p:stCondLst>
                                    <p:cond delay="30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400" fill="hold"/>
                                        <p:tgtEl>
                                          <p:spTgt spid="47"/>
                                        </p:tgtEl>
                                        <p:attrNameLst>
                                          <p:attrName>ppt_x</p:attrName>
                                        </p:attrNameLst>
                                      </p:cBhvr>
                                      <p:tavLst>
                                        <p:tav tm="0">
                                          <p:val>
                                            <p:strVal val="#ppt_x"/>
                                          </p:val>
                                        </p:tav>
                                        <p:tav tm="100000">
                                          <p:val>
                                            <p:strVal val="#ppt_x"/>
                                          </p:val>
                                        </p:tav>
                                      </p:tavLst>
                                    </p:anim>
                                    <p:anim calcmode="lin" valueType="num">
                                      <p:cBhvr additive="base">
                                        <p:cTn id="20" dur="400" fill="hold"/>
                                        <p:tgtEl>
                                          <p:spTgt spid="47"/>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nodeType="withEffect">
                                  <p:stCondLst>
                                    <p:cond delay="40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400" fill="hold"/>
                                        <p:tgtEl>
                                          <p:spTgt spid="44"/>
                                        </p:tgtEl>
                                        <p:attrNameLst>
                                          <p:attrName>ppt_x</p:attrName>
                                        </p:attrNameLst>
                                      </p:cBhvr>
                                      <p:tavLst>
                                        <p:tav tm="0">
                                          <p:val>
                                            <p:strVal val="#ppt_x"/>
                                          </p:val>
                                        </p:tav>
                                        <p:tav tm="100000">
                                          <p:val>
                                            <p:strVal val="#ppt_x"/>
                                          </p:val>
                                        </p:tav>
                                      </p:tavLst>
                                    </p:anim>
                                    <p:anim calcmode="lin" valueType="num">
                                      <p:cBhvr additive="base">
                                        <p:cTn id="24" dur="400" fill="hold"/>
                                        <p:tgtEl>
                                          <p:spTgt spid="44"/>
                                        </p:tgtEl>
                                        <p:attrNameLst>
                                          <p:attrName>ppt_y</p:attrName>
                                        </p:attrNameLst>
                                      </p:cBhvr>
                                      <p:tavLst>
                                        <p:tav tm="0">
                                          <p:val>
                                            <p:strVal val="1+#ppt_h/2"/>
                                          </p:val>
                                        </p:tav>
                                        <p:tav tm="100000">
                                          <p:val>
                                            <p:strVal val="#ppt_y"/>
                                          </p:val>
                                        </p:tav>
                                      </p:tavLst>
                                    </p:anim>
                                  </p:childTnLst>
                                </p:cTn>
                              </p:par>
                              <p:par>
                                <p:cTn id="25" presetID="2" presetClass="entr" presetSubtype="4" accel="50000" decel="50000" fill="hold" nodeType="withEffect">
                                  <p:stCondLst>
                                    <p:cond delay="50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400" fill="hold"/>
                                        <p:tgtEl>
                                          <p:spTgt spid="45"/>
                                        </p:tgtEl>
                                        <p:attrNameLst>
                                          <p:attrName>ppt_x</p:attrName>
                                        </p:attrNameLst>
                                      </p:cBhvr>
                                      <p:tavLst>
                                        <p:tav tm="0">
                                          <p:val>
                                            <p:strVal val="#ppt_x"/>
                                          </p:val>
                                        </p:tav>
                                        <p:tav tm="100000">
                                          <p:val>
                                            <p:strVal val="#ppt_x"/>
                                          </p:val>
                                        </p:tav>
                                      </p:tavLst>
                                    </p:anim>
                                    <p:anim calcmode="lin" valueType="num">
                                      <p:cBhvr additive="base">
                                        <p:cTn id="28" dur="400" fill="hold"/>
                                        <p:tgtEl>
                                          <p:spTgt spid="45"/>
                                        </p:tgtEl>
                                        <p:attrNameLst>
                                          <p:attrName>ppt_y</p:attrName>
                                        </p:attrNameLst>
                                      </p:cBhvr>
                                      <p:tavLst>
                                        <p:tav tm="0">
                                          <p:val>
                                            <p:strVal val="1+#ppt_h/2"/>
                                          </p:val>
                                        </p:tav>
                                        <p:tav tm="100000">
                                          <p:val>
                                            <p:strVal val="#ppt_y"/>
                                          </p:val>
                                        </p:tav>
                                      </p:tavLst>
                                    </p:anim>
                                  </p:childTnLst>
                                </p:cTn>
                              </p:par>
                              <p:par>
                                <p:cTn id="29" presetID="2" presetClass="entr" presetSubtype="4" accel="50000" decel="50000" fill="hold" nodeType="withEffect">
                                  <p:stCondLst>
                                    <p:cond delay="600"/>
                                  </p:stCondLst>
                                  <p:childTnLst>
                                    <p:set>
                                      <p:cBhvr>
                                        <p:cTn id="30" dur="1" fill="hold">
                                          <p:stCondLst>
                                            <p:cond delay="0"/>
                                          </p:stCondLst>
                                        </p:cTn>
                                        <p:tgtEl>
                                          <p:spTgt spid="40"/>
                                        </p:tgtEl>
                                        <p:attrNameLst>
                                          <p:attrName>style.visibility</p:attrName>
                                        </p:attrNameLst>
                                      </p:cBhvr>
                                      <p:to>
                                        <p:strVal val="visible"/>
                                      </p:to>
                                    </p:set>
                                    <p:anim calcmode="lin" valueType="num">
                                      <p:cBhvr additive="base">
                                        <p:cTn id="31" dur="400" fill="hold"/>
                                        <p:tgtEl>
                                          <p:spTgt spid="40"/>
                                        </p:tgtEl>
                                        <p:attrNameLst>
                                          <p:attrName>ppt_x</p:attrName>
                                        </p:attrNameLst>
                                      </p:cBhvr>
                                      <p:tavLst>
                                        <p:tav tm="0">
                                          <p:val>
                                            <p:strVal val="#ppt_x"/>
                                          </p:val>
                                        </p:tav>
                                        <p:tav tm="100000">
                                          <p:val>
                                            <p:strVal val="#ppt_x"/>
                                          </p:val>
                                        </p:tav>
                                      </p:tavLst>
                                    </p:anim>
                                    <p:anim calcmode="lin" valueType="num">
                                      <p:cBhvr additive="base">
                                        <p:cTn id="32" dur="400" fill="hold"/>
                                        <p:tgtEl>
                                          <p:spTgt spid="40"/>
                                        </p:tgtEl>
                                        <p:attrNameLst>
                                          <p:attrName>ppt_y</p:attrName>
                                        </p:attrNameLst>
                                      </p:cBhvr>
                                      <p:tavLst>
                                        <p:tav tm="0">
                                          <p:val>
                                            <p:strVal val="1+#ppt_h/2"/>
                                          </p:val>
                                        </p:tav>
                                        <p:tav tm="100000">
                                          <p:val>
                                            <p:strVal val="#ppt_y"/>
                                          </p:val>
                                        </p:tav>
                                      </p:tavLst>
                                    </p:anim>
                                  </p:childTnLst>
                                </p:cTn>
                              </p:par>
                              <p:par>
                                <p:cTn id="33" presetID="2" presetClass="entr" presetSubtype="4" accel="50000" decel="50000" fill="hold" nodeType="withEffect">
                                  <p:stCondLst>
                                    <p:cond delay="70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400" fill="hold"/>
                                        <p:tgtEl>
                                          <p:spTgt spid="48"/>
                                        </p:tgtEl>
                                        <p:attrNameLst>
                                          <p:attrName>ppt_x</p:attrName>
                                        </p:attrNameLst>
                                      </p:cBhvr>
                                      <p:tavLst>
                                        <p:tav tm="0">
                                          <p:val>
                                            <p:strVal val="#ppt_x"/>
                                          </p:val>
                                        </p:tav>
                                        <p:tav tm="100000">
                                          <p:val>
                                            <p:strVal val="#ppt_x"/>
                                          </p:val>
                                        </p:tav>
                                      </p:tavLst>
                                    </p:anim>
                                    <p:anim calcmode="lin" valueType="num">
                                      <p:cBhvr additive="base">
                                        <p:cTn id="36" dur="400" fill="hold"/>
                                        <p:tgtEl>
                                          <p:spTgt spid="48"/>
                                        </p:tgtEl>
                                        <p:attrNameLst>
                                          <p:attrName>ppt_y</p:attrName>
                                        </p:attrNameLst>
                                      </p:cBhvr>
                                      <p:tavLst>
                                        <p:tav tm="0">
                                          <p:val>
                                            <p:strVal val="1+#ppt_h/2"/>
                                          </p:val>
                                        </p:tav>
                                        <p:tav tm="100000">
                                          <p:val>
                                            <p:strVal val="#ppt_y"/>
                                          </p:val>
                                        </p:tav>
                                      </p:tavLst>
                                    </p:anim>
                                  </p:childTnLst>
                                </p:cTn>
                              </p:par>
                              <p:par>
                                <p:cTn id="37" presetID="8" presetClass="emph" presetSubtype="0" accel="50000" decel="50000" fill="hold" nodeType="withEffect">
                                  <p:stCondLst>
                                    <p:cond delay="700"/>
                                  </p:stCondLst>
                                  <p:childTnLst>
                                    <p:animRot by="5400000">
                                      <p:cBhvr>
                                        <p:cTn id="38" dur="500" fill="hold"/>
                                        <p:tgtEl>
                                          <p:spTgt spid="40"/>
                                        </p:tgtEl>
                                        <p:attrNameLst>
                                          <p:attrName>r</p:attrName>
                                        </p:attrNameLst>
                                      </p:cBhvr>
                                    </p:animRot>
                                  </p:childTnLst>
                                </p:cTn>
                              </p:par>
                              <p:par>
                                <p:cTn id="39" presetID="8" presetClass="emph" presetSubtype="0" accel="50000" decel="50000" fill="hold" nodeType="withEffect">
                                  <p:stCondLst>
                                    <p:cond delay="800"/>
                                  </p:stCondLst>
                                  <p:childTnLst>
                                    <p:animRot by="-5400000">
                                      <p:cBhvr>
                                        <p:cTn id="40" dur="500" fill="hold"/>
                                        <p:tgtEl>
                                          <p:spTgt spid="48"/>
                                        </p:tgtEl>
                                        <p:attrNameLst>
                                          <p:attrName>r</p:attrName>
                                        </p:attrNameLst>
                                      </p:cBhvr>
                                    </p:animRot>
                                  </p:childTnLst>
                                </p:cTn>
                              </p:par>
                              <p:par>
                                <p:cTn id="41" presetID="2" presetClass="entr" presetSubtype="4" accel="50000" decel="50000" fill="hold" nodeType="withEffect">
                                  <p:stCondLst>
                                    <p:cond delay="70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400" fill="hold"/>
                                        <p:tgtEl>
                                          <p:spTgt spid="37"/>
                                        </p:tgtEl>
                                        <p:attrNameLst>
                                          <p:attrName>ppt_x</p:attrName>
                                        </p:attrNameLst>
                                      </p:cBhvr>
                                      <p:tavLst>
                                        <p:tav tm="0">
                                          <p:val>
                                            <p:strVal val="#ppt_x"/>
                                          </p:val>
                                        </p:tav>
                                        <p:tav tm="100000">
                                          <p:val>
                                            <p:strVal val="#ppt_x"/>
                                          </p:val>
                                        </p:tav>
                                      </p:tavLst>
                                    </p:anim>
                                    <p:anim calcmode="lin" valueType="num">
                                      <p:cBhvr additive="base">
                                        <p:cTn id="44" dur="400" fill="hold"/>
                                        <p:tgtEl>
                                          <p:spTgt spid="37"/>
                                        </p:tgtEl>
                                        <p:attrNameLst>
                                          <p:attrName>ppt_y</p:attrName>
                                        </p:attrNameLst>
                                      </p:cBhvr>
                                      <p:tavLst>
                                        <p:tav tm="0">
                                          <p:val>
                                            <p:strVal val="1+#ppt_h/2"/>
                                          </p:val>
                                        </p:tav>
                                        <p:tav tm="100000">
                                          <p:val>
                                            <p:strVal val="#ppt_y"/>
                                          </p:val>
                                        </p:tav>
                                      </p:tavLst>
                                    </p:anim>
                                  </p:childTnLst>
                                </p:cTn>
                              </p:par>
                              <p:par>
                                <p:cTn id="45" presetID="2" presetClass="entr" presetSubtype="4" accel="50000" decel="50000" fill="hold" nodeType="withEffect">
                                  <p:stCondLst>
                                    <p:cond delay="800"/>
                                  </p:stCondLst>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400" fill="hold"/>
                                        <p:tgtEl>
                                          <p:spTgt spid="36"/>
                                        </p:tgtEl>
                                        <p:attrNameLst>
                                          <p:attrName>ppt_x</p:attrName>
                                        </p:attrNameLst>
                                      </p:cBhvr>
                                      <p:tavLst>
                                        <p:tav tm="0">
                                          <p:val>
                                            <p:strVal val="#ppt_x"/>
                                          </p:val>
                                        </p:tav>
                                        <p:tav tm="100000">
                                          <p:val>
                                            <p:strVal val="#ppt_x"/>
                                          </p:val>
                                        </p:tav>
                                      </p:tavLst>
                                    </p:anim>
                                    <p:anim calcmode="lin" valueType="num">
                                      <p:cBhvr additive="base">
                                        <p:cTn id="48" dur="400" fill="hold"/>
                                        <p:tgtEl>
                                          <p:spTgt spid="36"/>
                                        </p:tgtEl>
                                        <p:attrNameLst>
                                          <p:attrName>ppt_y</p:attrName>
                                        </p:attrNameLst>
                                      </p:cBhvr>
                                      <p:tavLst>
                                        <p:tav tm="0">
                                          <p:val>
                                            <p:strVal val="1+#ppt_h/2"/>
                                          </p:val>
                                        </p:tav>
                                        <p:tav tm="100000">
                                          <p:val>
                                            <p:strVal val="#ppt_y"/>
                                          </p:val>
                                        </p:tav>
                                      </p:tavLst>
                                    </p:anim>
                                  </p:childTnLst>
                                </p:cTn>
                              </p:par>
                              <p:par>
                                <p:cTn id="49" presetID="2" presetClass="entr" presetSubtype="4" accel="50000" decel="50000" fill="hold" nodeType="withEffect">
                                  <p:stCondLst>
                                    <p:cond delay="900"/>
                                  </p:stCondLst>
                                  <p:childTnLst>
                                    <p:set>
                                      <p:cBhvr>
                                        <p:cTn id="50" dur="1" fill="hold">
                                          <p:stCondLst>
                                            <p:cond delay="0"/>
                                          </p:stCondLst>
                                        </p:cTn>
                                        <p:tgtEl>
                                          <p:spTgt spid="38"/>
                                        </p:tgtEl>
                                        <p:attrNameLst>
                                          <p:attrName>style.visibility</p:attrName>
                                        </p:attrNameLst>
                                      </p:cBhvr>
                                      <p:to>
                                        <p:strVal val="visible"/>
                                      </p:to>
                                    </p:set>
                                    <p:anim calcmode="lin" valueType="num">
                                      <p:cBhvr additive="base">
                                        <p:cTn id="51" dur="400" fill="hold"/>
                                        <p:tgtEl>
                                          <p:spTgt spid="38"/>
                                        </p:tgtEl>
                                        <p:attrNameLst>
                                          <p:attrName>ppt_x</p:attrName>
                                        </p:attrNameLst>
                                      </p:cBhvr>
                                      <p:tavLst>
                                        <p:tav tm="0">
                                          <p:val>
                                            <p:strVal val="#ppt_x"/>
                                          </p:val>
                                        </p:tav>
                                        <p:tav tm="100000">
                                          <p:val>
                                            <p:strVal val="#ppt_x"/>
                                          </p:val>
                                        </p:tav>
                                      </p:tavLst>
                                    </p:anim>
                                    <p:anim calcmode="lin" valueType="num">
                                      <p:cBhvr additive="base">
                                        <p:cTn id="52" dur="400" fill="hold"/>
                                        <p:tgtEl>
                                          <p:spTgt spid="38"/>
                                        </p:tgtEl>
                                        <p:attrNameLst>
                                          <p:attrName>ppt_y</p:attrName>
                                        </p:attrNameLst>
                                      </p:cBhvr>
                                      <p:tavLst>
                                        <p:tav tm="0">
                                          <p:val>
                                            <p:strVal val="1+#ppt_h/2"/>
                                          </p:val>
                                        </p:tav>
                                        <p:tav tm="100000">
                                          <p:val>
                                            <p:strVal val="#ppt_y"/>
                                          </p:val>
                                        </p:tav>
                                      </p:tavLst>
                                    </p:anim>
                                  </p:childTnLst>
                                </p:cTn>
                              </p:par>
                              <p:par>
                                <p:cTn id="53" presetID="8" presetClass="emph" presetSubtype="0" accel="50000" decel="50000" fill="hold" nodeType="withEffect">
                                  <p:stCondLst>
                                    <p:cond delay="900"/>
                                  </p:stCondLst>
                                  <p:childTnLst>
                                    <p:animRot by="5400000">
                                      <p:cBhvr>
                                        <p:cTn id="54" dur="500" fill="hold"/>
                                        <p:tgtEl>
                                          <p:spTgt spid="36"/>
                                        </p:tgtEl>
                                        <p:attrNameLst>
                                          <p:attrName>r</p:attrName>
                                        </p:attrNameLst>
                                      </p:cBhvr>
                                    </p:animRot>
                                  </p:childTnLst>
                                </p:cTn>
                              </p:par>
                              <p:par>
                                <p:cTn id="55" presetID="8" presetClass="emph" presetSubtype="0" accel="50000" decel="50000" fill="hold" nodeType="withEffect">
                                  <p:stCondLst>
                                    <p:cond delay="1000"/>
                                  </p:stCondLst>
                                  <p:childTnLst>
                                    <p:animRot by="-5400000">
                                      <p:cBhvr>
                                        <p:cTn id="56" dur="500" fill="hold"/>
                                        <p:tgtEl>
                                          <p:spTgt spid="37"/>
                                        </p:tgtEl>
                                        <p:attrNameLst>
                                          <p:attrName>r</p:attrName>
                                        </p:attrNameLst>
                                      </p:cBhvr>
                                    </p:animRot>
                                  </p:childTnLst>
                                </p:cTn>
                              </p:par>
                              <p:par>
                                <p:cTn id="57" presetID="2" presetClass="entr" presetSubtype="4" accel="50000" decel="50000" fill="hold" nodeType="withEffect">
                                  <p:stCondLst>
                                    <p:cond delay="90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400" fill="hold"/>
                                        <p:tgtEl>
                                          <p:spTgt spid="52"/>
                                        </p:tgtEl>
                                        <p:attrNameLst>
                                          <p:attrName>ppt_x</p:attrName>
                                        </p:attrNameLst>
                                      </p:cBhvr>
                                      <p:tavLst>
                                        <p:tav tm="0">
                                          <p:val>
                                            <p:strVal val="#ppt_x"/>
                                          </p:val>
                                        </p:tav>
                                        <p:tav tm="100000">
                                          <p:val>
                                            <p:strVal val="#ppt_x"/>
                                          </p:val>
                                        </p:tav>
                                      </p:tavLst>
                                    </p:anim>
                                    <p:anim calcmode="lin" valueType="num">
                                      <p:cBhvr additive="base">
                                        <p:cTn id="60" dur="4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4" accel="50000" decel="50000" fill="hold" nodeType="withEffect">
                                  <p:stCondLst>
                                    <p:cond delay="1000"/>
                                  </p:stCondLst>
                                  <p:childTnLst>
                                    <p:set>
                                      <p:cBhvr>
                                        <p:cTn id="62" dur="1" fill="hold">
                                          <p:stCondLst>
                                            <p:cond delay="0"/>
                                          </p:stCondLst>
                                        </p:cTn>
                                        <p:tgtEl>
                                          <p:spTgt spid="53"/>
                                        </p:tgtEl>
                                        <p:attrNameLst>
                                          <p:attrName>style.visibility</p:attrName>
                                        </p:attrNameLst>
                                      </p:cBhvr>
                                      <p:to>
                                        <p:strVal val="visible"/>
                                      </p:to>
                                    </p:set>
                                    <p:anim calcmode="lin" valueType="num">
                                      <p:cBhvr additive="base">
                                        <p:cTn id="63" dur="400" fill="hold"/>
                                        <p:tgtEl>
                                          <p:spTgt spid="53"/>
                                        </p:tgtEl>
                                        <p:attrNameLst>
                                          <p:attrName>ppt_x</p:attrName>
                                        </p:attrNameLst>
                                      </p:cBhvr>
                                      <p:tavLst>
                                        <p:tav tm="0">
                                          <p:val>
                                            <p:strVal val="#ppt_x"/>
                                          </p:val>
                                        </p:tav>
                                        <p:tav tm="100000">
                                          <p:val>
                                            <p:strVal val="#ppt_x"/>
                                          </p:val>
                                        </p:tav>
                                      </p:tavLst>
                                    </p:anim>
                                    <p:anim calcmode="lin" valueType="num">
                                      <p:cBhvr additive="base">
                                        <p:cTn id="64" dur="400" fill="hold"/>
                                        <p:tgtEl>
                                          <p:spTgt spid="53"/>
                                        </p:tgtEl>
                                        <p:attrNameLst>
                                          <p:attrName>ppt_y</p:attrName>
                                        </p:attrNameLst>
                                      </p:cBhvr>
                                      <p:tavLst>
                                        <p:tav tm="0">
                                          <p:val>
                                            <p:strVal val="1+#ppt_h/2"/>
                                          </p:val>
                                        </p:tav>
                                        <p:tav tm="100000">
                                          <p:val>
                                            <p:strVal val="#ppt_y"/>
                                          </p:val>
                                        </p:tav>
                                      </p:tavLst>
                                    </p:anim>
                                  </p:childTnLst>
                                </p:cTn>
                              </p:par>
                              <p:par>
                                <p:cTn id="65" presetID="2" presetClass="entr" presetSubtype="4" accel="50000" decel="50000" fill="hold" grpId="0" nodeType="withEffect">
                                  <p:stCondLst>
                                    <p:cond delay="1100"/>
                                  </p:stCondLst>
                                  <p:childTnLst>
                                    <p:set>
                                      <p:cBhvr>
                                        <p:cTn id="66" dur="1" fill="hold">
                                          <p:stCondLst>
                                            <p:cond delay="0"/>
                                          </p:stCondLst>
                                        </p:cTn>
                                        <p:tgtEl>
                                          <p:spTgt spid="51"/>
                                        </p:tgtEl>
                                        <p:attrNameLst>
                                          <p:attrName>style.visibility</p:attrName>
                                        </p:attrNameLst>
                                      </p:cBhvr>
                                      <p:to>
                                        <p:strVal val="visible"/>
                                      </p:to>
                                    </p:set>
                                    <p:anim calcmode="lin" valueType="num">
                                      <p:cBhvr additive="base">
                                        <p:cTn id="67" dur="400" fill="hold"/>
                                        <p:tgtEl>
                                          <p:spTgt spid="51"/>
                                        </p:tgtEl>
                                        <p:attrNameLst>
                                          <p:attrName>ppt_x</p:attrName>
                                        </p:attrNameLst>
                                      </p:cBhvr>
                                      <p:tavLst>
                                        <p:tav tm="0">
                                          <p:val>
                                            <p:strVal val="#ppt_x"/>
                                          </p:val>
                                        </p:tav>
                                        <p:tav tm="100000">
                                          <p:val>
                                            <p:strVal val="#ppt_x"/>
                                          </p:val>
                                        </p:tav>
                                      </p:tavLst>
                                    </p:anim>
                                    <p:anim calcmode="lin" valueType="num">
                                      <p:cBhvr additive="base">
                                        <p:cTn id="68" dur="400" fill="hold"/>
                                        <p:tgtEl>
                                          <p:spTgt spid="51"/>
                                        </p:tgtEl>
                                        <p:attrNameLst>
                                          <p:attrName>ppt_y</p:attrName>
                                        </p:attrNameLst>
                                      </p:cBhvr>
                                      <p:tavLst>
                                        <p:tav tm="0">
                                          <p:val>
                                            <p:strVal val="1+#ppt_h/2"/>
                                          </p:val>
                                        </p:tav>
                                        <p:tav tm="100000">
                                          <p:val>
                                            <p:strVal val="#ppt_y"/>
                                          </p:val>
                                        </p:tav>
                                      </p:tavLst>
                                    </p:anim>
                                  </p:childTnLst>
                                </p:cTn>
                              </p:par>
                              <p:par>
                                <p:cTn id="69" presetID="8" presetClass="emph" presetSubtype="0" accel="50000" decel="50000" fill="hold" nodeType="withEffect">
                                  <p:stCondLst>
                                    <p:cond delay="1100"/>
                                  </p:stCondLst>
                                  <p:childTnLst>
                                    <p:animRot by="5400000">
                                      <p:cBhvr>
                                        <p:cTn id="70" dur="500" fill="hold"/>
                                        <p:tgtEl>
                                          <p:spTgt spid="52"/>
                                        </p:tgtEl>
                                        <p:attrNameLst>
                                          <p:attrName>r</p:attrName>
                                        </p:attrNameLst>
                                      </p:cBhvr>
                                    </p:animRot>
                                  </p:childTnLst>
                                </p:cTn>
                              </p:par>
                              <p:par>
                                <p:cTn id="71" presetID="8" presetClass="emph" presetSubtype="0" accel="50000" decel="50000" fill="hold" grpId="1" nodeType="withEffect">
                                  <p:stCondLst>
                                    <p:cond delay="1200"/>
                                  </p:stCondLst>
                                  <p:childTnLst>
                                    <p:animRot by="-5400000">
                                      <p:cBhvr>
                                        <p:cTn id="72" dur="500" fill="hold"/>
                                        <p:tgtEl>
                                          <p:spTgt spid="51"/>
                                        </p:tgtEl>
                                        <p:attrNameLst>
                                          <p:attrName>r</p:attrName>
                                        </p:attrNameLst>
                                      </p:cBhvr>
                                    </p:animRot>
                                  </p:childTnLst>
                                </p:cTn>
                              </p:par>
                            </p:childTnLst>
                          </p:cTn>
                        </p:par>
                        <p:par>
                          <p:cTn id="73" fill="hold">
                            <p:stCondLst>
                              <p:cond delay="1700"/>
                            </p:stCondLst>
                            <p:childTnLst>
                              <p:par>
                                <p:cTn id="74" presetID="10" presetClass="entr" presetSubtype="0" fill="hold" grpId="0" nodeType="afterEffect">
                                  <p:stCondLst>
                                    <p:cond delay="0"/>
                                  </p:stCondLst>
                                  <p:childTnLst>
                                    <p:set>
                                      <p:cBhvr>
                                        <p:cTn id="75" dur="1" fill="hold">
                                          <p:stCondLst>
                                            <p:cond delay="0"/>
                                          </p:stCondLst>
                                        </p:cTn>
                                        <p:tgtEl>
                                          <p:spTgt spid="49"/>
                                        </p:tgtEl>
                                        <p:attrNameLst>
                                          <p:attrName>style.visibility</p:attrName>
                                        </p:attrNameLst>
                                      </p:cBhvr>
                                      <p:to>
                                        <p:strVal val="visible"/>
                                      </p:to>
                                    </p:set>
                                    <p:animEffect transition="in" filter="fade">
                                      <p:cBhvr>
                                        <p:cTn id="76" dur="500"/>
                                        <p:tgtEl>
                                          <p:spTgt spid="49"/>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9"/>
                                        </p:tgtEl>
                                        <p:attrNameLst>
                                          <p:attrName>style.visibility</p:attrName>
                                        </p:attrNameLst>
                                      </p:cBhvr>
                                      <p:to>
                                        <p:strVal val="visible"/>
                                      </p:to>
                                    </p:set>
                                    <p:animEffect transition="in" filter="fade">
                                      <p:cBhvr>
                                        <p:cTn id="79" dur="500"/>
                                        <p:tgtEl>
                                          <p:spTgt spid="39"/>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54"/>
                                        </p:tgtEl>
                                        <p:attrNameLst>
                                          <p:attrName>style.visibility</p:attrName>
                                        </p:attrNameLst>
                                      </p:cBhvr>
                                      <p:to>
                                        <p:strVal val="visible"/>
                                      </p:to>
                                    </p:set>
                                    <p:animEffect transition="in" filter="fade">
                                      <p:cBhvr>
                                        <p:cTn id="82" dur="500"/>
                                        <p:tgtEl>
                                          <p:spTgt spid="54"/>
                                        </p:tgtEl>
                                      </p:cBhvr>
                                    </p:animEffect>
                                  </p:childTnLst>
                                </p:cTn>
                              </p:par>
                            </p:childTnLst>
                          </p:cTn>
                        </p:par>
                        <p:par>
                          <p:cTn id="83" fill="hold">
                            <p:stCondLst>
                              <p:cond delay="2200"/>
                            </p:stCondLst>
                            <p:childTnLst>
                              <p:par>
                                <p:cTn id="84" presetID="10" presetClass="entr" presetSubtype="0" fill="hold" nodeType="after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fade">
                                      <p:cBhvr>
                                        <p:cTn id="86" dur="500"/>
                                        <p:tgtEl>
                                          <p:spTgt spid="2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fade">
                                      <p:cBhvr>
                                        <p:cTn id="8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6" grpId="0" animBg="1"/>
      <p:bldP spid="47" grpId="0" animBg="1"/>
      <p:bldP spid="49" grpId="0"/>
      <p:bldP spid="51" grpId="0" animBg="1"/>
      <p:bldP spid="51" grpId="1" animBg="1"/>
      <p:bldP spid="54"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7237"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5" name="Picture 4" descr="A purple and black circle&#10;&#10;Description automatically generated">
            <a:extLst>
              <a:ext uri="{FF2B5EF4-FFF2-40B4-BE49-F238E27FC236}">
                <a16:creationId xmlns:a16="http://schemas.microsoft.com/office/drawing/2014/main" id="{86BE64CA-4666-3CAC-A9F0-6422BDE9EAD0}"/>
              </a:ext>
            </a:extLst>
          </p:cNvPr>
          <p:cNvPicPr>
            <a:picLocks noChangeAspect="1"/>
          </p:cNvPicPr>
          <p:nvPr/>
        </p:nvPicPr>
        <p:blipFill>
          <a:blip r:embed="rId3"/>
          <a:stretch>
            <a:fillRect/>
          </a:stretch>
        </p:blipFill>
        <p:spPr>
          <a:xfrm rot="5400000">
            <a:off x="2604238" y="828118"/>
            <a:ext cx="993005" cy="995082"/>
          </a:xfrm>
          <a:prstGeom prst="rect">
            <a:avLst/>
          </a:prstGeom>
        </p:spPr>
      </p:pic>
      <p:pic>
        <p:nvPicPr>
          <p:cNvPr id="12" name="Picture 11" descr="A purple and black logo&#10;&#10;Description automatically generated">
            <a:extLst>
              <a:ext uri="{FF2B5EF4-FFF2-40B4-BE49-F238E27FC236}">
                <a16:creationId xmlns:a16="http://schemas.microsoft.com/office/drawing/2014/main" id="{2FD7C006-C7B5-C9E2-3402-D11F5B29CB6C}"/>
              </a:ext>
            </a:extLst>
          </p:cNvPr>
          <p:cNvPicPr>
            <a:picLocks noChangeAspect="1"/>
          </p:cNvPicPr>
          <p:nvPr/>
        </p:nvPicPr>
        <p:blipFill>
          <a:blip r:embed="rId4"/>
          <a:stretch>
            <a:fillRect/>
          </a:stretch>
        </p:blipFill>
        <p:spPr>
          <a:xfrm flipH="1">
            <a:off x="1613406" y="-165925"/>
            <a:ext cx="995081" cy="995081"/>
          </a:xfrm>
          <a:prstGeom prst="rect">
            <a:avLst/>
          </a:prstGeom>
        </p:spPr>
      </p:pic>
      <p:pic>
        <p:nvPicPr>
          <p:cNvPr id="17" name="Picture 16" descr="A blue and black circle&#10;&#10;Description automatically generated">
            <a:extLst>
              <a:ext uri="{FF2B5EF4-FFF2-40B4-BE49-F238E27FC236}">
                <a16:creationId xmlns:a16="http://schemas.microsoft.com/office/drawing/2014/main" id="{3F82E012-D652-1187-B03E-C51056EEE44E}"/>
              </a:ext>
            </a:extLst>
          </p:cNvPr>
          <p:cNvPicPr>
            <a:picLocks noChangeAspect="1"/>
          </p:cNvPicPr>
          <p:nvPr/>
        </p:nvPicPr>
        <p:blipFill>
          <a:blip r:embed="rId5"/>
          <a:stretch>
            <a:fillRect/>
          </a:stretch>
        </p:blipFill>
        <p:spPr>
          <a:xfrm>
            <a:off x="9568394" y="832329"/>
            <a:ext cx="985406" cy="985406"/>
          </a:xfrm>
          <a:prstGeom prst="rect">
            <a:avLst/>
          </a:prstGeom>
        </p:spPr>
      </p:pic>
      <p:pic>
        <p:nvPicPr>
          <p:cNvPr id="8" name="Picture 7" descr="A black and blue chevron pattern&#10;&#10;Description automatically generated">
            <a:extLst>
              <a:ext uri="{FF2B5EF4-FFF2-40B4-BE49-F238E27FC236}">
                <a16:creationId xmlns:a16="http://schemas.microsoft.com/office/drawing/2014/main" id="{D409A232-CF88-7475-B13A-43F010E13A99}"/>
              </a:ext>
            </a:extLst>
          </p:cNvPr>
          <p:cNvPicPr>
            <a:picLocks noChangeAspect="1"/>
          </p:cNvPicPr>
          <p:nvPr/>
        </p:nvPicPr>
        <p:blipFill>
          <a:blip r:embed="rId6"/>
          <a:stretch>
            <a:fillRect/>
          </a:stretch>
        </p:blipFill>
        <p:spPr>
          <a:xfrm>
            <a:off x="1610318" y="822959"/>
            <a:ext cx="997164" cy="999250"/>
          </a:xfrm>
          <a:prstGeom prst="rect">
            <a:avLst/>
          </a:prstGeom>
        </p:spPr>
      </p:pic>
      <p:sp>
        <p:nvSpPr>
          <p:cNvPr id="31" name="Rounded Rectangle 30">
            <a:extLst>
              <a:ext uri="{FF2B5EF4-FFF2-40B4-BE49-F238E27FC236}">
                <a16:creationId xmlns:a16="http://schemas.microsoft.com/office/drawing/2014/main" id="{1A75E615-2C48-1EA7-E1F0-159F8B5A7977}"/>
              </a:ext>
            </a:extLst>
          </p:cNvPr>
          <p:cNvSpPr/>
          <p:nvPr/>
        </p:nvSpPr>
        <p:spPr>
          <a:xfrm>
            <a:off x="3597188" y="829156"/>
            <a:ext cx="4996764" cy="988579"/>
          </a:xfrm>
          <a:prstGeom prst="roundRect">
            <a:avLst>
              <a:gd name="adj" fmla="val 0"/>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00" dirty="0">
                <a:latin typeface="Flanders Art Sans Black" pitchFamily="2" charset="77"/>
              </a:rPr>
              <a:t>HET LEERPROCES</a:t>
            </a:r>
          </a:p>
        </p:txBody>
      </p:sp>
      <p:pic>
        <p:nvPicPr>
          <p:cNvPr id="13" name="Picture 12" descr="A black diamond with a black center&#10;&#10;Description automatically generated">
            <a:extLst>
              <a:ext uri="{FF2B5EF4-FFF2-40B4-BE49-F238E27FC236}">
                <a16:creationId xmlns:a16="http://schemas.microsoft.com/office/drawing/2014/main" id="{0B3A0124-B07B-EA5F-6FE9-0E4FBC165488}"/>
              </a:ext>
            </a:extLst>
          </p:cNvPr>
          <p:cNvPicPr>
            <a:picLocks noChangeAspect="1"/>
          </p:cNvPicPr>
          <p:nvPr/>
        </p:nvPicPr>
        <p:blipFill>
          <a:blip r:embed="rId7"/>
          <a:stretch>
            <a:fillRect/>
          </a:stretch>
        </p:blipFill>
        <p:spPr>
          <a:xfrm>
            <a:off x="8581876" y="829154"/>
            <a:ext cx="986518" cy="988581"/>
          </a:xfrm>
          <a:prstGeom prst="rect">
            <a:avLst/>
          </a:prstGeom>
        </p:spPr>
      </p:pic>
      <p:pic>
        <p:nvPicPr>
          <p:cNvPr id="2" name="Picture 1" descr="A purple and black logo&#10;&#10;Description automatically generated">
            <a:extLst>
              <a:ext uri="{FF2B5EF4-FFF2-40B4-BE49-F238E27FC236}">
                <a16:creationId xmlns:a16="http://schemas.microsoft.com/office/drawing/2014/main" id="{F7201C42-1264-5313-BA02-60FFA20279BB}"/>
              </a:ext>
            </a:extLst>
          </p:cNvPr>
          <p:cNvPicPr>
            <a:picLocks noChangeAspect="1"/>
          </p:cNvPicPr>
          <p:nvPr/>
        </p:nvPicPr>
        <p:blipFill>
          <a:blip r:embed="rId4"/>
          <a:stretch>
            <a:fillRect/>
          </a:stretch>
        </p:blipFill>
        <p:spPr>
          <a:xfrm>
            <a:off x="8578249" y="2790369"/>
            <a:ext cx="995081" cy="995081"/>
          </a:xfrm>
          <a:prstGeom prst="rect">
            <a:avLst/>
          </a:prstGeom>
        </p:spPr>
      </p:pic>
      <p:pic>
        <p:nvPicPr>
          <p:cNvPr id="4" name="Picture 3" descr="A purple and black chevron pattern&#10;&#10;Description automatically generated">
            <a:extLst>
              <a:ext uri="{FF2B5EF4-FFF2-40B4-BE49-F238E27FC236}">
                <a16:creationId xmlns:a16="http://schemas.microsoft.com/office/drawing/2014/main" id="{DE0E5D75-8944-DA5F-0467-FEDD642A8546}"/>
              </a:ext>
            </a:extLst>
          </p:cNvPr>
          <p:cNvPicPr>
            <a:picLocks noChangeAspect="1"/>
          </p:cNvPicPr>
          <p:nvPr/>
        </p:nvPicPr>
        <p:blipFill>
          <a:blip r:embed="rId8"/>
          <a:stretch>
            <a:fillRect/>
          </a:stretch>
        </p:blipFill>
        <p:spPr>
          <a:xfrm rot="5400000">
            <a:off x="9565711" y="1816917"/>
            <a:ext cx="995082" cy="997163"/>
          </a:xfrm>
          <a:prstGeom prst="rect">
            <a:avLst/>
          </a:prstGeom>
        </p:spPr>
      </p:pic>
      <p:sp>
        <p:nvSpPr>
          <p:cNvPr id="11" name="Freeform 10">
            <a:extLst>
              <a:ext uri="{FF2B5EF4-FFF2-40B4-BE49-F238E27FC236}">
                <a16:creationId xmlns:a16="http://schemas.microsoft.com/office/drawing/2014/main" id="{C3839BA6-350D-61D6-3E89-D9513FAAC565}"/>
              </a:ext>
            </a:extLst>
          </p:cNvPr>
          <p:cNvSpPr/>
          <p:nvPr/>
        </p:nvSpPr>
        <p:spPr>
          <a:xfrm>
            <a:off x="3600646" y="3765267"/>
            <a:ext cx="995080" cy="995080"/>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3246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5" name="Picture 14" descr="A black diamond on a blue background&#10;&#10;Description automatically generated">
            <a:extLst>
              <a:ext uri="{FF2B5EF4-FFF2-40B4-BE49-F238E27FC236}">
                <a16:creationId xmlns:a16="http://schemas.microsoft.com/office/drawing/2014/main" id="{DCEAC466-268C-F016-22BE-9A8B82087064}"/>
              </a:ext>
            </a:extLst>
          </p:cNvPr>
          <p:cNvPicPr>
            <a:picLocks noChangeAspect="1"/>
          </p:cNvPicPr>
          <p:nvPr/>
        </p:nvPicPr>
        <p:blipFill>
          <a:blip r:embed="rId9"/>
          <a:stretch>
            <a:fillRect/>
          </a:stretch>
        </p:blipFill>
        <p:spPr>
          <a:xfrm>
            <a:off x="4590520" y="3767515"/>
            <a:ext cx="995082" cy="997164"/>
          </a:xfrm>
          <a:prstGeom prst="rect">
            <a:avLst/>
          </a:prstGeom>
        </p:spPr>
      </p:pic>
      <p:pic>
        <p:nvPicPr>
          <p:cNvPr id="19" name="Picture 18" descr="A black diamond on a blue background&#10;&#10;Description automatically generated">
            <a:extLst>
              <a:ext uri="{FF2B5EF4-FFF2-40B4-BE49-F238E27FC236}">
                <a16:creationId xmlns:a16="http://schemas.microsoft.com/office/drawing/2014/main" id="{5AD914CB-9FD8-EB32-630C-256452968AB9}"/>
              </a:ext>
            </a:extLst>
          </p:cNvPr>
          <p:cNvPicPr>
            <a:picLocks noChangeAspect="1"/>
          </p:cNvPicPr>
          <p:nvPr/>
        </p:nvPicPr>
        <p:blipFill>
          <a:blip r:embed="rId10"/>
          <a:stretch>
            <a:fillRect/>
          </a:stretch>
        </p:blipFill>
        <p:spPr>
          <a:xfrm>
            <a:off x="9561949" y="2792443"/>
            <a:ext cx="995090" cy="995090"/>
          </a:xfrm>
          <a:prstGeom prst="rect">
            <a:avLst/>
          </a:prstGeom>
        </p:spPr>
      </p:pic>
      <p:pic>
        <p:nvPicPr>
          <p:cNvPr id="21" name="Picture 20" descr="A black and blue diamond pattern&#10;&#10;Description automatically generated">
            <a:extLst>
              <a:ext uri="{FF2B5EF4-FFF2-40B4-BE49-F238E27FC236}">
                <a16:creationId xmlns:a16="http://schemas.microsoft.com/office/drawing/2014/main" id="{02AB30D2-FB7A-66C8-CFE3-24BC571B4356}"/>
              </a:ext>
            </a:extLst>
          </p:cNvPr>
          <p:cNvPicPr>
            <a:picLocks noChangeAspect="1"/>
          </p:cNvPicPr>
          <p:nvPr/>
        </p:nvPicPr>
        <p:blipFill>
          <a:blip r:embed="rId11"/>
          <a:stretch>
            <a:fillRect/>
          </a:stretch>
        </p:blipFill>
        <p:spPr>
          <a:xfrm>
            <a:off x="3603523" y="4758847"/>
            <a:ext cx="993005" cy="993005"/>
          </a:xfrm>
          <a:prstGeom prst="rect">
            <a:avLst/>
          </a:prstGeom>
        </p:spPr>
      </p:pic>
      <p:pic>
        <p:nvPicPr>
          <p:cNvPr id="23" name="Picture 22" descr="A blue and black logo&#10;&#10;Description automatically generated">
            <a:extLst>
              <a:ext uri="{FF2B5EF4-FFF2-40B4-BE49-F238E27FC236}">
                <a16:creationId xmlns:a16="http://schemas.microsoft.com/office/drawing/2014/main" id="{7D5AC549-9B7F-C05A-E796-771683822BC0}"/>
              </a:ext>
            </a:extLst>
          </p:cNvPr>
          <p:cNvPicPr>
            <a:picLocks noChangeAspect="1"/>
          </p:cNvPicPr>
          <p:nvPr/>
        </p:nvPicPr>
        <p:blipFill>
          <a:blip r:embed="rId12"/>
          <a:stretch>
            <a:fillRect/>
          </a:stretch>
        </p:blipFill>
        <p:spPr>
          <a:xfrm rot="5400000">
            <a:off x="7583166" y="4777441"/>
            <a:ext cx="995083" cy="995083"/>
          </a:xfrm>
          <a:prstGeom prst="rect">
            <a:avLst/>
          </a:prstGeom>
        </p:spPr>
      </p:pic>
      <p:pic>
        <p:nvPicPr>
          <p:cNvPr id="24" name="Picture 23" descr="A purple and black chevron pattern&#10;&#10;Description automatically generated">
            <a:extLst>
              <a:ext uri="{FF2B5EF4-FFF2-40B4-BE49-F238E27FC236}">
                <a16:creationId xmlns:a16="http://schemas.microsoft.com/office/drawing/2014/main" id="{92B8999F-6DA3-7E11-5778-32FA3DBD6B49}"/>
              </a:ext>
            </a:extLst>
          </p:cNvPr>
          <p:cNvPicPr>
            <a:picLocks noChangeAspect="1"/>
          </p:cNvPicPr>
          <p:nvPr/>
        </p:nvPicPr>
        <p:blipFill>
          <a:blip r:embed="rId8"/>
          <a:stretch>
            <a:fillRect/>
          </a:stretch>
        </p:blipFill>
        <p:spPr>
          <a:xfrm rot="5400000">
            <a:off x="3602538" y="5769557"/>
            <a:ext cx="995082" cy="997163"/>
          </a:xfrm>
          <a:prstGeom prst="rect">
            <a:avLst/>
          </a:prstGeom>
        </p:spPr>
      </p:pic>
      <p:pic>
        <p:nvPicPr>
          <p:cNvPr id="26" name="Picture 25" descr="A black circle on a blue background&#10;&#10;Description automatically generated">
            <a:extLst>
              <a:ext uri="{FF2B5EF4-FFF2-40B4-BE49-F238E27FC236}">
                <a16:creationId xmlns:a16="http://schemas.microsoft.com/office/drawing/2014/main" id="{37E51C97-E645-D03A-9D6D-5E935E3E0158}"/>
              </a:ext>
            </a:extLst>
          </p:cNvPr>
          <p:cNvPicPr>
            <a:picLocks noChangeAspect="1"/>
          </p:cNvPicPr>
          <p:nvPr/>
        </p:nvPicPr>
        <p:blipFill>
          <a:blip r:embed="rId13"/>
          <a:stretch>
            <a:fillRect/>
          </a:stretch>
        </p:blipFill>
        <p:spPr>
          <a:xfrm>
            <a:off x="611148" y="6762712"/>
            <a:ext cx="995080" cy="997162"/>
          </a:xfrm>
          <a:prstGeom prst="rect">
            <a:avLst/>
          </a:prstGeom>
        </p:spPr>
      </p:pic>
      <p:sp>
        <p:nvSpPr>
          <p:cNvPr id="102" name="Freeform 101">
            <a:extLst>
              <a:ext uri="{FF2B5EF4-FFF2-40B4-BE49-F238E27FC236}">
                <a16:creationId xmlns:a16="http://schemas.microsoft.com/office/drawing/2014/main" id="{D60EAB20-155C-12B7-F746-9EA09B713038}"/>
              </a:ext>
            </a:extLst>
          </p:cNvPr>
          <p:cNvSpPr/>
          <p:nvPr/>
        </p:nvSpPr>
        <p:spPr>
          <a:xfrm>
            <a:off x="7593581" y="2790147"/>
            <a:ext cx="995080" cy="995080"/>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7BC8C4"/>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04" name="Picture 103" descr="A black and purple checkered pattern&#10;&#10;Description automatically generated">
            <a:extLst>
              <a:ext uri="{FF2B5EF4-FFF2-40B4-BE49-F238E27FC236}">
                <a16:creationId xmlns:a16="http://schemas.microsoft.com/office/drawing/2014/main" id="{FFACAE65-B049-7C64-73D8-F9C904A171D6}"/>
              </a:ext>
            </a:extLst>
          </p:cNvPr>
          <p:cNvPicPr>
            <a:picLocks noChangeAspect="1"/>
          </p:cNvPicPr>
          <p:nvPr/>
        </p:nvPicPr>
        <p:blipFill>
          <a:blip r:embed="rId14"/>
          <a:stretch>
            <a:fillRect/>
          </a:stretch>
        </p:blipFill>
        <p:spPr>
          <a:xfrm>
            <a:off x="7595816" y="3785227"/>
            <a:ext cx="1000879" cy="1000879"/>
          </a:xfrm>
          <a:prstGeom prst="rect">
            <a:avLst/>
          </a:prstGeom>
        </p:spPr>
      </p:pic>
      <p:pic>
        <p:nvPicPr>
          <p:cNvPr id="106" name="Picture 105" descr="A black circle on a purple background&#10;&#10;Description automatically generated">
            <a:extLst>
              <a:ext uri="{FF2B5EF4-FFF2-40B4-BE49-F238E27FC236}">
                <a16:creationId xmlns:a16="http://schemas.microsoft.com/office/drawing/2014/main" id="{DFA7E02F-6864-6897-E449-B19EF6F26B53}"/>
              </a:ext>
            </a:extLst>
          </p:cNvPr>
          <p:cNvPicPr>
            <a:picLocks noChangeAspect="1"/>
          </p:cNvPicPr>
          <p:nvPr/>
        </p:nvPicPr>
        <p:blipFill>
          <a:blip r:embed="rId15"/>
          <a:stretch>
            <a:fillRect/>
          </a:stretch>
        </p:blipFill>
        <p:spPr>
          <a:xfrm>
            <a:off x="6590351" y="4775739"/>
            <a:ext cx="992781" cy="994858"/>
          </a:xfrm>
          <a:prstGeom prst="rect">
            <a:avLst/>
          </a:prstGeom>
        </p:spPr>
      </p:pic>
      <p:pic>
        <p:nvPicPr>
          <p:cNvPr id="108" name="Picture 107" descr="A black and blue chevron pattern&#10;&#10;Description automatically generated">
            <a:extLst>
              <a:ext uri="{FF2B5EF4-FFF2-40B4-BE49-F238E27FC236}">
                <a16:creationId xmlns:a16="http://schemas.microsoft.com/office/drawing/2014/main" id="{F2F3F84D-FDAE-C6A9-2CE9-D5459D7601F2}"/>
              </a:ext>
            </a:extLst>
          </p:cNvPr>
          <p:cNvPicPr>
            <a:picLocks noChangeAspect="1"/>
          </p:cNvPicPr>
          <p:nvPr/>
        </p:nvPicPr>
        <p:blipFill>
          <a:blip r:embed="rId6"/>
          <a:stretch>
            <a:fillRect/>
          </a:stretch>
        </p:blipFill>
        <p:spPr>
          <a:xfrm rot="10800000">
            <a:off x="5592703" y="4770889"/>
            <a:ext cx="999544" cy="1001635"/>
          </a:xfrm>
          <a:prstGeom prst="rect">
            <a:avLst/>
          </a:prstGeom>
        </p:spPr>
      </p:pic>
      <p:pic>
        <p:nvPicPr>
          <p:cNvPr id="110" name="Picture 109" descr="A purple and black circle&#10;&#10;Description automatically generated">
            <a:extLst>
              <a:ext uri="{FF2B5EF4-FFF2-40B4-BE49-F238E27FC236}">
                <a16:creationId xmlns:a16="http://schemas.microsoft.com/office/drawing/2014/main" id="{A075DDE2-EF14-1E43-79D8-34AECBDDBFED}"/>
              </a:ext>
            </a:extLst>
          </p:cNvPr>
          <p:cNvPicPr>
            <a:picLocks noChangeAspect="1"/>
          </p:cNvPicPr>
          <p:nvPr/>
        </p:nvPicPr>
        <p:blipFill>
          <a:blip r:embed="rId16"/>
          <a:stretch>
            <a:fillRect/>
          </a:stretch>
        </p:blipFill>
        <p:spPr>
          <a:xfrm>
            <a:off x="5585053" y="3767917"/>
            <a:ext cx="1007420" cy="1007420"/>
          </a:xfrm>
          <a:prstGeom prst="rect">
            <a:avLst/>
          </a:prstGeom>
        </p:spPr>
      </p:pic>
      <p:grpSp>
        <p:nvGrpSpPr>
          <p:cNvPr id="18" name="Group 17">
            <a:extLst>
              <a:ext uri="{FF2B5EF4-FFF2-40B4-BE49-F238E27FC236}">
                <a16:creationId xmlns:a16="http://schemas.microsoft.com/office/drawing/2014/main" id="{CD6F5971-C1E1-10D5-2499-6B5310E7B0BD}"/>
              </a:ext>
            </a:extLst>
          </p:cNvPr>
          <p:cNvGrpSpPr/>
          <p:nvPr/>
        </p:nvGrpSpPr>
        <p:grpSpPr>
          <a:xfrm>
            <a:off x="341893" y="2130940"/>
            <a:ext cx="4479695" cy="369332"/>
            <a:chOff x="341893" y="2130940"/>
            <a:chExt cx="4479695" cy="369332"/>
          </a:xfrm>
        </p:grpSpPr>
        <p:cxnSp>
          <p:nvCxnSpPr>
            <p:cNvPr id="7" name="Straight Connector 6">
              <a:extLst>
                <a:ext uri="{FF2B5EF4-FFF2-40B4-BE49-F238E27FC236}">
                  <a16:creationId xmlns:a16="http://schemas.microsoft.com/office/drawing/2014/main" id="{16FC8EB8-1784-623A-76B6-85DA2E7BDB3A}"/>
                </a:ext>
              </a:extLst>
            </p:cNvPr>
            <p:cNvCxnSpPr/>
            <p:nvPr/>
          </p:nvCxnSpPr>
          <p:spPr>
            <a:xfrm>
              <a:off x="349860" y="2492832"/>
              <a:ext cx="4471728" cy="0"/>
            </a:xfrm>
            <a:prstGeom prst="line">
              <a:avLst/>
            </a:prstGeom>
            <a:ln w="38100">
              <a:solidFill>
                <a:srgbClr val="C6014B"/>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5A14E4FF-14F5-F86B-03E8-7AECA6B6DBF8}"/>
                </a:ext>
              </a:extLst>
            </p:cNvPr>
            <p:cNvSpPr txBox="1"/>
            <p:nvPr/>
          </p:nvSpPr>
          <p:spPr>
            <a:xfrm>
              <a:off x="341893" y="2130940"/>
              <a:ext cx="4479695" cy="369332"/>
            </a:xfrm>
            <a:prstGeom prst="rect">
              <a:avLst/>
            </a:prstGeom>
            <a:noFill/>
          </p:spPr>
          <p:txBody>
            <a:bodyPr wrap="square" rtlCol="0">
              <a:spAutoFit/>
            </a:bodyPr>
            <a:lstStyle/>
            <a:p>
              <a:pPr algn="ctr"/>
              <a:r>
                <a:rPr lang="en-BE" b="1" dirty="0">
                  <a:solidFill>
                    <a:srgbClr val="C6014B"/>
                  </a:solidFill>
                  <a:latin typeface="Flanders Art Sans" pitchFamily="2" charset="77"/>
                </a:rPr>
                <a:t>EFFECTIEVE DIDACTIEK</a:t>
              </a:r>
            </a:p>
          </p:txBody>
        </p:sp>
      </p:grpSp>
      <p:grpSp>
        <p:nvGrpSpPr>
          <p:cNvPr id="20" name="Group 19">
            <a:extLst>
              <a:ext uri="{FF2B5EF4-FFF2-40B4-BE49-F238E27FC236}">
                <a16:creationId xmlns:a16="http://schemas.microsoft.com/office/drawing/2014/main" id="{88BA8854-4E41-10C7-2B21-A68B15CE2FAE}"/>
              </a:ext>
            </a:extLst>
          </p:cNvPr>
          <p:cNvGrpSpPr/>
          <p:nvPr/>
        </p:nvGrpSpPr>
        <p:grpSpPr>
          <a:xfrm>
            <a:off x="5056711" y="2130940"/>
            <a:ext cx="6823700" cy="369332"/>
            <a:chOff x="5056711" y="2130940"/>
            <a:chExt cx="6823700" cy="369332"/>
          </a:xfrm>
        </p:grpSpPr>
        <p:cxnSp>
          <p:nvCxnSpPr>
            <p:cNvPr id="10" name="Straight Connector 9">
              <a:extLst>
                <a:ext uri="{FF2B5EF4-FFF2-40B4-BE49-F238E27FC236}">
                  <a16:creationId xmlns:a16="http://schemas.microsoft.com/office/drawing/2014/main" id="{71562B33-AF8B-4891-8A8B-3C8E1B32DBD4}"/>
                </a:ext>
              </a:extLst>
            </p:cNvPr>
            <p:cNvCxnSpPr>
              <a:cxnSpLocks/>
            </p:cNvCxnSpPr>
            <p:nvPr/>
          </p:nvCxnSpPr>
          <p:spPr>
            <a:xfrm>
              <a:off x="5064678" y="2492832"/>
              <a:ext cx="6815733" cy="0"/>
            </a:xfrm>
            <a:prstGeom prst="line">
              <a:avLst/>
            </a:prstGeom>
            <a:ln w="38100">
              <a:solidFill>
                <a:srgbClr val="C6014B"/>
              </a:solidFill>
            </a:ln>
          </p:spPr>
          <p:style>
            <a:lnRef idx="2">
              <a:schemeClr val="accent1"/>
            </a:lnRef>
            <a:fillRef idx="0">
              <a:schemeClr val="accent1"/>
            </a:fillRef>
            <a:effectRef idx="1">
              <a:schemeClr val="accent1"/>
            </a:effectRef>
            <a:fontRef idx="minor">
              <a:schemeClr val="tx1"/>
            </a:fontRef>
          </p:style>
        </p:cxnSp>
        <p:sp>
          <p:nvSpPr>
            <p:cNvPr id="14" name="TextBox 13">
              <a:extLst>
                <a:ext uri="{FF2B5EF4-FFF2-40B4-BE49-F238E27FC236}">
                  <a16:creationId xmlns:a16="http://schemas.microsoft.com/office/drawing/2014/main" id="{E4FB1A93-80E1-D38D-A7A5-BF124FB40AAF}"/>
                </a:ext>
              </a:extLst>
            </p:cNvPr>
            <p:cNvSpPr txBox="1"/>
            <p:nvPr/>
          </p:nvSpPr>
          <p:spPr>
            <a:xfrm>
              <a:off x="5056711" y="2130940"/>
              <a:ext cx="6823700" cy="369332"/>
            </a:xfrm>
            <a:prstGeom prst="rect">
              <a:avLst/>
            </a:prstGeom>
            <a:noFill/>
          </p:spPr>
          <p:txBody>
            <a:bodyPr wrap="square" rtlCol="0">
              <a:spAutoFit/>
            </a:bodyPr>
            <a:lstStyle/>
            <a:p>
              <a:pPr algn="ctr"/>
              <a:r>
                <a:rPr lang="en-BE" b="1" dirty="0">
                  <a:solidFill>
                    <a:srgbClr val="C6014B"/>
                  </a:solidFill>
                  <a:latin typeface="Flanders Art Sans" pitchFamily="2" charset="77"/>
                </a:rPr>
                <a:t>WETENSCHAPPELIJK ONDERBOUWDE INTERVENTIES</a:t>
              </a:r>
            </a:p>
          </p:txBody>
        </p:sp>
      </p:grpSp>
      <p:grpSp>
        <p:nvGrpSpPr>
          <p:cNvPr id="6" name="Group 5">
            <a:extLst>
              <a:ext uri="{FF2B5EF4-FFF2-40B4-BE49-F238E27FC236}">
                <a16:creationId xmlns:a16="http://schemas.microsoft.com/office/drawing/2014/main" id="{901BDFE7-F3D1-76C0-845E-E7DE2D60A4F1}"/>
              </a:ext>
            </a:extLst>
          </p:cNvPr>
          <p:cNvGrpSpPr/>
          <p:nvPr/>
        </p:nvGrpSpPr>
        <p:grpSpPr>
          <a:xfrm>
            <a:off x="341893" y="2130940"/>
            <a:ext cx="4479695" cy="369332"/>
            <a:chOff x="341893" y="2130940"/>
            <a:chExt cx="4479695" cy="369332"/>
          </a:xfrm>
        </p:grpSpPr>
        <p:cxnSp>
          <p:nvCxnSpPr>
            <p:cNvPr id="16" name="Straight Connector 15">
              <a:extLst>
                <a:ext uri="{FF2B5EF4-FFF2-40B4-BE49-F238E27FC236}">
                  <a16:creationId xmlns:a16="http://schemas.microsoft.com/office/drawing/2014/main" id="{3257D1F5-7F92-5794-99FB-D6E45C7A0535}"/>
                </a:ext>
              </a:extLst>
            </p:cNvPr>
            <p:cNvCxnSpPr/>
            <p:nvPr/>
          </p:nvCxnSpPr>
          <p:spPr>
            <a:xfrm>
              <a:off x="349860" y="2492832"/>
              <a:ext cx="4471728" cy="0"/>
            </a:xfrm>
            <a:prstGeom prst="line">
              <a:avLst/>
            </a:prstGeom>
            <a:ln w="38100">
              <a:solidFill>
                <a:srgbClr val="C6014B"/>
              </a:solidFill>
            </a:ln>
          </p:spPr>
          <p:style>
            <a:lnRef idx="2">
              <a:schemeClr val="accent1"/>
            </a:lnRef>
            <a:fillRef idx="0">
              <a:schemeClr val="accent1"/>
            </a:fillRef>
            <a:effectRef idx="1">
              <a:schemeClr val="accent1"/>
            </a:effectRef>
            <a:fontRef idx="minor">
              <a:schemeClr val="tx1"/>
            </a:fontRef>
          </p:style>
        </p:cxnSp>
        <p:sp>
          <p:nvSpPr>
            <p:cNvPr id="22" name="TextBox 21">
              <a:extLst>
                <a:ext uri="{FF2B5EF4-FFF2-40B4-BE49-F238E27FC236}">
                  <a16:creationId xmlns:a16="http://schemas.microsoft.com/office/drawing/2014/main" id="{599494D3-1AA6-42FE-EA40-06A58930BCE8}"/>
                </a:ext>
              </a:extLst>
            </p:cNvPr>
            <p:cNvSpPr txBox="1"/>
            <p:nvPr/>
          </p:nvSpPr>
          <p:spPr>
            <a:xfrm>
              <a:off x="341893" y="2130940"/>
              <a:ext cx="4479695" cy="369332"/>
            </a:xfrm>
            <a:prstGeom prst="rect">
              <a:avLst/>
            </a:prstGeom>
            <a:noFill/>
          </p:spPr>
          <p:txBody>
            <a:bodyPr wrap="square" rtlCol="0">
              <a:spAutoFit/>
            </a:bodyPr>
            <a:lstStyle/>
            <a:p>
              <a:pPr algn="ctr"/>
              <a:r>
                <a:rPr lang="en-BE" b="1" dirty="0">
                  <a:solidFill>
                    <a:srgbClr val="C6014B"/>
                  </a:solidFill>
                  <a:latin typeface="Flanders Art Sans" pitchFamily="2" charset="77"/>
                </a:rPr>
                <a:t>EFFECTIEVE DIDACTIEK</a:t>
              </a:r>
            </a:p>
          </p:txBody>
        </p:sp>
      </p:grpSp>
      <p:grpSp>
        <p:nvGrpSpPr>
          <p:cNvPr id="25" name="Group 24">
            <a:extLst>
              <a:ext uri="{FF2B5EF4-FFF2-40B4-BE49-F238E27FC236}">
                <a16:creationId xmlns:a16="http://schemas.microsoft.com/office/drawing/2014/main" id="{9DAEEF47-AECC-3391-8B1A-67EA1D3F074F}"/>
              </a:ext>
            </a:extLst>
          </p:cNvPr>
          <p:cNvGrpSpPr/>
          <p:nvPr/>
        </p:nvGrpSpPr>
        <p:grpSpPr>
          <a:xfrm>
            <a:off x="5056711" y="2130940"/>
            <a:ext cx="6823700" cy="369332"/>
            <a:chOff x="5056711" y="2130940"/>
            <a:chExt cx="6823700" cy="369332"/>
          </a:xfrm>
        </p:grpSpPr>
        <p:cxnSp>
          <p:nvCxnSpPr>
            <p:cNvPr id="27" name="Straight Connector 26">
              <a:extLst>
                <a:ext uri="{FF2B5EF4-FFF2-40B4-BE49-F238E27FC236}">
                  <a16:creationId xmlns:a16="http://schemas.microsoft.com/office/drawing/2014/main" id="{350F6C90-87D7-1FFF-5470-158FDBDD98FC}"/>
                </a:ext>
              </a:extLst>
            </p:cNvPr>
            <p:cNvCxnSpPr>
              <a:cxnSpLocks/>
            </p:cNvCxnSpPr>
            <p:nvPr/>
          </p:nvCxnSpPr>
          <p:spPr>
            <a:xfrm>
              <a:off x="5064678" y="2492832"/>
              <a:ext cx="6815733" cy="0"/>
            </a:xfrm>
            <a:prstGeom prst="line">
              <a:avLst/>
            </a:prstGeom>
            <a:ln w="38100">
              <a:solidFill>
                <a:srgbClr val="C6014B"/>
              </a:solidFill>
            </a:ln>
          </p:spPr>
          <p:style>
            <a:lnRef idx="2">
              <a:schemeClr val="accent1"/>
            </a:lnRef>
            <a:fillRef idx="0">
              <a:schemeClr val="accent1"/>
            </a:fillRef>
            <a:effectRef idx="1">
              <a:schemeClr val="accent1"/>
            </a:effectRef>
            <a:fontRef idx="minor">
              <a:schemeClr val="tx1"/>
            </a:fontRef>
          </p:style>
        </p:cxnSp>
        <p:sp>
          <p:nvSpPr>
            <p:cNvPr id="28" name="TextBox 27">
              <a:extLst>
                <a:ext uri="{FF2B5EF4-FFF2-40B4-BE49-F238E27FC236}">
                  <a16:creationId xmlns:a16="http://schemas.microsoft.com/office/drawing/2014/main" id="{A647CB7C-556A-0690-3FD4-31354707DCD3}"/>
                </a:ext>
              </a:extLst>
            </p:cNvPr>
            <p:cNvSpPr txBox="1"/>
            <p:nvPr/>
          </p:nvSpPr>
          <p:spPr>
            <a:xfrm>
              <a:off x="5056711" y="2130940"/>
              <a:ext cx="6823700" cy="369332"/>
            </a:xfrm>
            <a:prstGeom prst="rect">
              <a:avLst/>
            </a:prstGeom>
            <a:noFill/>
          </p:spPr>
          <p:txBody>
            <a:bodyPr wrap="square" rtlCol="0">
              <a:spAutoFit/>
            </a:bodyPr>
            <a:lstStyle/>
            <a:p>
              <a:pPr algn="ctr"/>
              <a:r>
                <a:rPr lang="en-BE" b="1" dirty="0">
                  <a:solidFill>
                    <a:srgbClr val="C6014B"/>
                  </a:solidFill>
                  <a:latin typeface="Flanders Art Sans" pitchFamily="2" charset="77"/>
                </a:rPr>
                <a:t>WETENSCHAPPELIJK ONDERBOUWDE INTERVENTIES</a:t>
              </a:r>
            </a:p>
          </p:txBody>
        </p:sp>
      </p:grpSp>
      <p:grpSp>
        <p:nvGrpSpPr>
          <p:cNvPr id="29" name="Group 28">
            <a:extLst>
              <a:ext uri="{FF2B5EF4-FFF2-40B4-BE49-F238E27FC236}">
                <a16:creationId xmlns:a16="http://schemas.microsoft.com/office/drawing/2014/main" id="{EBA3DD39-00DC-4CC0-4C1B-B3CABD2BFA60}"/>
              </a:ext>
            </a:extLst>
          </p:cNvPr>
          <p:cNvGrpSpPr/>
          <p:nvPr/>
        </p:nvGrpSpPr>
        <p:grpSpPr>
          <a:xfrm>
            <a:off x="633134" y="2970954"/>
            <a:ext cx="1517629" cy="1461469"/>
            <a:chOff x="601235" y="3364035"/>
            <a:chExt cx="1517629" cy="1461469"/>
          </a:xfrm>
        </p:grpSpPr>
        <p:pic>
          <p:nvPicPr>
            <p:cNvPr id="30" name="Picture 29" descr="A blue and black circle&#10;&#10;Description automatically generated">
              <a:extLst>
                <a:ext uri="{FF2B5EF4-FFF2-40B4-BE49-F238E27FC236}">
                  <a16:creationId xmlns:a16="http://schemas.microsoft.com/office/drawing/2014/main" id="{10A97F8B-0CB5-4EF6-F553-F943B80EBF44}"/>
                </a:ext>
              </a:extLst>
            </p:cNvPr>
            <p:cNvPicPr>
              <a:picLocks noChangeAspect="1"/>
            </p:cNvPicPr>
            <p:nvPr/>
          </p:nvPicPr>
          <p:blipFill>
            <a:blip r:embed="rId17"/>
            <a:stretch>
              <a:fillRect/>
            </a:stretch>
          </p:blipFill>
          <p:spPr>
            <a:xfrm>
              <a:off x="601235" y="3364035"/>
              <a:ext cx="1142711" cy="1145102"/>
            </a:xfrm>
            <a:prstGeom prst="rect">
              <a:avLst/>
            </a:prstGeom>
          </p:spPr>
        </p:pic>
        <p:pic>
          <p:nvPicPr>
            <p:cNvPr id="32" name="Picture 31" descr="A black diamond in purple&#10;&#10;Description automatically generated">
              <a:extLst>
                <a:ext uri="{FF2B5EF4-FFF2-40B4-BE49-F238E27FC236}">
                  <a16:creationId xmlns:a16="http://schemas.microsoft.com/office/drawing/2014/main" id="{97BF694F-5F9F-EE33-B6CB-96DAF5261FC4}"/>
                </a:ext>
              </a:extLst>
            </p:cNvPr>
            <p:cNvPicPr>
              <a:picLocks noChangeAspect="1"/>
            </p:cNvPicPr>
            <p:nvPr/>
          </p:nvPicPr>
          <p:blipFill>
            <a:blip r:embed="rId18"/>
            <a:stretch>
              <a:fillRect/>
            </a:stretch>
          </p:blipFill>
          <p:spPr>
            <a:xfrm>
              <a:off x="1038768" y="3656206"/>
              <a:ext cx="1080096" cy="1080096"/>
            </a:xfrm>
            <a:prstGeom prst="rect">
              <a:avLst/>
            </a:prstGeom>
          </p:spPr>
        </p:pic>
        <p:grpSp>
          <p:nvGrpSpPr>
            <p:cNvPr id="33" name="Group 32">
              <a:extLst>
                <a:ext uri="{FF2B5EF4-FFF2-40B4-BE49-F238E27FC236}">
                  <a16:creationId xmlns:a16="http://schemas.microsoft.com/office/drawing/2014/main" id="{27C0E163-ACA8-4B47-293D-427AA5616C4C}"/>
                </a:ext>
              </a:extLst>
            </p:cNvPr>
            <p:cNvGrpSpPr/>
            <p:nvPr/>
          </p:nvGrpSpPr>
          <p:grpSpPr>
            <a:xfrm>
              <a:off x="697393" y="3493965"/>
              <a:ext cx="1331170" cy="1331539"/>
              <a:chOff x="697393" y="3493965"/>
              <a:chExt cx="1331170" cy="1331539"/>
            </a:xfrm>
          </p:grpSpPr>
          <p:grpSp>
            <p:nvGrpSpPr>
              <p:cNvPr id="34" name="Group 33">
                <a:extLst>
                  <a:ext uri="{FF2B5EF4-FFF2-40B4-BE49-F238E27FC236}">
                    <a16:creationId xmlns:a16="http://schemas.microsoft.com/office/drawing/2014/main" id="{19D3137F-9F2A-F4D9-DF37-C167D37019AE}"/>
                  </a:ext>
                </a:extLst>
              </p:cNvPr>
              <p:cNvGrpSpPr/>
              <p:nvPr/>
            </p:nvGrpSpPr>
            <p:grpSpPr>
              <a:xfrm>
                <a:off x="697393" y="3854955"/>
                <a:ext cx="592839" cy="721717"/>
                <a:chOff x="697393" y="3854955"/>
                <a:chExt cx="592839" cy="721717"/>
              </a:xfrm>
            </p:grpSpPr>
            <p:pic>
              <p:nvPicPr>
                <p:cNvPr id="37" name="Graphic 36">
                  <a:extLst>
                    <a:ext uri="{FF2B5EF4-FFF2-40B4-BE49-F238E27FC236}">
                      <a16:creationId xmlns:a16="http://schemas.microsoft.com/office/drawing/2014/main" id="{4CCF00E0-9C19-48F2-0DD9-E9A4664C7AB2}"/>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97393" y="3854955"/>
                  <a:ext cx="592839" cy="721717"/>
                </a:xfrm>
                <a:prstGeom prst="rect">
                  <a:avLst/>
                </a:prstGeom>
              </p:spPr>
            </p:pic>
            <p:pic>
              <p:nvPicPr>
                <p:cNvPr id="38" name="Graphic 37">
                  <a:extLst>
                    <a:ext uri="{FF2B5EF4-FFF2-40B4-BE49-F238E27FC236}">
                      <a16:creationId xmlns:a16="http://schemas.microsoft.com/office/drawing/2014/main" id="{9D2B2DD6-04A3-0626-9CD7-199F70F691B9}"/>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847778" y="4076693"/>
                  <a:ext cx="278239" cy="278239"/>
                </a:xfrm>
                <a:prstGeom prst="rect">
                  <a:avLst/>
                </a:prstGeom>
              </p:spPr>
            </p:pic>
          </p:grpSp>
          <p:pic>
            <p:nvPicPr>
              <p:cNvPr id="35" name="Graphic 34">
                <a:extLst>
                  <a:ext uri="{FF2B5EF4-FFF2-40B4-BE49-F238E27FC236}">
                    <a16:creationId xmlns:a16="http://schemas.microsoft.com/office/drawing/2014/main" id="{74C8B5E5-124F-B070-E150-EF448F8E9DD8}"/>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873519" y="3493965"/>
                <a:ext cx="1031885" cy="611487"/>
              </a:xfrm>
              <a:prstGeom prst="rect">
                <a:avLst/>
              </a:prstGeom>
            </p:spPr>
          </p:pic>
          <p:pic>
            <p:nvPicPr>
              <p:cNvPr id="36" name="Graphic 35">
                <a:extLst>
                  <a:ext uri="{FF2B5EF4-FFF2-40B4-BE49-F238E27FC236}">
                    <a16:creationId xmlns:a16="http://schemas.microsoft.com/office/drawing/2014/main" id="{B8B69A08-C97D-60CF-3147-4001A1684A3A}"/>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1258679" y="3970077"/>
                <a:ext cx="769884" cy="855427"/>
              </a:xfrm>
              <a:prstGeom prst="rect">
                <a:avLst/>
              </a:prstGeom>
            </p:spPr>
          </p:pic>
        </p:grpSp>
      </p:grpSp>
      <p:sp>
        <p:nvSpPr>
          <p:cNvPr id="39" name="Rounded Rectangle 38">
            <a:extLst>
              <a:ext uri="{FF2B5EF4-FFF2-40B4-BE49-F238E27FC236}">
                <a16:creationId xmlns:a16="http://schemas.microsoft.com/office/drawing/2014/main" id="{8AC8E582-DF8A-7C6C-B390-7C22C9C6C4A1}"/>
              </a:ext>
            </a:extLst>
          </p:cNvPr>
          <p:cNvSpPr/>
          <p:nvPr/>
        </p:nvSpPr>
        <p:spPr>
          <a:xfrm>
            <a:off x="350216" y="4753796"/>
            <a:ext cx="2109178"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sterke</a:t>
            </a:r>
            <a:br>
              <a:rPr lang="nl-NL" sz="2400" dirty="0">
                <a:solidFill>
                  <a:srgbClr val="522463"/>
                </a:solidFill>
                <a:latin typeface="Flanders Art Sans Medium" pitchFamily="2" charset="77"/>
              </a:rPr>
            </a:br>
            <a:r>
              <a:rPr lang="nl-NL" sz="2400" dirty="0">
                <a:solidFill>
                  <a:srgbClr val="522463"/>
                </a:solidFill>
                <a:latin typeface="Flanders Art Sans Medium" pitchFamily="2" charset="77"/>
              </a:rPr>
              <a:t>basisdidactiek</a:t>
            </a:r>
          </a:p>
          <a:p>
            <a:pPr algn="ctr">
              <a:lnSpc>
                <a:spcPct val="90000"/>
              </a:lnSpc>
            </a:pPr>
            <a:endParaRPr lang="nl-NL" sz="2400" dirty="0">
              <a:solidFill>
                <a:srgbClr val="522463"/>
              </a:solidFill>
              <a:latin typeface="Flanders Art Sans Medium" pitchFamily="2" charset="77"/>
            </a:endParaRPr>
          </a:p>
        </p:txBody>
      </p:sp>
      <p:pic>
        <p:nvPicPr>
          <p:cNvPr id="41" name="Picture 40" descr="A blue and black logo&#10;&#10;Description automatically generated">
            <a:extLst>
              <a:ext uri="{FF2B5EF4-FFF2-40B4-BE49-F238E27FC236}">
                <a16:creationId xmlns:a16="http://schemas.microsoft.com/office/drawing/2014/main" id="{B0F7B68B-A68C-ADD5-357C-B5B26CBAE3BA}"/>
              </a:ext>
            </a:extLst>
          </p:cNvPr>
          <p:cNvPicPr>
            <a:picLocks noChangeAspect="1"/>
          </p:cNvPicPr>
          <p:nvPr/>
        </p:nvPicPr>
        <p:blipFill>
          <a:blip r:embed="rId12"/>
          <a:stretch>
            <a:fillRect/>
          </a:stretch>
        </p:blipFill>
        <p:spPr>
          <a:xfrm rot="5400000">
            <a:off x="3134087" y="2965355"/>
            <a:ext cx="993006" cy="993006"/>
          </a:xfrm>
          <a:prstGeom prst="rect">
            <a:avLst/>
          </a:prstGeom>
        </p:spPr>
      </p:pic>
      <p:pic>
        <p:nvPicPr>
          <p:cNvPr id="42" name="Picture 41" descr="A purple and black chevron pattern&#10;&#10;Description automatically generated">
            <a:extLst>
              <a:ext uri="{FF2B5EF4-FFF2-40B4-BE49-F238E27FC236}">
                <a16:creationId xmlns:a16="http://schemas.microsoft.com/office/drawing/2014/main" id="{E2DBAC28-935A-B1DA-453B-0678C6921618}"/>
              </a:ext>
            </a:extLst>
          </p:cNvPr>
          <p:cNvPicPr>
            <a:picLocks noChangeAspect="1"/>
          </p:cNvPicPr>
          <p:nvPr/>
        </p:nvPicPr>
        <p:blipFill>
          <a:blip r:embed="rId8"/>
          <a:stretch>
            <a:fillRect/>
          </a:stretch>
        </p:blipFill>
        <p:spPr>
          <a:xfrm>
            <a:off x="3683433" y="3632512"/>
            <a:ext cx="766877" cy="768481"/>
          </a:xfrm>
          <a:prstGeom prst="rect">
            <a:avLst/>
          </a:prstGeom>
        </p:spPr>
      </p:pic>
      <p:grpSp>
        <p:nvGrpSpPr>
          <p:cNvPr id="43" name="Group 42">
            <a:extLst>
              <a:ext uri="{FF2B5EF4-FFF2-40B4-BE49-F238E27FC236}">
                <a16:creationId xmlns:a16="http://schemas.microsoft.com/office/drawing/2014/main" id="{C05521BC-6DA3-DEEF-B03E-A12AE22BA212}"/>
              </a:ext>
            </a:extLst>
          </p:cNvPr>
          <p:cNvGrpSpPr/>
          <p:nvPr/>
        </p:nvGrpSpPr>
        <p:grpSpPr>
          <a:xfrm>
            <a:off x="3357169" y="3052520"/>
            <a:ext cx="912531" cy="1393129"/>
            <a:chOff x="3290241" y="2959196"/>
            <a:chExt cx="912531" cy="1393129"/>
          </a:xfrm>
        </p:grpSpPr>
        <p:sp>
          <p:nvSpPr>
            <p:cNvPr id="44" name="Oval 43">
              <a:extLst>
                <a:ext uri="{FF2B5EF4-FFF2-40B4-BE49-F238E27FC236}">
                  <a16:creationId xmlns:a16="http://schemas.microsoft.com/office/drawing/2014/main" id="{E6168D36-D140-6161-BBF0-6024CC65346A}"/>
                </a:ext>
              </a:extLst>
            </p:cNvPr>
            <p:cNvSpPr/>
            <p:nvPr/>
          </p:nvSpPr>
          <p:spPr>
            <a:xfrm>
              <a:off x="3414482" y="3453043"/>
              <a:ext cx="172254" cy="172254"/>
            </a:xfrm>
            <a:prstGeom prst="ellipse">
              <a:avLst/>
            </a:pr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5" name="Rectangle 44">
              <a:extLst>
                <a:ext uri="{FF2B5EF4-FFF2-40B4-BE49-F238E27FC236}">
                  <a16:creationId xmlns:a16="http://schemas.microsoft.com/office/drawing/2014/main" id="{19EB4C5A-39AC-8765-C7D5-1630B71F08B6}"/>
                </a:ext>
              </a:extLst>
            </p:cNvPr>
            <p:cNvSpPr/>
            <p:nvPr/>
          </p:nvSpPr>
          <p:spPr>
            <a:xfrm rot="19776453">
              <a:off x="4057850" y="3288456"/>
              <a:ext cx="101647" cy="167173"/>
            </a:xfrm>
            <a:prstGeom prst="rect">
              <a:avLst/>
            </a:pr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6" name="Freeform 45">
              <a:extLst>
                <a:ext uri="{FF2B5EF4-FFF2-40B4-BE49-F238E27FC236}">
                  <a16:creationId xmlns:a16="http://schemas.microsoft.com/office/drawing/2014/main" id="{815E6262-425D-1416-2961-172594B30873}"/>
                </a:ext>
              </a:extLst>
            </p:cNvPr>
            <p:cNvSpPr/>
            <p:nvPr/>
          </p:nvSpPr>
          <p:spPr>
            <a:xfrm rot="1153088" flipH="1">
              <a:off x="3311720" y="2959196"/>
              <a:ext cx="805150" cy="1393129"/>
            </a:xfrm>
            <a:custGeom>
              <a:avLst/>
              <a:gdLst>
                <a:gd name="connsiteX0" fmla="*/ 630698 w 805150"/>
                <a:gd name="connsiteY0" fmla="*/ 943586 h 1393129"/>
                <a:gd name="connsiteX1" fmla="*/ 571748 w 805150"/>
                <a:gd name="connsiteY1" fmla="*/ 923036 h 1393129"/>
                <a:gd name="connsiteX2" fmla="*/ 415041 w 805150"/>
                <a:gd name="connsiteY2" fmla="*/ 1372580 h 1393129"/>
                <a:gd name="connsiteX3" fmla="*/ 473991 w 805150"/>
                <a:gd name="connsiteY3" fmla="*/ 1393129 h 1393129"/>
                <a:gd name="connsiteX4" fmla="*/ 474705 w 805150"/>
                <a:gd name="connsiteY4" fmla="*/ 889208 h 1393129"/>
                <a:gd name="connsiteX5" fmla="*/ 204396 w 805150"/>
                <a:gd name="connsiteY5" fmla="*/ 1302287 h 1393129"/>
                <a:gd name="connsiteX6" fmla="*/ 262850 w 805150"/>
                <a:gd name="connsiteY6" fmla="*/ 1340538 h 1393129"/>
                <a:gd name="connsiteX7" fmla="*/ 533159 w 805150"/>
                <a:gd name="connsiteY7" fmla="*/ 927458 h 1393129"/>
                <a:gd name="connsiteX8" fmla="*/ 724550 w 805150"/>
                <a:gd name="connsiteY8" fmla="*/ 695782 h 1393129"/>
                <a:gd name="connsiteX9" fmla="*/ 561896 w 805150"/>
                <a:gd name="connsiteY9" fmla="*/ 639082 h 1393129"/>
                <a:gd name="connsiteX10" fmla="*/ 482177 w 805150"/>
                <a:gd name="connsiteY10" fmla="*/ 867769 h 1393129"/>
                <a:gd name="connsiteX11" fmla="*/ 644832 w 805150"/>
                <a:gd name="connsiteY11" fmla="*/ 924469 h 1393129"/>
                <a:gd name="connsiteX12" fmla="*/ 663351 w 805150"/>
                <a:gd name="connsiteY12" fmla="*/ 871344 h 1393129"/>
                <a:gd name="connsiteX13" fmla="*/ 663351 w 805150"/>
                <a:gd name="connsiteY13" fmla="*/ 1000754 h 1393129"/>
                <a:gd name="connsiteX14" fmla="*/ 713315 w 805150"/>
                <a:gd name="connsiteY14" fmla="*/ 1000754 h 1393129"/>
                <a:gd name="connsiteX15" fmla="*/ 713315 w 805150"/>
                <a:gd name="connsiteY15" fmla="*/ 780749 h 1393129"/>
                <a:gd name="connsiteX16" fmla="*/ 694932 w 805150"/>
                <a:gd name="connsiteY16" fmla="*/ 780749 h 1393129"/>
                <a:gd name="connsiteX17" fmla="*/ 747350 w 805150"/>
                <a:gd name="connsiteY17" fmla="*/ 368726 h 1393129"/>
                <a:gd name="connsiteX18" fmla="*/ 637672 w 805150"/>
                <a:gd name="connsiteY18" fmla="*/ 421703 h 1393129"/>
                <a:gd name="connsiteX19" fmla="*/ 690650 w 805150"/>
                <a:gd name="connsiteY19" fmla="*/ 531381 h 1393129"/>
                <a:gd name="connsiteX20" fmla="*/ 800327 w 805150"/>
                <a:gd name="connsiteY20" fmla="*/ 478403 h 1393129"/>
                <a:gd name="connsiteX21" fmla="*/ 747350 w 805150"/>
                <a:gd name="connsiteY21" fmla="*/ 368726 h 1393129"/>
                <a:gd name="connsiteX22" fmla="*/ 172872 w 805150"/>
                <a:gd name="connsiteY22" fmla="*/ 157392 h 1393129"/>
                <a:gd name="connsiteX23" fmla="*/ 63195 w 805150"/>
                <a:gd name="connsiteY23" fmla="*/ 210369 h 1393129"/>
                <a:gd name="connsiteX24" fmla="*/ 58551 w 805150"/>
                <a:gd name="connsiteY24" fmla="*/ 244253 h 1393129"/>
                <a:gd name="connsiteX25" fmla="*/ 64920 w 805150"/>
                <a:gd name="connsiteY25" fmla="*/ 268411 h 1393129"/>
                <a:gd name="connsiteX26" fmla="*/ 55027 w 805150"/>
                <a:gd name="connsiteY26" fmla="*/ 264963 h 1393129"/>
                <a:gd name="connsiteX27" fmla="*/ 0 w 805150"/>
                <a:gd name="connsiteY27" fmla="*/ 422820 h 1393129"/>
                <a:gd name="connsiteX28" fmla="*/ 57517 w 805150"/>
                <a:gd name="connsiteY28" fmla="*/ 442870 h 1393129"/>
                <a:gd name="connsiteX29" fmla="*/ 103043 w 805150"/>
                <a:gd name="connsiteY29" fmla="*/ 312271 h 1393129"/>
                <a:gd name="connsiteX30" fmla="*/ 116172 w 805150"/>
                <a:gd name="connsiteY30" fmla="*/ 320046 h 1393129"/>
                <a:gd name="connsiteX31" fmla="*/ 181983 w 805150"/>
                <a:gd name="connsiteY31" fmla="*/ 316273 h 1393129"/>
                <a:gd name="connsiteX32" fmla="*/ 192308 w 805150"/>
                <a:gd name="connsiteY32" fmla="*/ 308551 h 1393129"/>
                <a:gd name="connsiteX33" fmla="*/ 310820 w 805150"/>
                <a:gd name="connsiteY33" fmla="*/ 429530 h 1393129"/>
                <a:gd name="connsiteX34" fmla="*/ 323409 w 805150"/>
                <a:gd name="connsiteY34" fmla="*/ 459080 h 1393129"/>
                <a:gd name="connsiteX35" fmla="*/ 393670 w 805150"/>
                <a:gd name="connsiteY35" fmla="*/ 429149 h 1393129"/>
                <a:gd name="connsiteX36" fmla="*/ 379715 w 805150"/>
                <a:gd name="connsiteY36" fmla="*/ 555185 h 1393129"/>
                <a:gd name="connsiteX37" fmla="*/ 398360 w 805150"/>
                <a:gd name="connsiteY37" fmla="*/ 557250 h 1393129"/>
                <a:gd name="connsiteX38" fmla="*/ 393698 w 805150"/>
                <a:gd name="connsiteY38" fmla="*/ 568864 h 1393129"/>
                <a:gd name="connsiteX39" fmla="*/ 548842 w 805150"/>
                <a:gd name="connsiteY39" fmla="*/ 631133 h 1393129"/>
                <a:gd name="connsiteX40" fmla="*/ 571530 w 805150"/>
                <a:gd name="connsiteY40" fmla="*/ 574604 h 1393129"/>
                <a:gd name="connsiteX41" fmla="*/ 433948 w 805150"/>
                <a:gd name="connsiteY41" fmla="*/ 519383 h 1393129"/>
                <a:gd name="connsiteX42" fmla="*/ 446428 w 805150"/>
                <a:gd name="connsiteY42" fmla="*/ 406675 h 1393129"/>
                <a:gd name="connsiteX43" fmla="*/ 525814 w 805150"/>
                <a:gd name="connsiteY43" fmla="*/ 372857 h 1393129"/>
                <a:gd name="connsiteX44" fmla="*/ 506232 w 805150"/>
                <a:gd name="connsiteY44" fmla="*/ 326890 h 1393129"/>
                <a:gd name="connsiteX45" fmla="*/ 452739 w 805150"/>
                <a:gd name="connsiteY45" fmla="*/ 349678 h 1393129"/>
                <a:gd name="connsiteX46" fmla="*/ 453587 w 805150"/>
                <a:gd name="connsiteY46" fmla="*/ 342015 h 1393129"/>
                <a:gd name="connsiteX47" fmla="*/ 403926 w 805150"/>
                <a:gd name="connsiteY47" fmla="*/ 336516 h 1393129"/>
                <a:gd name="connsiteX48" fmla="*/ 399981 w 805150"/>
                <a:gd name="connsiteY48" fmla="*/ 372152 h 1393129"/>
                <a:gd name="connsiteX49" fmla="*/ 346764 w 805150"/>
                <a:gd name="connsiteY49" fmla="*/ 394823 h 1393129"/>
                <a:gd name="connsiteX50" fmla="*/ 224254 w 805150"/>
                <a:gd name="connsiteY50" fmla="*/ 269763 h 1393129"/>
                <a:gd name="connsiteX51" fmla="*/ 225850 w 805150"/>
                <a:gd name="connsiteY51" fmla="*/ 267069 h 1393129"/>
                <a:gd name="connsiteX52" fmla="*/ 172872 w 805150"/>
                <a:gd name="connsiteY52" fmla="*/ 157392 h 1393129"/>
                <a:gd name="connsiteX53" fmla="*/ 331208 w 805150"/>
                <a:gd name="connsiteY53" fmla="*/ 4823 h 1393129"/>
                <a:gd name="connsiteX54" fmla="*/ 221531 w 805150"/>
                <a:gd name="connsiteY54" fmla="*/ 57800 h 1393129"/>
                <a:gd name="connsiteX55" fmla="*/ 274508 w 805150"/>
                <a:gd name="connsiteY55" fmla="*/ 167478 h 1393129"/>
                <a:gd name="connsiteX56" fmla="*/ 384186 w 805150"/>
                <a:gd name="connsiteY56" fmla="*/ 114500 h 1393129"/>
                <a:gd name="connsiteX57" fmla="*/ 331208 w 805150"/>
                <a:gd name="connsiteY57" fmla="*/ 4823 h 1393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805150" h="1393129">
                  <a:moveTo>
                    <a:pt x="630698" y="943586"/>
                  </a:moveTo>
                  <a:lnTo>
                    <a:pt x="571748" y="923036"/>
                  </a:lnTo>
                  <a:lnTo>
                    <a:pt x="415041" y="1372580"/>
                  </a:lnTo>
                  <a:lnTo>
                    <a:pt x="473991" y="1393129"/>
                  </a:lnTo>
                  <a:close/>
                  <a:moveTo>
                    <a:pt x="474705" y="889208"/>
                  </a:moveTo>
                  <a:lnTo>
                    <a:pt x="204396" y="1302287"/>
                  </a:lnTo>
                  <a:lnTo>
                    <a:pt x="262850" y="1340538"/>
                  </a:lnTo>
                  <a:lnTo>
                    <a:pt x="533159" y="927458"/>
                  </a:lnTo>
                  <a:close/>
                  <a:moveTo>
                    <a:pt x="724550" y="695782"/>
                  </a:moveTo>
                  <a:lnTo>
                    <a:pt x="561896" y="639082"/>
                  </a:lnTo>
                  <a:lnTo>
                    <a:pt x="482177" y="867769"/>
                  </a:lnTo>
                  <a:lnTo>
                    <a:pt x="644832" y="924469"/>
                  </a:lnTo>
                  <a:lnTo>
                    <a:pt x="663351" y="871344"/>
                  </a:lnTo>
                  <a:lnTo>
                    <a:pt x="663351" y="1000754"/>
                  </a:lnTo>
                  <a:lnTo>
                    <a:pt x="713315" y="1000754"/>
                  </a:lnTo>
                  <a:lnTo>
                    <a:pt x="713315" y="780749"/>
                  </a:lnTo>
                  <a:lnTo>
                    <a:pt x="694932" y="780749"/>
                  </a:lnTo>
                  <a:close/>
                  <a:moveTo>
                    <a:pt x="747350" y="368726"/>
                  </a:moveTo>
                  <a:cubicBezTo>
                    <a:pt x="702433" y="353069"/>
                    <a:pt x="653330" y="376787"/>
                    <a:pt x="637672" y="421703"/>
                  </a:cubicBezTo>
                  <a:cubicBezTo>
                    <a:pt x="622015" y="466619"/>
                    <a:pt x="645733" y="515723"/>
                    <a:pt x="690650" y="531381"/>
                  </a:cubicBezTo>
                  <a:cubicBezTo>
                    <a:pt x="735566" y="547038"/>
                    <a:pt x="784670" y="523320"/>
                    <a:pt x="800327" y="478403"/>
                  </a:cubicBezTo>
                  <a:cubicBezTo>
                    <a:pt x="815984" y="433487"/>
                    <a:pt x="792266" y="384383"/>
                    <a:pt x="747350" y="368726"/>
                  </a:cubicBezTo>
                  <a:close/>
                  <a:moveTo>
                    <a:pt x="172872" y="157392"/>
                  </a:moveTo>
                  <a:cubicBezTo>
                    <a:pt x="127956" y="141734"/>
                    <a:pt x="78852" y="165453"/>
                    <a:pt x="63195" y="210369"/>
                  </a:cubicBezTo>
                  <a:cubicBezTo>
                    <a:pt x="59281" y="221598"/>
                    <a:pt x="57827" y="233089"/>
                    <a:pt x="58551" y="244253"/>
                  </a:cubicBezTo>
                  <a:lnTo>
                    <a:pt x="64920" y="268411"/>
                  </a:lnTo>
                  <a:lnTo>
                    <a:pt x="55027" y="264963"/>
                  </a:lnTo>
                  <a:lnTo>
                    <a:pt x="0" y="422820"/>
                  </a:lnTo>
                  <a:lnTo>
                    <a:pt x="57517" y="442870"/>
                  </a:lnTo>
                  <a:lnTo>
                    <a:pt x="103043" y="312271"/>
                  </a:lnTo>
                  <a:lnTo>
                    <a:pt x="116172" y="320046"/>
                  </a:lnTo>
                  <a:cubicBezTo>
                    <a:pt x="138630" y="327875"/>
                    <a:pt x="162135" y="325860"/>
                    <a:pt x="181983" y="316273"/>
                  </a:cubicBezTo>
                  <a:lnTo>
                    <a:pt x="192308" y="308551"/>
                  </a:lnTo>
                  <a:lnTo>
                    <a:pt x="310820" y="429530"/>
                  </a:lnTo>
                  <a:lnTo>
                    <a:pt x="323409" y="459080"/>
                  </a:lnTo>
                  <a:lnTo>
                    <a:pt x="393670" y="429149"/>
                  </a:lnTo>
                  <a:lnTo>
                    <a:pt x="379715" y="555185"/>
                  </a:lnTo>
                  <a:lnTo>
                    <a:pt x="398360" y="557250"/>
                  </a:lnTo>
                  <a:lnTo>
                    <a:pt x="393698" y="568864"/>
                  </a:lnTo>
                  <a:lnTo>
                    <a:pt x="548842" y="631133"/>
                  </a:lnTo>
                  <a:lnTo>
                    <a:pt x="571530" y="574604"/>
                  </a:lnTo>
                  <a:lnTo>
                    <a:pt x="433948" y="519383"/>
                  </a:lnTo>
                  <a:lnTo>
                    <a:pt x="446428" y="406675"/>
                  </a:lnTo>
                  <a:lnTo>
                    <a:pt x="525814" y="372857"/>
                  </a:lnTo>
                  <a:lnTo>
                    <a:pt x="506232" y="326890"/>
                  </a:lnTo>
                  <a:lnTo>
                    <a:pt x="452739" y="349678"/>
                  </a:lnTo>
                  <a:lnTo>
                    <a:pt x="453587" y="342015"/>
                  </a:lnTo>
                  <a:lnTo>
                    <a:pt x="403926" y="336516"/>
                  </a:lnTo>
                  <a:lnTo>
                    <a:pt x="399981" y="372152"/>
                  </a:lnTo>
                  <a:lnTo>
                    <a:pt x="346764" y="394823"/>
                  </a:lnTo>
                  <a:lnTo>
                    <a:pt x="224254" y="269763"/>
                  </a:lnTo>
                  <a:lnTo>
                    <a:pt x="225850" y="267069"/>
                  </a:lnTo>
                  <a:cubicBezTo>
                    <a:pt x="241507" y="222153"/>
                    <a:pt x="217789" y="173049"/>
                    <a:pt x="172872" y="157392"/>
                  </a:cubicBezTo>
                  <a:close/>
                  <a:moveTo>
                    <a:pt x="331208" y="4823"/>
                  </a:moveTo>
                  <a:cubicBezTo>
                    <a:pt x="286292" y="-10834"/>
                    <a:pt x="237188" y="12884"/>
                    <a:pt x="221531" y="57800"/>
                  </a:cubicBezTo>
                  <a:cubicBezTo>
                    <a:pt x="205874" y="102717"/>
                    <a:pt x="229592" y="151820"/>
                    <a:pt x="274508" y="167478"/>
                  </a:cubicBezTo>
                  <a:cubicBezTo>
                    <a:pt x="319424" y="183135"/>
                    <a:pt x="368528" y="159417"/>
                    <a:pt x="384186" y="114500"/>
                  </a:cubicBezTo>
                  <a:cubicBezTo>
                    <a:pt x="399843" y="69584"/>
                    <a:pt x="376125" y="20480"/>
                    <a:pt x="331208" y="4823"/>
                  </a:cubicBezTo>
                  <a:close/>
                </a:path>
              </a:pathLst>
            </a:custGeom>
            <a:solidFill>
              <a:srgbClr val="FAF1F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47" name="Graphic 46">
              <a:extLst>
                <a:ext uri="{FF2B5EF4-FFF2-40B4-BE49-F238E27FC236}">
                  <a16:creationId xmlns:a16="http://schemas.microsoft.com/office/drawing/2014/main" id="{8EB475FA-3964-C6AD-ED03-97FAFF1B1A20}"/>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3290241" y="2999050"/>
              <a:ext cx="912531" cy="1338379"/>
            </a:xfrm>
            <a:prstGeom prst="rect">
              <a:avLst/>
            </a:prstGeom>
          </p:spPr>
        </p:pic>
      </p:grpSp>
      <p:grpSp>
        <p:nvGrpSpPr>
          <p:cNvPr id="48" name="Group 47">
            <a:extLst>
              <a:ext uri="{FF2B5EF4-FFF2-40B4-BE49-F238E27FC236}">
                <a16:creationId xmlns:a16="http://schemas.microsoft.com/office/drawing/2014/main" id="{2D92207D-7621-722D-6934-92CF4CE695D0}"/>
              </a:ext>
            </a:extLst>
          </p:cNvPr>
          <p:cNvGrpSpPr/>
          <p:nvPr/>
        </p:nvGrpSpPr>
        <p:grpSpPr>
          <a:xfrm>
            <a:off x="7763298" y="2844528"/>
            <a:ext cx="1449597" cy="1689784"/>
            <a:chOff x="7697356" y="3357380"/>
            <a:chExt cx="1449597" cy="1689784"/>
          </a:xfrm>
        </p:grpSpPr>
        <p:pic>
          <p:nvPicPr>
            <p:cNvPr id="49" name="Picture 48" descr="A black circle on a blue background&#10;&#10;Description automatically generated">
              <a:extLst>
                <a:ext uri="{FF2B5EF4-FFF2-40B4-BE49-F238E27FC236}">
                  <a16:creationId xmlns:a16="http://schemas.microsoft.com/office/drawing/2014/main" id="{2DD9E3CE-26CD-2A9C-8D8B-FAF1D2D9E1C6}"/>
                </a:ext>
              </a:extLst>
            </p:cNvPr>
            <p:cNvPicPr>
              <a:picLocks noChangeAspect="1"/>
            </p:cNvPicPr>
            <p:nvPr/>
          </p:nvPicPr>
          <p:blipFill>
            <a:blip r:embed="rId13"/>
            <a:stretch>
              <a:fillRect/>
            </a:stretch>
          </p:blipFill>
          <p:spPr>
            <a:xfrm>
              <a:off x="7697356" y="3357380"/>
              <a:ext cx="1286907" cy="1289599"/>
            </a:xfrm>
            <a:prstGeom prst="rect">
              <a:avLst/>
            </a:prstGeom>
          </p:spPr>
        </p:pic>
        <p:pic>
          <p:nvPicPr>
            <p:cNvPr id="50" name="Picture 49" descr="A black and purple checkered pattern&#10;&#10;Description automatically generated">
              <a:extLst>
                <a:ext uri="{FF2B5EF4-FFF2-40B4-BE49-F238E27FC236}">
                  <a16:creationId xmlns:a16="http://schemas.microsoft.com/office/drawing/2014/main" id="{2C645FFE-5E6E-28E5-2785-A8EA1C5A1304}"/>
                </a:ext>
              </a:extLst>
            </p:cNvPr>
            <p:cNvPicPr>
              <a:picLocks noChangeAspect="1"/>
            </p:cNvPicPr>
            <p:nvPr/>
          </p:nvPicPr>
          <p:blipFill>
            <a:blip r:embed="rId14"/>
            <a:stretch>
              <a:fillRect/>
            </a:stretch>
          </p:blipFill>
          <p:spPr>
            <a:xfrm>
              <a:off x="7863389" y="4135939"/>
              <a:ext cx="911225" cy="911225"/>
            </a:xfrm>
            <a:prstGeom prst="rect">
              <a:avLst/>
            </a:prstGeom>
          </p:spPr>
        </p:pic>
        <p:pic>
          <p:nvPicPr>
            <p:cNvPr id="51" name="Graphic 50">
              <a:extLst>
                <a:ext uri="{FF2B5EF4-FFF2-40B4-BE49-F238E27FC236}">
                  <a16:creationId xmlns:a16="http://schemas.microsoft.com/office/drawing/2014/main" id="{779C00D7-707D-2FE6-5BE0-FAEBB9900913}"/>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7730840" y="3493965"/>
              <a:ext cx="1416113" cy="1213811"/>
            </a:xfrm>
            <a:prstGeom prst="rect">
              <a:avLst/>
            </a:prstGeom>
          </p:spPr>
        </p:pic>
      </p:grpSp>
      <p:sp>
        <p:nvSpPr>
          <p:cNvPr id="52" name="Rounded Rectangle 51">
            <a:extLst>
              <a:ext uri="{FF2B5EF4-FFF2-40B4-BE49-F238E27FC236}">
                <a16:creationId xmlns:a16="http://schemas.microsoft.com/office/drawing/2014/main" id="{45505DBE-621A-93FC-74EA-17AB512D840E}"/>
              </a:ext>
            </a:extLst>
          </p:cNvPr>
          <p:cNvSpPr/>
          <p:nvPr/>
        </p:nvSpPr>
        <p:spPr>
          <a:xfrm>
            <a:off x="7245468" y="4753795"/>
            <a:ext cx="2418221"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zelfregulerende vaardigheden</a:t>
            </a:r>
          </a:p>
          <a:p>
            <a:pPr algn="ctr">
              <a:lnSpc>
                <a:spcPct val="90000"/>
              </a:lnSpc>
            </a:pPr>
            <a:endParaRPr lang="nl-NL" sz="2400" dirty="0">
              <a:solidFill>
                <a:srgbClr val="522463"/>
              </a:solidFill>
              <a:latin typeface="Flanders Art Sans Medium" pitchFamily="2" charset="77"/>
            </a:endParaRPr>
          </a:p>
          <a:p>
            <a:pPr algn="ctr">
              <a:lnSpc>
                <a:spcPct val="90000"/>
              </a:lnSpc>
            </a:pPr>
            <a:endParaRPr lang="nl-NL" sz="2400" dirty="0">
              <a:solidFill>
                <a:srgbClr val="522463"/>
              </a:solidFill>
              <a:latin typeface="Flanders Art Sans Medium" pitchFamily="2" charset="77"/>
            </a:endParaRPr>
          </a:p>
        </p:txBody>
      </p:sp>
      <p:pic>
        <p:nvPicPr>
          <p:cNvPr id="53" name="Picture 52" descr="A black diamond on a blue background&#10;&#10;Description automatically generated">
            <a:extLst>
              <a:ext uri="{FF2B5EF4-FFF2-40B4-BE49-F238E27FC236}">
                <a16:creationId xmlns:a16="http://schemas.microsoft.com/office/drawing/2014/main" id="{9A57074C-28B7-CA47-1096-87FA3088D326}"/>
              </a:ext>
            </a:extLst>
          </p:cNvPr>
          <p:cNvPicPr>
            <a:picLocks noChangeAspect="1"/>
          </p:cNvPicPr>
          <p:nvPr/>
        </p:nvPicPr>
        <p:blipFill>
          <a:blip r:embed="rId9"/>
          <a:stretch>
            <a:fillRect/>
          </a:stretch>
        </p:blipFill>
        <p:spPr>
          <a:xfrm>
            <a:off x="5626193" y="3105481"/>
            <a:ext cx="1286907" cy="1289600"/>
          </a:xfrm>
          <a:prstGeom prst="rect">
            <a:avLst/>
          </a:prstGeom>
        </p:spPr>
      </p:pic>
      <p:grpSp>
        <p:nvGrpSpPr>
          <p:cNvPr id="54" name="Group 53">
            <a:extLst>
              <a:ext uri="{FF2B5EF4-FFF2-40B4-BE49-F238E27FC236}">
                <a16:creationId xmlns:a16="http://schemas.microsoft.com/office/drawing/2014/main" id="{DC349C2D-DBA8-36D7-54C4-C8BB6E0E490D}"/>
              </a:ext>
            </a:extLst>
          </p:cNvPr>
          <p:cNvGrpSpPr/>
          <p:nvPr/>
        </p:nvGrpSpPr>
        <p:grpSpPr>
          <a:xfrm>
            <a:off x="5270020" y="2930091"/>
            <a:ext cx="1516331" cy="1640908"/>
            <a:chOff x="5394714" y="3290314"/>
            <a:chExt cx="1516331" cy="1640908"/>
          </a:xfrm>
        </p:grpSpPr>
        <p:pic>
          <p:nvPicPr>
            <p:cNvPr id="55" name="Graphic 54">
              <a:extLst>
                <a:ext uri="{FF2B5EF4-FFF2-40B4-BE49-F238E27FC236}">
                  <a16:creationId xmlns:a16="http://schemas.microsoft.com/office/drawing/2014/main" id="{91AFDA50-D7D7-9118-A00D-E7653A33F0B5}"/>
                </a:ext>
              </a:extLst>
            </p:cNvPr>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5887820" y="3290314"/>
              <a:ext cx="791220" cy="734704"/>
            </a:xfrm>
            <a:prstGeom prst="rect">
              <a:avLst/>
            </a:prstGeom>
          </p:spPr>
        </p:pic>
        <p:pic>
          <p:nvPicPr>
            <p:cNvPr id="56" name="Graphic 55">
              <a:extLst>
                <a:ext uri="{FF2B5EF4-FFF2-40B4-BE49-F238E27FC236}">
                  <a16:creationId xmlns:a16="http://schemas.microsoft.com/office/drawing/2014/main" id="{7A57052D-2124-6A9C-DE32-B7D0D97DCE15}"/>
                </a:ext>
              </a:extLst>
            </p:cNvPr>
            <p:cNvPicPr>
              <a:picLocks noChangeAspect="1"/>
            </p:cNvPicPr>
            <p:nvPr/>
          </p:nvPicPr>
          <p:blipFill rotWithShape="1">
            <a:blip r:embed="rId31">
              <a:extLst>
                <a:ext uri="{96DAC541-7B7A-43D3-8B79-37D633B846F1}">
                  <asvg:svgBlip xmlns:asvg="http://schemas.microsoft.com/office/drawing/2016/SVG/main" r:embed="rId32"/>
                </a:ext>
              </a:extLst>
            </a:blip>
            <a:srcRect l="53064"/>
            <a:stretch/>
          </p:blipFill>
          <p:spPr>
            <a:xfrm>
              <a:off x="5394714" y="3900802"/>
              <a:ext cx="371363" cy="734704"/>
            </a:xfrm>
            <a:prstGeom prst="rect">
              <a:avLst/>
            </a:prstGeom>
          </p:spPr>
        </p:pic>
        <p:pic>
          <p:nvPicPr>
            <p:cNvPr id="57" name="Graphic 56">
              <a:extLst>
                <a:ext uri="{FF2B5EF4-FFF2-40B4-BE49-F238E27FC236}">
                  <a16:creationId xmlns:a16="http://schemas.microsoft.com/office/drawing/2014/main" id="{4A918425-4A99-AFD6-25AC-52A3E2A1AC8D}"/>
                </a:ext>
              </a:extLst>
            </p:cNvPr>
            <p:cNvPicPr>
              <a:picLocks noChangeAspect="1"/>
            </p:cNvPicPr>
            <p:nvPr/>
          </p:nvPicPr>
          <p:blipFill rotWithShape="1">
            <a:blip r:embed="rId31">
              <a:extLst>
                <a:ext uri="{96DAC541-7B7A-43D3-8B79-37D633B846F1}">
                  <asvg:svgBlip xmlns:asvg="http://schemas.microsoft.com/office/drawing/2016/SVG/main" r:embed="rId32"/>
                </a:ext>
              </a:extLst>
            </a:blip>
            <a:srcRect l="53064"/>
            <a:stretch/>
          </p:blipFill>
          <p:spPr>
            <a:xfrm>
              <a:off x="6188519" y="4196254"/>
              <a:ext cx="371363" cy="734704"/>
            </a:xfrm>
            <a:prstGeom prst="rect">
              <a:avLst/>
            </a:prstGeom>
          </p:spPr>
        </p:pic>
        <p:pic>
          <p:nvPicPr>
            <p:cNvPr id="58" name="Graphic 57">
              <a:extLst>
                <a:ext uri="{FF2B5EF4-FFF2-40B4-BE49-F238E27FC236}">
                  <a16:creationId xmlns:a16="http://schemas.microsoft.com/office/drawing/2014/main" id="{713C0C92-58EC-D20F-CC60-1CFA9526CBA7}"/>
                </a:ext>
              </a:extLst>
            </p:cNvPr>
            <p:cNvPicPr>
              <a:picLocks noChangeAspect="1"/>
            </p:cNvPicPr>
            <p:nvPr/>
          </p:nvPicPr>
          <p:blipFill rotWithShape="1">
            <a:blip r:embed="rId31">
              <a:extLst>
                <a:ext uri="{96DAC541-7B7A-43D3-8B79-37D633B846F1}">
                  <asvg:svgBlip xmlns:asvg="http://schemas.microsoft.com/office/drawing/2016/SVG/main" r:embed="rId32"/>
                </a:ext>
              </a:extLst>
            </a:blip>
            <a:srcRect l="53064"/>
            <a:stretch/>
          </p:blipFill>
          <p:spPr>
            <a:xfrm>
              <a:off x="6539682" y="4196518"/>
              <a:ext cx="371363" cy="734704"/>
            </a:xfrm>
            <a:prstGeom prst="rect">
              <a:avLst/>
            </a:prstGeom>
          </p:spPr>
        </p:pic>
        <p:sp>
          <p:nvSpPr>
            <p:cNvPr id="59" name="Arc 58">
              <a:extLst>
                <a:ext uri="{FF2B5EF4-FFF2-40B4-BE49-F238E27FC236}">
                  <a16:creationId xmlns:a16="http://schemas.microsoft.com/office/drawing/2014/main" id="{744DAF65-336D-A5BB-E1D1-8CA0C1E61119}"/>
                </a:ext>
              </a:extLst>
            </p:cNvPr>
            <p:cNvSpPr/>
            <p:nvPr/>
          </p:nvSpPr>
          <p:spPr>
            <a:xfrm rot="16200000">
              <a:off x="5795149" y="3606291"/>
              <a:ext cx="544764" cy="544764"/>
            </a:xfrm>
            <a:prstGeom prst="arc">
              <a:avLst>
                <a:gd name="adj1" fmla="val 16200000"/>
                <a:gd name="adj2" fmla="val 20302675"/>
              </a:avLst>
            </a:prstGeom>
            <a:ln w="31750">
              <a:solidFill>
                <a:srgbClr val="5A1F6E"/>
              </a:solidFill>
              <a:head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60" name="Arc 59">
              <a:extLst>
                <a:ext uri="{FF2B5EF4-FFF2-40B4-BE49-F238E27FC236}">
                  <a16:creationId xmlns:a16="http://schemas.microsoft.com/office/drawing/2014/main" id="{DC0621C5-42D3-7732-415E-D697354FCC46}"/>
                </a:ext>
              </a:extLst>
            </p:cNvPr>
            <p:cNvSpPr/>
            <p:nvPr/>
          </p:nvSpPr>
          <p:spPr>
            <a:xfrm rot="8100000">
              <a:off x="5723619" y="4116422"/>
              <a:ext cx="544764" cy="544764"/>
            </a:xfrm>
            <a:prstGeom prst="arc">
              <a:avLst>
                <a:gd name="adj1" fmla="val 17101525"/>
                <a:gd name="adj2" fmla="val 0"/>
              </a:avLst>
            </a:prstGeom>
            <a:ln w="31750">
              <a:solidFill>
                <a:srgbClr val="5A1F6E"/>
              </a:solidFill>
              <a:headEnd type="triangl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grpSp>
      <p:pic>
        <p:nvPicPr>
          <p:cNvPr id="61" name="Picture 60" descr="A purple and black rectangle&#10;&#10;Description automatically generated">
            <a:extLst>
              <a:ext uri="{FF2B5EF4-FFF2-40B4-BE49-F238E27FC236}">
                <a16:creationId xmlns:a16="http://schemas.microsoft.com/office/drawing/2014/main" id="{B9B95CDB-BD32-AA3E-9F31-10C724A0B5C3}"/>
              </a:ext>
            </a:extLst>
          </p:cNvPr>
          <p:cNvPicPr>
            <a:picLocks noChangeAspect="1"/>
          </p:cNvPicPr>
          <p:nvPr/>
        </p:nvPicPr>
        <p:blipFill>
          <a:blip r:embed="rId33"/>
          <a:stretch>
            <a:fillRect/>
          </a:stretch>
        </p:blipFill>
        <p:spPr>
          <a:xfrm>
            <a:off x="6625445" y="2620575"/>
            <a:ext cx="419509" cy="839017"/>
          </a:xfrm>
          <a:prstGeom prst="rect">
            <a:avLst/>
          </a:prstGeom>
        </p:spPr>
      </p:pic>
      <p:sp>
        <p:nvSpPr>
          <p:cNvPr id="62" name="Rounded Rectangle 61">
            <a:extLst>
              <a:ext uri="{FF2B5EF4-FFF2-40B4-BE49-F238E27FC236}">
                <a16:creationId xmlns:a16="http://schemas.microsoft.com/office/drawing/2014/main" id="{9946304C-703F-7FF9-F558-D393F34B2456}"/>
              </a:ext>
            </a:extLst>
          </p:cNvPr>
          <p:cNvSpPr/>
          <p:nvPr/>
        </p:nvSpPr>
        <p:spPr>
          <a:xfrm>
            <a:off x="5056710" y="4753795"/>
            <a:ext cx="2118789"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doelgerichte differentiatie</a:t>
            </a:r>
          </a:p>
          <a:p>
            <a:pPr algn="ctr">
              <a:lnSpc>
                <a:spcPct val="90000"/>
              </a:lnSpc>
            </a:pPr>
            <a:endParaRPr lang="nl-NL" sz="2400" dirty="0">
              <a:solidFill>
                <a:srgbClr val="522463"/>
              </a:solidFill>
              <a:latin typeface="Flanders Art Sans Medium" pitchFamily="2" charset="77"/>
            </a:endParaRPr>
          </a:p>
        </p:txBody>
      </p:sp>
      <p:grpSp>
        <p:nvGrpSpPr>
          <p:cNvPr id="63" name="Group 62">
            <a:extLst>
              <a:ext uri="{FF2B5EF4-FFF2-40B4-BE49-F238E27FC236}">
                <a16:creationId xmlns:a16="http://schemas.microsoft.com/office/drawing/2014/main" id="{66A65937-46E4-9AAB-1310-8DC2E6925672}"/>
              </a:ext>
            </a:extLst>
          </p:cNvPr>
          <p:cNvGrpSpPr/>
          <p:nvPr/>
        </p:nvGrpSpPr>
        <p:grpSpPr>
          <a:xfrm>
            <a:off x="9947072" y="2755069"/>
            <a:ext cx="1670795" cy="1812236"/>
            <a:chOff x="9905509" y="3059871"/>
            <a:chExt cx="1670795" cy="1812236"/>
          </a:xfrm>
        </p:grpSpPr>
        <p:sp>
          <p:nvSpPr>
            <p:cNvPr id="64" name="Freeform 63">
              <a:extLst>
                <a:ext uri="{FF2B5EF4-FFF2-40B4-BE49-F238E27FC236}">
                  <a16:creationId xmlns:a16="http://schemas.microsoft.com/office/drawing/2014/main" id="{383AD773-A006-5D8E-54C5-40CE40FD7A64}"/>
                </a:ext>
              </a:extLst>
            </p:cNvPr>
            <p:cNvSpPr/>
            <p:nvPr/>
          </p:nvSpPr>
          <p:spPr>
            <a:xfrm rot="10800000">
              <a:off x="10582402" y="3878205"/>
              <a:ext cx="993902" cy="993902"/>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7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65" name="Picture 64" descr="A black and blue diamond pattern&#10;&#10;Description automatically generated">
              <a:extLst>
                <a:ext uri="{FF2B5EF4-FFF2-40B4-BE49-F238E27FC236}">
                  <a16:creationId xmlns:a16="http://schemas.microsoft.com/office/drawing/2014/main" id="{3C0B3FA9-3F65-4A30-E3DE-E03D71570EE7}"/>
                </a:ext>
              </a:extLst>
            </p:cNvPr>
            <p:cNvPicPr>
              <a:picLocks noChangeAspect="1"/>
            </p:cNvPicPr>
            <p:nvPr/>
          </p:nvPicPr>
          <p:blipFill>
            <a:blip r:embed="rId11"/>
            <a:stretch>
              <a:fillRect/>
            </a:stretch>
          </p:blipFill>
          <p:spPr>
            <a:xfrm>
              <a:off x="9905509" y="3059871"/>
              <a:ext cx="1201969" cy="1201969"/>
            </a:xfrm>
            <a:prstGeom prst="rect">
              <a:avLst/>
            </a:prstGeom>
          </p:spPr>
        </p:pic>
        <p:pic>
          <p:nvPicPr>
            <p:cNvPr id="66" name="Graphic 65">
              <a:extLst>
                <a:ext uri="{FF2B5EF4-FFF2-40B4-BE49-F238E27FC236}">
                  <a16:creationId xmlns:a16="http://schemas.microsoft.com/office/drawing/2014/main" id="{636F89F0-1E9A-6E02-9B06-C1D93E20547D}"/>
                </a:ext>
              </a:extLst>
            </p:cNvPr>
            <p:cNvPicPr>
              <a:picLocks noChangeAspect="1"/>
            </p:cNvPicPr>
            <p:nvPr/>
          </p:nvPicPr>
          <p:blipFill>
            <a:blip r:embed="rId34">
              <a:extLst>
                <a:ext uri="{96DAC541-7B7A-43D3-8B79-37D633B846F1}">
                  <asvg:svgBlip xmlns:asvg="http://schemas.microsoft.com/office/drawing/2016/SVG/main" r:embed="rId35"/>
                </a:ext>
              </a:extLst>
            </a:blip>
            <a:stretch>
              <a:fillRect/>
            </a:stretch>
          </p:blipFill>
          <p:spPr>
            <a:xfrm>
              <a:off x="10235639" y="3545829"/>
              <a:ext cx="1071803" cy="1110082"/>
            </a:xfrm>
            <a:prstGeom prst="rect">
              <a:avLst/>
            </a:prstGeom>
          </p:spPr>
        </p:pic>
      </p:grpSp>
      <p:sp>
        <p:nvSpPr>
          <p:cNvPr id="67" name="Rounded Rectangle 66">
            <a:extLst>
              <a:ext uri="{FF2B5EF4-FFF2-40B4-BE49-F238E27FC236}">
                <a16:creationId xmlns:a16="http://schemas.microsoft.com/office/drawing/2014/main" id="{C991C361-25CD-B39E-B0A2-CC60873035ED}"/>
              </a:ext>
            </a:extLst>
          </p:cNvPr>
          <p:cNvSpPr/>
          <p:nvPr/>
        </p:nvSpPr>
        <p:spPr>
          <a:xfrm>
            <a:off x="9772815" y="4748131"/>
            <a:ext cx="2084223"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samen</a:t>
            </a:r>
            <a:br>
              <a:rPr lang="nl-NL" sz="2400" dirty="0">
                <a:solidFill>
                  <a:srgbClr val="522463"/>
                </a:solidFill>
                <a:latin typeface="Flanders Art Sans Medium" pitchFamily="2" charset="77"/>
              </a:rPr>
            </a:br>
            <a:r>
              <a:rPr lang="nl-NL" sz="2400" dirty="0">
                <a:solidFill>
                  <a:srgbClr val="522463"/>
                </a:solidFill>
                <a:latin typeface="Flanders Art Sans Medium" pitchFamily="2" charset="77"/>
              </a:rPr>
              <a:t>leren</a:t>
            </a:r>
          </a:p>
          <a:p>
            <a:pPr algn="ctr">
              <a:lnSpc>
                <a:spcPct val="90000"/>
              </a:lnSpc>
            </a:pPr>
            <a:endParaRPr lang="nl-NL" sz="2400" dirty="0">
              <a:solidFill>
                <a:srgbClr val="522463"/>
              </a:solidFill>
              <a:latin typeface="Flanders Art Sans Medium" pitchFamily="2" charset="77"/>
            </a:endParaRPr>
          </a:p>
        </p:txBody>
      </p:sp>
      <p:pic>
        <p:nvPicPr>
          <p:cNvPr id="72" name="Picture 71" descr="A purple and black circle&#10;&#10;Description automatically generated">
            <a:extLst>
              <a:ext uri="{FF2B5EF4-FFF2-40B4-BE49-F238E27FC236}">
                <a16:creationId xmlns:a16="http://schemas.microsoft.com/office/drawing/2014/main" id="{27C8BA7D-3C1C-6366-673B-C440A023E66C}"/>
              </a:ext>
            </a:extLst>
          </p:cNvPr>
          <p:cNvPicPr>
            <a:picLocks noChangeAspect="1"/>
          </p:cNvPicPr>
          <p:nvPr/>
        </p:nvPicPr>
        <p:blipFill>
          <a:blip r:embed="rId16"/>
          <a:stretch>
            <a:fillRect/>
          </a:stretch>
        </p:blipFill>
        <p:spPr>
          <a:xfrm rot="16200000">
            <a:off x="611392" y="5777766"/>
            <a:ext cx="991337" cy="991337"/>
          </a:xfrm>
          <a:prstGeom prst="rect">
            <a:avLst/>
          </a:prstGeom>
        </p:spPr>
      </p:pic>
      <p:pic>
        <p:nvPicPr>
          <p:cNvPr id="74" name="Picture 73" descr="A black diamond on a blue background&#10;&#10;Description automatically generated">
            <a:extLst>
              <a:ext uri="{FF2B5EF4-FFF2-40B4-BE49-F238E27FC236}">
                <a16:creationId xmlns:a16="http://schemas.microsoft.com/office/drawing/2014/main" id="{9903B244-BEAE-A40C-EC63-3319B9D90E9A}"/>
              </a:ext>
            </a:extLst>
          </p:cNvPr>
          <p:cNvPicPr>
            <a:picLocks noChangeAspect="1"/>
          </p:cNvPicPr>
          <p:nvPr/>
        </p:nvPicPr>
        <p:blipFill>
          <a:blip r:embed="rId10"/>
          <a:stretch>
            <a:fillRect/>
          </a:stretch>
        </p:blipFill>
        <p:spPr>
          <a:xfrm>
            <a:off x="2606289" y="5769520"/>
            <a:ext cx="998552" cy="998552"/>
          </a:xfrm>
          <a:prstGeom prst="rect">
            <a:avLst/>
          </a:prstGeom>
        </p:spPr>
      </p:pic>
      <p:pic>
        <p:nvPicPr>
          <p:cNvPr id="70" name="Picture 69" descr="A black and blue diamond pattern&#10;&#10;Description automatically generated">
            <a:extLst>
              <a:ext uri="{FF2B5EF4-FFF2-40B4-BE49-F238E27FC236}">
                <a16:creationId xmlns:a16="http://schemas.microsoft.com/office/drawing/2014/main" id="{DB3E87F2-B384-6747-28FF-A9DC6ED289E1}"/>
              </a:ext>
            </a:extLst>
          </p:cNvPr>
          <p:cNvPicPr>
            <a:picLocks noChangeAspect="1"/>
          </p:cNvPicPr>
          <p:nvPr/>
        </p:nvPicPr>
        <p:blipFill>
          <a:blip r:embed="rId11"/>
          <a:stretch>
            <a:fillRect/>
          </a:stretch>
        </p:blipFill>
        <p:spPr>
          <a:xfrm>
            <a:off x="1606432" y="5769549"/>
            <a:ext cx="999035" cy="999035"/>
          </a:xfrm>
          <a:prstGeom prst="rect">
            <a:avLst/>
          </a:prstGeom>
        </p:spPr>
      </p:pic>
      <p:sp>
        <p:nvSpPr>
          <p:cNvPr id="71" name="Rounded Rectangle 70">
            <a:extLst>
              <a:ext uri="{FF2B5EF4-FFF2-40B4-BE49-F238E27FC236}">
                <a16:creationId xmlns:a16="http://schemas.microsoft.com/office/drawing/2014/main" id="{FC353170-1AF5-FF27-5948-CC930BD9C17E}"/>
              </a:ext>
            </a:extLst>
          </p:cNvPr>
          <p:cNvSpPr/>
          <p:nvPr/>
        </p:nvSpPr>
        <p:spPr>
          <a:xfrm>
            <a:off x="2603514" y="4753796"/>
            <a:ext cx="2473452" cy="676639"/>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vak-/leergebied-didactiek</a:t>
            </a:r>
          </a:p>
          <a:p>
            <a:pPr algn="ctr">
              <a:lnSpc>
                <a:spcPct val="90000"/>
              </a:lnSpc>
            </a:pPr>
            <a:endParaRPr lang="nl-NL" sz="2400" dirty="0">
              <a:solidFill>
                <a:srgbClr val="522463"/>
              </a:solidFill>
              <a:latin typeface="Flanders Art Sans Medium" pitchFamily="2" charset="77"/>
            </a:endParaRPr>
          </a:p>
        </p:txBody>
      </p:sp>
    </p:spTree>
    <p:extLst>
      <p:ext uri="{BB962C8B-B14F-4D97-AF65-F5344CB8AC3E}">
        <p14:creationId xmlns:p14="http://schemas.microsoft.com/office/powerpoint/2010/main" val="518815450"/>
      </p:ext>
    </p:extLst>
  </p:cSld>
  <p:clrMapOvr>
    <a:masterClrMapping/>
  </p:clrMapOvr>
  <mc:AlternateContent xmlns:mc="http://schemas.openxmlformats.org/markup-compatibility/2006" xmlns:p14="http://schemas.microsoft.com/office/powerpoint/2010/main">
    <mc:Choice Requires="p14">
      <p:transition p14:dur="0" advClick="0" advTm="1700"/>
    </mc:Choice>
    <mc:Fallback xmlns="">
      <p:transition advClick="0" advTm="17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300"/>
                                        <p:tgtEl>
                                          <p:spTgt spid="20"/>
                                        </p:tgtEl>
                                      </p:cBhvr>
                                    </p:animEffect>
                                    <p:set>
                                      <p:cBhvr>
                                        <p:cTn id="7" dur="1" fill="hold">
                                          <p:stCondLst>
                                            <p:cond delay="299"/>
                                          </p:stCondLst>
                                        </p:cTn>
                                        <p:tgtEl>
                                          <p:spTgt spid="20"/>
                                        </p:tgtEl>
                                        <p:attrNameLst>
                                          <p:attrName>style.visibility</p:attrName>
                                        </p:attrNameLst>
                                      </p:cBhvr>
                                      <p:to>
                                        <p:strVal val="hidden"/>
                                      </p:to>
                                    </p:set>
                                  </p:childTnLst>
                                </p:cTn>
                              </p:par>
                              <p:par>
                                <p:cTn id="8" presetID="10" presetClass="exit" presetSubtype="0" fill="hold" nodeType="withEffect">
                                  <p:stCondLst>
                                    <p:cond delay="0"/>
                                  </p:stCondLst>
                                  <p:childTnLst>
                                    <p:animEffect transition="out" filter="fade">
                                      <p:cBhvr>
                                        <p:cTn id="9" dur="300"/>
                                        <p:tgtEl>
                                          <p:spTgt spid="18"/>
                                        </p:tgtEl>
                                      </p:cBhvr>
                                    </p:animEffect>
                                    <p:set>
                                      <p:cBhvr>
                                        <p:cTn id="10" dur="1" fill="hold">
                                          <p:stCondLst>
                                            <p:cond delay="299"/>
                                          </p:stCondLst>
                                        </p:cTn>
                                        <p:tgtEl>
                                          <p:spTgt spid="18"/>
                                        </p:tgtEl>
                                        <p:attrNameLst>
                                          <p:attrName>style.visibility</p:attrName>
                                        </p:attrNameLst>
                                      </p:cBhvr>
                                      <p:to>
                                        <p:strVal val="hidden"/>
                                      </p:to>
                                    </p:set>
                                  </p:childTnLst>
                                </p:cTn>
                              </p:par>
                              <p:par>
                                <p:cTn id="11" presetID="10" presetClass="exit" presetSubtype="0" fill="hold" nodeType="withEffect">
                                  <p:stCondLst>
                                    <p:cond delay="0"/>
                                  </p:stCondLst>
                                  <p:childTnLst>
                                    <p:animEffect transition="out" filter="fade">
                                      <p:cBhvr>
                                        <p:cTn id="12" dur="300"/>
                                        <p:tgtEl>
                                          <p:spTgt spid="6"/>
                                        </p:tgtEl>
                                      </p:cBhvr>
                                    </p:animEffect>
                                    <p:set>
                                      <p:cBhvr>
                                        <p:cTn id="13" dur="1" fill="hold">
                                          <p:stCondLst>
                                            <p:cond delay="299"/>
                                          </p:stCondLst>
                                        </p:cTn>
                                        <p:tgtEl>
                                          <p:spTgt spid="6"/>
                                        </p:tgtEl>
                                        <p:attrNameLst>
                                          <p:attrName>style.visibility</p:attrName>
                                        </p:attrNameLst>
                                      </p:cBhvr>
                                      <p:to>
                                        <p:strVal val="hidden"/>
                                      </p:to>
                                    </p:set>
                                  </p:childTnLst>
                                </p:cTn>
                              </p:par>
                              <p:par>
                                <p:cTn id="14" presetID="10" presetClass="exit" presetSubtype="0" fill="hold" nodeType="withEffect">
                                  <p:stCondLst>
                                    <p:cond delay="0"/>
                                  </p:stCondLst>
                                  <p:childTnLst>
                                    <p:animEffect transition="out" filter="fade">
                                      <p:cBhvr>
                                        <p:cTn id="15" dur="300"/>
                                        <p:tgtEl>
                                          <p:spTgt spid="25"/>
                                        </p:tgtEl>
                                      </p:cBhvr>
                                    </p:animEffect>
                                    <p:set>
                                      <p:cBhvr>
                                        <p:cTn id="16" dur="1" fill="hold">
                                          <p:stCondLst>
                                            <p:cond delay="299"/>
                                          </p:stCondLst>
                                        </p:cTn>
                                        <p:tgtEl>
                                          <p:spTgt spid="25"/>
                                        </p:tgtEl>
                                        <p:attrNameLst>
                                          <p:attrName>style.visibility</p:attrName>
                                        </p:attrNameLst>
                                      </p:cBhvr>
                                      <p:to>
                                        <p:strVal val="hidden"/>
                                      </p:to>
                                    </p:set>
                                  </p:childTnLst>
                                </p:cTn>
                              </p:par>
                              <p:par>
                                <p:cTn id="17" presetID="10" presetClass="exit" presetSubtype="0" fill="hold" nodeType="withEffect">
                                  <p:stCondLst>
                                    <p:cond delay="0"/>
                                  </p:stCondLst>
                                  <p:childTnLst>
                                    <p:animEffect transition="out" filter="fade">
                                      <p:cBhvr>
                                        <p:cTn id="18" dur="300"/>
                                        <p:tgtEl>
                                          <p:spTgt spid="29"/>
                                        </p:tgtEl>
                                      </p:cBhvr>
                                    </p:animEffect>
                                    <p:set>
                                      <p:cBhvr>
                                        <p:cTn id="19" dur="1" fill="hold">
                                          <p:stCondLst>
                                            <p:cond delay="299"/>
                                          </p:stCondLst>
                                        </p:cTn>
                                        <p:tgtEl>
                                          <p:spTgt spid="29"/>
                                        </p:tgtEl>
                                        <p:attrNameLst>
                                          <p:attrName>style.visibility</p:attrName>
                                        </p:attrNameLst>
                                      </p:cBhvr>
                                      <p:to>
                                        <p:strVal val="hidden"/>
                                      </p:to>
                                    </p:set>
                                  </p:childTnLst>
                                </p:cTn>
                              </p:par>
                              <p:par>
                                <p:cTn id="20" presetID="10" presetClass="exit" presetSubtype="0" fill="hold" grpId="0" nodeType="withEffect">
                                  <p:stCondLst>
                                    <p:cond delay="0"/>
                                  </p:stCondLst>
                                  <p:childTnLst>
                                    <p:animEffect transition="out" filter="fade">
                                      <p:cBhvr>
                                        <p:cTn id="21" dur="300"/>
                                        <p:tgtEl>
                                          <p:spTgt spid="39"/>
                                        </p:tgtEl>
                                      </p:cBhvr>
                                    </p:animEffect>
                                    <p:set>
                                      <p:cBhvr>
                                        <p:cTn id="22" dur="1" fill="hold">
                                          <p:stCondLst>
                                            <p:cond delay="299"/>
                                          </p:stCondLst>
                                        </p:cTn>
                                        <p:tgtEl>
                                          <p:spTgt spid="39"/>
                                        </p:tgtEl>
                                        <p:attrNameLst>
                                          <p:attrName>style.visibility</p:attrName>
                                        </p:attrNameLst>
                                      </p:cBhvr>
                                      <p:to>
                                        <p:strVal val="hidden"/>
                                      </p:to>
                                    </p:set>
                                  </p:childTnLst>
                                </p:cTn>
                              </p:par>
                              <p:par>
                                <p:cTn id="23" presetID="10" presetClass="exit" presetSubtype="0" fill="hold" nodeType="withEffect">
                                  <p:stCondLst>
                                    <p:cond delay="0"/>
                                  </p:stCondLst>
                                  <p:childTnLst>
                                    <p:animEffect transition="out" filter="fade">
                                      <p:cBhvr>
                                        <p:cTn id="24" dur="300"/>
                                        <p:tgtEl>
                                          <p:spTgt spid="41"/>
                                        </p:tgtEl>
                                      </p:cBhvr>
                                    </p:animEffect>
                                    <p:set>
                                      <p:cBhvr>
                                        <p:cTn id="25" dur="1" fill="hold">
                                          <p:stCondLst>
                                            <p:cond delay="299"/>
                                          </p:stCondLst>
                                        </p:cTn>
                                        <p:tgtEl>
                                          <p:spTgt spid="41"/>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300"/>
                                        <p:tgtEl>
                                          <p:spTgt spid="42"/>
                                        </p:tgtEl>
                                      </p:cBhvr>
                                    </p:animEffect>
                                    <p:set>
                                      <p:cBhvr>
                                        <p:cTn id="28" dur="1" fill="hold">
                                          <p:stCondLst>
                                            <p:cond delay="299"/>
                                          </p:stCondLst>
                                        </p:cTn>
                                        <p:tgtEl>
                                          <p:spTgt spid="42"/>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300"/>
                                        <p:tgtEl>
                                          <p:spTgt spid="43"/>
                                        </p:tgtEl>
                                      </p:cBhvr>
                                    </p:animEffect>
                                    <p:set>
                                      <p:cBhvr>
                                        <p:cTn id="31" dur="1" fill="hold">
                                          <p:stCondLst>
                                            <p:cond delay="299"/>
                                          </p:stCondLst>
                                        </p:cTn>
                                        <p:tgtEl>
                                          <p:spTgt spid="43"/>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300"/>
                                        <p:tgtEl>
                                          <p:spTgt spid="48"/>
                                        </p:tgtEl>
                                      </p:cBhvr>
                                    </p:animEffect>
                                    <p:set>
                                      <p:cBhvr>
                                        <p:cTn id="34" dur="1" fill="hold">
                                          <p:stCondLst>
                                            <p:cond delay="299"/>
                                          </p:stCondLst>
                                        </p:cTn>
                                        <p:tgtEl>
                                          <p:spTgt spid="48"/>
                                        </p:tgtEl>
                                        <p:attrNameLst>
                                          <p:attrName>style.visibility</p:attrName>
                                        </p:attrNameLst>
                                      </p:cBhvr>
                                      <p:to>
                                        <p:strVal val="hidden"/>
                                      </p:to>
                                    </p:set>
                                  </p:childTnLst>
                                </p:cTn>
                              </p:par>
                              <p:par>
                                <p:cTn id="35" presetID="10" presetClass="exit" presetSubtype="0" fill="hold" grpId="0" nodeType="withEffect">
                                  <p:stCondLst>
                                    <p:cond delay="0"/>
                                  </p:stCondLst>
                                  <p:childTnLst>
                                    <p:animEffect transition="out" filter="fade">
                                      <p:cBhvr>
                                        <p:cTn id="36" dur="300"/>
                                        <p:tgtEl>
                                          <p:spTgt spid="52"/>
                                        </p:tgtEl>
                                      </p:cBhvr>
                                    </p:animEffect>
                                    <p:set>
                                      <p:cBhvr>
                                        <p:cTn id="37" dur="1" fill="hold">
                                          <p:stCondLst>
                                            <p:cond delay="299"/>
                                          </p:stCondLst>
                                        </p:cTn>
                                        <p:tgtEl>
                                          <p:spTgt spid="52"/>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300"/>
                                        <p:tgtEl>
                                          <p:spTgt spid="53"/>
                                        </p:tgtEl>
                                      </p:cBhvr>
                                    </p:animEffect>
                                    <p:set>
                                      <p:cBhvr>
                                        <p:cTn id="40" dur="1" fill="hold">
                                          <p:stCondLst>
                                            <p:cond delay="299"/>
                                          </p:stCondLst>
                                        </p:cTn>
                                        <p:tgtEl>
                                          <p:spTgt spid="53"/>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300"/>
                                        <p:tgtEl>
                                          <p:spTgt spid="54"/>
                                        </p:tgtEl>
                                      </p:cBhvr>
                                    </p:animEffect>
                                    <p:set>
                                      <p:cBhvr>
                                        <p:cTn id="43" dur="1" fill="hold">
                                          <p:stCondLst>
                                            <p:cond delay="299"/>
                                          </p:stCondLst>
                                        </p:cTn>
                                        <p:tgtEl>
                                          <p:spTgt spid="54"/>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300"/>
                                        <p:tgtEl>
                                          <p:spTgt spid="61"/>
                                        </p:tgtEl>
                                      </p:cBhvr>
                                    </p:animEffect>
                                    <p:set>
                                      <p:cBhvr>
                                        <p:cTn id="46" dur="1" fill="hold">
                                          <p:stCondLst>
                                            <p:cond delay="299"/>
                                          </p:stCondLst>
                                        </p:cTn>
                                        <p:tgtEl>
                                          <p:spTgt spid="61"/>
                                        </p:tgtEl>
                                        <p:attrNameLst>
                                          <p:attrName>style.visibility</p:attrName>
                                        </p:attrNameLst>
                                      </p:cBhvr>
                                      <p:to>
                                        <p:strVal val="hidden"/>
                                      </p:to>
                                    </p:set>
                                  </p:childTnLst>
                                </p:cTn>
                              </p:par>
                              <p:par>
                                <p:cTn id="47" presetID="10" presetClass="exit" presetSubtype="0" fill="hold" grpId="0" nodeType="withEffect">
                                  <p:stCondLst>
                                    <p:cond delay="0"/>
                                  </p:stCondLst>
                                  <p:childTnLst>
                                    <p:animEffect transition="out" filter="fade">
                                      <p:cBhvr>
                                        <p:cTn id="48" dur="300"/>
                                        <p:tgtEl>
                                          <p:spTgt spid="62"/>
                                        </p:tgtEl>
                                      </p:cBhvr>
                                    </p:animEffect>
                                    <p:set>
                                      <p:cBhvr>
                                        <p:cTn id="49" dur="1" fill="hold">
                                          <p:stCondLst>
                                            <p:cond delay="299"/>
                                          </p:stCondLst>
                                        </p:cTn>
                                        <p:tgtEl>
                                          <p:spTgt spid="62"/>
                                        </p:tgtEl>
                                        <p:attrNameLst>
                                          <p:attrName>style.visibility</p:attrName>
                                        </p:attrNameLst>
                                      </p:cBhvr>
                                      <p:to>
                                        <p:strVal val="hidden"/>
                                      </p:to>
                                    </p:set>
                                  </p:childTnLst>
                                </p:cTn>
                              </p:par>
                              <p:par>
                                <p:cTn id="50" presetID="10" presetClass="exit" presetSubtype="0" fill="hold" nodeType="withEffect">
                                  <p:stCondLst>
                                    <p:cond delay="0"/>
                                  </p:stCondLst>
                                  <p:childTnLst>
                                    <p:animEffect transition="out" filter="fade">
                                      <p:cBhvr>
                                        <p:cTn id="51" dur="300"/>
                                        <p:tgtEl>
                                          <p:spTgt spid="63"/>
                                        </p:tgtEl>
                                      </p:cBhvr>
                                    </p:animEffect>
                                    <p:set>
                                      <p:cBhvr>
                                        <p:cTn id="52" dur="1" fill="hold">
                                          <p:stCondLst>
                                            <p:cond delay="299"/>
                                          </p:stCondLst>
                                        </p:cTn>
                                        <p:tgtEl>
                                          <p:spTgt spid="63"/>
                                        </p:tgtEl>
                                        <p:attrNameLst>
                                          <p:attrName>style.visibility</p:attrName>
                                        </p:attrNameLst>
                                      </p:cBhvr>
                                      <p:to>
                                        <p:strVal val="hidden"/>
                                      </p:to>
                                    </p:set>
                                  </p:childTnLst>
                                </p:cTn>
                              </p:par>
                              <p:par>
                                <p:cTn id="53" presetID="10" presetClass="exit" presetSubtype="0" fill="hold" grpId="0" nodeType="withEffect">
                                  <p:stCondLst>
                                    <p:cond delay="0"/>
                                  </p:stCondLst>
                                  <p:childTnLst>
                                    <p:animEffect transition="out" filter="fade">
                                      <p:cBhvr>
                                        <p:cTn id="54" dur="300"/>
                                        <p:tgtEl>
                                          <p:spTgt spid="67"/>
                                        </p:tgtEl>
                                      </p:cBhvr>
                                    </p:animEffect>
                                    <p:set>
                                      <p:cBhvr>
                                        <p:cTn id="55" dur="1" fill="hold">
                                          <p:stCondLst>
                                            <p:cond delay="299"/>
                                          </p:stCondLst>
                                        </p:cTn>
                                        <p:tgtEl>
                                          <p:spTgt spid="67"/>
                                        </p:tgtEl>
                                        <p:attrNameLst>
                                          <p:attrName>style.visibility</p:attrName>
                                        </p:attrNameLst>
                                      </p:cBhvr>
                                      <p:to>
                                        <p:strVal val="hidden"/>
                                      </p:to>
                                    </p:set>
                                  </p:childTnLst>
                                </p:cTn>
                              </p:par>
                              <p:par>
                                <p:cTn id="56" presetID="10" presetClass="exit" presetSubtype="0" fill="hold" grpId="0" nodeType="withEffect">
                                  <p:stCondLst>
                                    <p:cond delay="0"/>
                                  </p:stCondLst>
                                  <p:childTnLst>
                                    <p:animEffect transition="out" filter="fade">
                                      <p:cBhvr>
                                        <p:cTn id="57" dur="500"/>
                                        <p:tgtEl>
                                          <p:spTgt spid="71"/>
                                        </p:tgtEl>
                                      </p:cBhvr>
                                    </p:animEffect>
                                    <p:set>
                                      <p:cBhvr>
                                        <p:cTn id="58" dur="1" fill="hold">
                                          <p:stCondLst>
                                            <p:cond delay="499"/>
                                          </p:stCondLst>
                                        </p:cTn>
                                        <p:tgtEl>
                                          <p:spTgt spid="71"/>
                                        </p:tgtEl>
                                        <p:attrNameLst>
                                          <p:attrName>style.visibility</p:attrName>
                                        </p:attrNameLst>
                                      </p:cBhvr>
                                      <p:to>
                                        <p:strVal val="hidden"/>
                                      </p:to>
                                    </p:set>
                                  </p:childTnLst>
                                </p:cTn>
                              </p:par>
                            </p:childTnLst>
                          </p:cTn>
                        </p:par>
                        <p:par>
                          <p:cTn id="59" fill="hold">
                            <p:stCondLst>
                              <p:cond delay="500"/>
                            </p:stCondLst>
                            <p:childTnLst>
                              <p:par>
                                <p:cTn id="60" presetID="1" presetClass="entr" presetSubtype="0" fill="hold" nodeType="afterEffect">
                                  <p:stCondLst>
                                    <p:cond delay="0"/>
                                  </p:stCondLst>
                                  <p:childTnLst>
                                    <p:set>
                                      <p:cBhvr>
                                        <p:cTn id="61" dur="1" fill="hold">
                                          <p:stCondLst>
                                            <p:cond delay="0"/>
                                          </p:stCondLst>
                                        </p:cTn>
                                        <p:tgtEl>
                                          <p:spTgt spid="4"/>
                                        </p:tgtEl>
                                        <p:attrNameLst>
                                          <p:attrName>style.visibility</p:attrName>
                                        </p:attrNameLst>
                                      </p:cBhvr>
                                      <p:to>
                                        <p:strVal val="visible"/>
                                      </p:to>
                                    </p:set>
                                  </p:childTnLst>
                                </p:cTn>
                              </p:par>
                              <p:par>
                                <p:cTn id="62" presetID="1" presetClass="entr" presetSubtype="0" fill="hold" nodeType="withEffect">
                                  <p:stCondLst>
                                    <p:cond delay="100"/>
                                  </p:stCondLst>
                                  <p:childTnLst>
                                    <p:set>
                                      <p:cBhvr>
                                        <p:cTn id="63" dur="1" fill="hold">
                                          <p:stCondLst>
                                            <p:cond delay="0"/>
                                          </p:stCondLst>
                                        </p:cTn>
                                        <p:tgtEl>
                                          <p:spTgt spid="19"/>
                                        </p:tgtEl>
                                        <p:attrNameLst>
                                          <p:attrName>style.visibility</p:attrName>
                                        </p:attrNameLst>
                                      </p:cBhvr>
                                      <p:to>
                                        <p:strVal val="visible"/>
                                      </p:to>
                                    </p:set>
                                  </p:childTnLst>
                                </p:cTn>
                              </p:par>
                              <p:par>
                                <p:cTn id="64" presetID="1" presetClass="entr" presetSubtype="0" fill="hold" nodeType="withEffect">
                                  <p:stCondLst>
                                    <p:cond delay="200"/>
                                  </p:stCondLst>
                                  <p:childTnLst>
                                    <p:set>
                                      <p:cBhvr>
                                        <p:cTn id="65" dur="1" fill="hold">
                                          <p:stCondLst>
                                            <p:cond delay="0"/>
                                          </p:stCondLst>
                                        </p:cTn>
                                        <p:tgtEl>
                                          <p:spTgt spid="2"/>
                                        </p:tgtEl>
                                        <p:attrNameLst>
                                          <p:attrName>style.visibility</p:attrName>
                                        </p:attrNameLst>
                                      </p:cBhvr>
                                      <p:to>
                                        <p:strVal val="visible"/>
                                      </p:to>
                                    </p:set>
                                  </p:childTnLst>
                                </p:cTn>
                              </p:par>
                              <p:par>
                                <p:cTn id="66" presetID="1" presetClass="entr" presetSubtype="0" fill="hold" grpId="0" nodeType="withEffect">
                                  <p:stCondLst>
                                    <p:cond delay="300"/>
                                  </p:stCondLst>
                                  <p:childTnLst>
                                    <p:set>
                                      <p:cBhvr>
                                        <p:cTn id="67" dur="1" fill="hold">
                                          <p:stCondLst>
                                            <p:cond delay="0"/>
                                          </p:stCondLst>
                                        </p:cTn>
                                        <p:tgtEl>
                                          <p:spTgt spid="102"/>
                                        </p:tgtEl>
                                        <p:attrNameLst>
                                          <p:attrName>style.visibility</p:attrName>
                                        </p:attrNameLst>
                                      </p:cBhvr>
                                      <p:to>
                                        <p:strVal val="visible"/>
                                      </p:to>
                                    </p:set>
                                  </p:childTnLst>
                                </p:cTn>
                              </p:par>
                              <p:par>
                                <p:cTn id="68" presetID="1" presetClass="entr" presetSubtype="0" fill="hold" nodeType="withEffect">
                                  <p:stCondLst>
                                    <p:cond delay="400"/>
                                  </p:stCondLst>
                                  <p:childTnLst>
                                    <p:set>
                                      <p:cBhvr>
                                        <p:cTn id="69" dur="1" fill="hold">
                                          <p:stCondLst>
                                            <p:cond delay="0"/>
                                          </p:stCondLst>
                                        </p:cTn>
                                        <p:tgtEl>
                                          <p:spTgt spid="104"/>
                                        </p:tgtEl>
                                        <p:attrNameLst>
                                          <p:attrName>style.visibility</p:attrName>
                                        </p:attrNameLst>
                                      </p:cBhvr>
                                      <p:to>
                                        <p:strVal val="visible"/>
                                      </p:to>
                                    </p:set>
                                  </p:childTnLst>
                                </p:cTn>
                              </p:par>
                              <p:par>
                                <p:cTn id="70" presetID="1" presetClass="entr" presetSubtype="0" fill="hold" nodeType="withEffect">
                                  <p:stCondLst>
                                    <p:cond delay="500"/>
                                  </p:stCondLst>
                                  <p:childTnLst>
                                    <p:set>
                                      <p:cBhvr>
                                        <p:cTn id="71" dur="1" fill="hold">
                                          <p:stCondLst>
                                            <p:cond delay="0"/>
                                          </p:stCondLst>
                                        </p:cTn>
                                        <p:tgtEl>
                                          <p:spTgt spid="23"/>
                                        </p:tgtEl>
                                        <p:attrNameLst>
                                          <p:attrName>style.visibility</p:attrName>
                                        </p:attrNameLst>
                                      </p:cBhvr>
                                      <p:to>
                                        <p:strVal val="visible"/>
                                      </p:to>
                                    </p:set>
                                  </p:childTnLst>
                                </p:cTn>
                              </p:par>
                              <p:par>
                                <p:cTn id="72" presetID="1" presetClass="entr" presetSubtype="0" fill="hold" nodeType="withEffect">
                                  <p:stCondLst>
                                    <p:cond delay="600"/>
                                  </p:stCondLst>
                                  <p:childTnLst>
                                    <p:set>
                                      <p:cBhvr>
                                        <p:cTn id="73" dur="1" fill="hold">
                                          <p:stCondLst>
                                            <p:cond delay="0"/>
                                          </p:stCondLst>
                                        </p:cTn>
                                        <p:tgtEl>
                                          <p:spTgt spid="106"/>
                                        </p:tgtEl>
                                        <p:attrNameLst>
                                          <p:attrName>style.visibility</p:attrName>
                                        </p:attrNameLst>
                                      </p:cBhvr>
                                      <p:to>
                                        <p:strVal val="visible"/>
                                      </p:to>
                                    </p:set>
                                  </p:childTnLst>
                                </p:cTn>
                              </p:par>
                              <p:par>
                                <p:cTn id="74" presetID="1" presetClass="entr" presetSubtype="0" fill="hold" nodeType="withEffect">
                                  <p:stCondLst>
                                    <p:cond delay="700"/>
                                  </p:stCondLst>
                                  <p:childTnLst>
                                    <p:set>
                                      <p:cBhvr>
                                        <p:cTn id="75" dur="1" fill="hold">
                                          <p:stCondLst>
                                            <p:cond delay="0"/>
                                          </p:stCondLst>
                                        </p:cTn>
                                        <p:tgtEl>
                                          <p:spTgt spid="108"/>
                                        </p:tgtEl>
                                        <p:attrNameLst>
                                          <p:attrName>style.visibility</p:attrName>
                                        </p:attrNameLst>
                                      </p:cBhvr>
                                      <p:to>
                                        <p:strVal val="visible"/>
                                      </p:to>
                                    </p:set>
                                  </p:childTnLst>
                                </p:cTn>
                              </p:par>
                              <p:par>
                                <p:cTn id="76" presetID="1" presetClass="entr" presetSubtype="0" fill="hold" nodeType="withEffect">
                                  <p:stCondLst>
                                    <p:cond delay="800"/>
                                  </p:stCondLst>
                                  <p:childTnLst>
                                    <p:set>
                                      <p:cBhvr>
                                        <p:cTn id="77" dur="1" fill="hold">
                                          <p:stCondLst>
                                            <p:cond delay="0"/>
                                          </p:stCondLst>
                                        </p:cTn>
                                        <p:tgtEl>
                                          <p:spTgt spid="110"/>
                                        </p:tgtEl>
                                        <p:attrNameLst>
                                          <p:attrName>style.visibility</p:attrName>
                                        </p:attrNameLst>
                                      </p:cBhvr>
                                      <p:to>
                                        <p:strVal val="visible"/>
                                      </p:to>
                                    </p:set>
                                  </p:childTnLst>
                                </p:cTn>
                              </p:par>
                              <p:par>
                                <p:cTn id="78" presetID="1" presetClass="entr" presetSubtype="0" fill="hold" nodeType="withEffect">
                                  <p:stCondLst>
                                    <p:cond delay="900"/>
                                  </p:stCondLst>
                                  <p:childTnLst>
                                    <p:set>
                                      <p:cBhvr>
                                        <p:cTn id="79" dur="1" fill="hold">
                                          <p:stCondLst>
                                            <p:cond delay="0"/>
                                          </p:stCondLst>
                                        </p:cTn>
                                        <p:tgtEl>
                                          <p:spTgt spid="15"/>
                                        </p:tgtEl>
                                        <p:attrNameLst>
                                          <p:attrName>style.visibility</p:attrName>
                                        </p:attrNameLst>
                                      </p:cBhvr>
                                      <p:to>
                                        <p:strVal val="visible"/>
                                      </p:to>
                                    </p:set>
                                  </p:childTnLst>
                                </p:cTn>
                              </p:par>
                              <p:par>
                                <p:cTn id="80" presetID="1" presetClass="entr" presetSubtype="0" fill="hold" grpId="0" nodeType="withEffect">
                                  <p:stCondLst>
                                    <p:cond delay="1000"/>
                                  </p:stCondLst>
                                  <p:childTnLst>
                                    <p:set>
                                      <p:cBhvr>
                                        <p:cTn id="81" dur="1" fill="hold">
                                          <p:stCondLst>
                                            <p:cond delay="0"/>
                                          </p:stCondLst>
                                        </p:cTn>
                                        <p:tgtEl>
                                          <p:spTgt spid="11"/>
                                        </p:tgtEl>
                                        <p:attrNameLst>
                                          <p:attrName>style.visibility</p:attrName>
                                        </p:attrNameLst>
                                      </p:cBhvr>
                                      <p:to>
                                        <p:strVal val="visible"/>
                                      </p:to>
                                    </p:set>
                                  </p:childTnLst>
                                </p:cTn>
                              </p:par>
                              <p:par>
                                <p:cTn id="82" presetID="1" presetClass="entr" presetSubtype="0" fill="hold" nodeType="withEffect">
                                  <p:stCondLst>
                                    <p:cond delay="1100"/>
                                  </p:stCondLst>
                                  <p:childTnLst>
                                    <p:set>
                                      <p:cBhvr>
                                        <p:cTn id="83" dur="1" fill="hold">
                                          <p:stCondLst>
                                            <p:cond delay="0"/>
                                          </p:stCondLst>
                                        </p:cTn>
                                        <p:tgtEl>
                                          <p:spTgt spid="21"/>
                                        </p:tgtEl>
                                        <p:attrNameLst>
                                          <p:attrName>style.visibility</p:attrName>
                                        </p:attrNameLst>
                                      </p:cBhvr>
                                      <p:to>
                                        <p:strVal val="visible"/>
                                      </p:to>
                                    </p:set>
                                  </p:childTnLst>
                                </p:cTn>
                              </p:par>
                              <p:par>
                                <p:cTn id="84" presetID="1" presetClass="entr" presetSubtype="0" fill="hold" nodeType="withEffect">
                                  <p:stCondLst>
                                    <p:cond delay="1200"/>
                                  </p:stCondLst>
                                  <p:childTnLst>
                                    <p:set>
                                      <p:cBhvr>
                                        <p:cTn id="85" dur="1" fill="hold">
                                          <p:stCondLst>
                                            <p:cond delay="0"/>
                                          </p:stCondLst>
                                        </p:cTn>
                                        <p:tgtEl>
                                          <p:spTgt spid="24"/>
                                        </p:tgtEl>
                                        <p:attrNameLst>
                                          <p:attrName>style.visibility</p:attrName>
                                        </p:attrNameLst>
                                      </p:cBhvr>
                                      <p:to>
                                        <p:strVal val="visible"/>
                                      </p:to>
                                    </p:set>
                                  </p:childTnLst>
                                </p:cTn>
                              </p:par>
                              <p:par>
                                <p:cTn id="86" presetID="1" presetClass="entr" presetSubtype="0" fill="hold" nodeType="withEffect">
                                  <p:stCondLst>
                                    <p:cond delay="1300"/>
                                  </p:stCondLst>
                                  <p:childTnLst>
                                    <p:set>
                                      <p:cBhvr>
                                        <p:cTn id="87" dur="1" fill="hold">
                                          <p:stCondLst>
                                            <p:cond delay="0"/>
                                          </p:stCondLst>
                                        </p:cTn>
                                        <p:tgtEl>
                                          <p:spTgt spid="74"/>
                                        </p:tgtEl>
                                        <p:attrNameLst>
                                          <p:attrName>style.visibility</p:attrName>
                                        </p:attrNameLst>
                                      </p:cBhvr>
                                      <p:to>
                                        <p:strVal val="visible"/>
                                      </p:to>
                                    </p:set>
                                  </p:childTnLst>
                                </p:cTn>
                              </p:par>
                              <p:par>
                                <p:cTn id="88" presetID="1" presetClass="entr" presetSubtype="0" fill="hold" nodeType="withEffect">
                                  <p:stCondLst>
                                    <p:cond delay="1400"/>
                                  </p:stCondLst>
                                  <p:childTnLst>
                                    <p:set>
                                      <p:cBhvr>
                                        <p:cTn id="89" dur="1" fill="hold">
                                          <p:stCondLst>
                                            <p:cond delay="0"/>
                                          </p:stCondLst>
                                        </p:cTn>
                                        <p:tgtEl>
                                          <p:spTgt spid="70"/>
                                        </p:tgtEl>
                                        <p:attrNameLst>
                                          <p:attrName>style.visibility</p:attrName>
                                        </p:attrNameLst>
                                      </p:cBhvr>
                                      <p:to>
                                        <p:strVal val="visible"/>
                                      </p:to>
                                    </p:set>
                                  </p:childTnLst>
                                </p:cTn>
                              </p:par>
                              <p:par>
                                <p:cTn id="90" presetID="1" presetClass="entr" presetSubtype="0" fill="hold" nodeType="withEffect">
                                  <p:stCondLst>
                                    <p:cond delay="1500"/>
                                  </p:stCondLst>
                                  <p:childTnLst>
                                    <p:set>
                                      <p:cBhvr>
                                        <p:cTn id="91" dur="1" fill="hold">
                                          <p:stCondLst>
                                            <p:cond delay="0"/>
                                          </p:stCondLst>
                                        </p:cTn>
                                        <p:tgtEl>
                                          <p:spTgt spid="72"/>
                                        </p:tgtEl>
                                        <p:attrNameLst>
                                          <p:attrName>style.visibility</p:attrName>
                                        </p:attrNameLst>
                                      </p:cBhvr>
                                      <p:to>
                                        <p:strVal val="visible"/>
                                      </p:to>
                                    </p:set>
                                  </p:childTnLst>
                                </p:cTn>
                              </p:par>
                              <p:par>
                                <p:cTn id="92" presetID="1" presetClass="entr" presetSubtype="0" fill="hold" nodeType="withEffect">
                                  <p:stCondLst>
                                    <p:cond delay="1600"/>
                                  </p:stCondLst>
                                  <p:childTnLst>
                                    <p:set>
                                      <p:cBhvr>
                                        <p:cTn id="93"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2" grpId="0" animBg="1"/>
      <p:bldP spid="39" grpId="0"/>
      <p:bldP spid="52" grpId="0"/>
      <p:bldP spid="62" grpId="0"/>
      <p:bldP spid="67" grpId="0"/>
      <p:bldP spid="7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0"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31" name="Rounded Rectangle 30">
            <a:extLst>
              <a:ext uri="{FF2B5EF4-FFF2-40B4-BE49-F238E27FC236}">
                <a16:creationId xmlns:a16="http://schemas.microsoft.com/office/drawing/2014/main" id="{1A75E615-2C48-1EA7-E1F0-159F8B5A7977}"/>
              </a:ext>
            </a:extLst>
          </p:cNvPr>
          <p:cNvSpPr/>
          <p:nvPr/>
        </p:nvSpPr>
        <p:spPr>
          <a:xfrm>
            <a:off x="1606104" y="887472"/>
            <a:ext cx="7984095" cy="988579"/>
          </a:xfrm>
          <a:prstGeom prst="roundRect">
            <a:avLst>
              <a:gd name="adj" fmla="val 0"/>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200" dirty="0">
                <a:latin typeface="Flanders Art Sans Black" pitchFamily="2" charset="77"/>
              </a:rPr>
              <a:t>WAT</a:t>
            </a:r>
            <a:r>
              <a:rPr lang="en-BE" sz="4400" b="1" spc="-150" dirty="0">
                <a:latin typeface="Flanders Art Sans Black" pitchFamily="2" charset="77"/>
              </a:rPr>
              <a:t> IS ER HIERVOOR NODIG?</a:t>
            </a:r>
          </a:p>
        </p:txBody>
      </p:sp>
      <p:pic>
        <p:nvPicPr>
          <p:cNvPr id="26" name="Picture 25" descr="A black circle on a blue background&#10;&#10;Description automatically generated">
            <a:extLst>
              <a:ext uri="{FF2B5EF4-FFF2-40B4-BE49-F238E27FC236}">
                <a16:creationId xmlns:a16="http://schemas.microsoft.com/office/drawing/2014/main" id="{37E51C97-E645-D03A-9D6D-5E935E3E0158}"/>
              </a:ext>
            </a:extLst>
          </p:cNvPr>
          <p:cNvPicPr>
            <a:picLocks noChangeAspect="1"/>
          </p:cNvPicPr>
          <p:nvPr/>
        </p:nvPicPr>
        <p:blipFill>
          <a:blip r:embed="rId3"/>
          <a:stretch>
            <a:fillRect/>
          </a:stretch>
        </p:blipFill>
        <p:spPr>
          <a:xfrm>
            <a:off x="610242" y="-106169"/>
            <a:ext cx="995080" cy="997162"/>
          </a:xfrm>
          <a:prstGeom prst="rect">
            <a:avLst/>
          </a:prstGeom>
        </p:spPr>
      </p:pic>
      <p:sp>
        <p:nvSpPr>
          <p:cNvPr id="6" name="Rounded Rectangle 5">
            <a:extLst>
              <a:ext uri="{FF2B5EF4-FFF2-40B4-BE49-F238E27FC236}">
                <a16:creationId xmlns:a16="http://schemas.microsoft.com/office/drawing/2014/main" id="{E5069BFC-C673-8DC1-D2F8-6D26A7E606C7}"/>
              </a:ext>
            </a:extLst>
          </p:cNvPr>
          <p:cNvSpPr/>
          <p:nvPr/>
        </p:nvSpPr>
        <p:spPr>
          <a:xfrm>
            <a:off x="5737023" y="2107634"/>
            <a:ext cx="3843564" cy="760158"/>
          </a:xfrm>
          <a:prstGeom prst="roundRect">
            <a:avLst>
              <a:gd name="adj" fmla="val 0"/>
            </a:avLst>
          </a:prstGeom>
          <a:solidFill>
            <a:srgbClr val="522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20" dirty="0">
                <a:latin typeface="Flanders Art Sans Black" pitchFamily="2" charset="77"/>
              </a:rPr>
              <a:t>FLEXIBILITEIT</a:t>
            </a:r>
          </a:p>
        </p:txBody>
      </p:sp>
      <p:pic>
        <p:nvPicPr>
          <p:cNvPr id="38" name="Picture 37" descr="A purple and black logo&#10;&#10;Description automatically generated">
            <a:extLst>
              <a:ext uri="{FF2B5EF4-FFF2-40B4-BE49-F238E27FC236}">
                <a16:creationId xmlns:a16="http://schemas.microsoft.com/office/drawing/2014/main" id="{F958E5F1-081E-F4E1-A8D9-AC4DC5CB1681}"/>
              </a:ext>
            </a:extLst>
          </p:cNvPr>
          <p:cNvPicPr>
            <a:picLocks noChangeAspect="1"/>
          </p:cNvPicPr>
          <p:nvPr/>
        </p:nvPicPr>
        <p:blipFill>
          <a:blip r:embed="rId4"/>
          <a:stretch>
            <a:fillRect/>
          </a:stretch>
        </p:blipFill>
        <p:spPr>
          <a:xfrm>
            <a:off x="9588395" y="887473"/>
            <a:ext cx="992782" cy="992782"/>
          </a:xfrm>
          <a:prstGeom prst="rect">
            <a:avLst/>
          </a:prstGeom>
        </p:spPr>
      </p:pic>
      <p:pic>
        <p:nvPicPr>
          <p:cNvPr id="40" name="Picture 39" descr="A black and blue chevron pattern&#10;&#10;Description automatically generated">
            <a:extLst>
              <a:ext uri="{FF2B5EF4-FFF2-40B4-BE49-F238E27FC236}">
                <a16:creationId xmlns:a16="http://schemas.microsoft.com/office/drawing/2014/main" id="{9850C039-0318-67CA-154D-146989C5D45C}"/>
              </a:ext>
            </a:extLst>
          </p:cNvPr>
          <p:cNvPicPr>
            <a:picLocks noChangeAspect="1"/>
          </p:cNvPicPr>
          <p:nvPr/>
        </p:nvPicPr>
        <p:blipFill>
          <a:blip r:embed="rId5"/>
          <a:stretch>
            <a:fillRect/>
          </a:stretch>
        </p:blipFill>
        <p:spPr>
          <a:xfrm rot="5400000">
            <a:off x="9581633" y="1871667"/>
            <a:ext cx="999544" cy="1001635"/>
          </a:xfrm>
          <a:prstGeom prst="rect">
            <a:avLst/>
          </a:prstGeom>
        </p:spPr>
      </p:pic>
      <p:pic>
        <p:nvPicPr>
          <p:cNvPr id="41" name="Picture 40" descr="A purple and black circle&#10;&#10;Description automatically generated">
            <a:extLst>
              <a:ext uri="{FF2B5EF4-FFF2-40B4-BE49-F238E27FC236}">
                <a16:creationId xmlns:a16="http://schemas.microsoft.com/office/drawing/2014/main" id="{E8B09EB7-F819-9DA2-441C-14875B2C0F19}"/>
              </a:ext>
            </a:extLst>
          </p:cNvPr>
          <p:cNvPicPr>
            <a:picLocks noChangeAspect="1"/>
          </p:cNvPicPr>
          <p:nvPr/>
        </p:nvPicPr>
        <p:blipFill>
          <a:blip r:embed="rId6"/>
          <a:stretch>
            <a:fillRect/>
          </a:stretch>
        </p:blipFill>
        <p:spPr>
          <a:xfrm rot="10800000">
            <a:off x="610242" y="887473"/>
            <a:ext cx="995080" cy="995080"/>
          </a:xfrm>
          <a:prstGeom prst="rect">
            <a:avLst/>
          </a:prstGeom>
        </p:spPr>
      </p:pic>
      <p:pic>
        <p:nvPicPr>
          <p:cNvPr id="49" name="Picture 48" descr="A black circle on a blue background&#10;&#10;Description automatically generated">
            <a:extLst>
              <a:ext uri="{FF2B5EF4-FFF2-40B4-BE49-F238E27FC236}">
                <a16:creationId xmlns:a16="http://schemas.microsoft.com/office/drawing/2014/main" id="{CBBD890E-F65A-62CF-BF46-331D953946D7}"/>
              </a:ext>
            </a:extLst>
          </p:cNvPr>
          <p:cNvPicPr>
            <a:picLocks noChangeAspect="1"/>
          </p:cNvPicPr>
          <p:nvPr/>
        </p:nvPicPr>
        <p:blipFill>
          <a:blip r:embed="rId3"/>
          <a:stretch>
            <a:fillRect/>
          </a:stretch>
        </p:blipFill>
        <p:spPr>
          <a:xfrm>
            <a:off x="7715766" y="8266396"/>
            <a:ext cx="995080" cy="997162"/>
          </a:xfrm>
          <a:prstGeom prst="rect">
            <a:avLst/>
          </a:prstGeom>
        </p:spPr>
      </p:pic>
      <p:sp>
        <p:nvSpPr>
          <p:cNvPr id="5" name="Rounded Rectangle 4">
            <a:extLst>
              <a:ext uri="{FF2B5EF4-FFF2-40B4-BE49-F238E27FC236}">
                <a16:creationId xmlns:a16="http://schemas.microsoft.com/office/drawing/2014/main" id="{1D7FC2F4-D579-32CB-A89E-4337C4BF1FB9}"/>
              </a:ext>
            </a:extLst>
          </p:cNvPr>
          <p:cNvSpPr/>
          <p:nvPr/>
        </p:nvSpPr>
        <p:spPr>
          <a:xfrm>
            <a:off x="490286" y="5037759"/>
            <a:ext cx="1933397"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curriculum-organisatie</a:t>
            </a:r>
          </a:p>
        </p:txBody>
      </p:sp>
      <p:pic>
        <p:nvPicPr>
          <p:cNvPr id="7" name="Picture 6" descr="A black diamond on a blue background&#10;&#10;Description automatically generated">
            <a:extLst>
              <a:ext uri="{FF2B5EF4-FFF2-40B4-BE49-F238E27FC236}">
                <a16:creationId xmlns:a16="http://schemas.microsoft.com/office/drawing/2014/main" id="{D93C64DC-6B8D-8CDC-E30E-AB483EEE5145}"/>
              </a:ext>
            </a:extLst>
          </p:cNvPr>
          <p:cNvPicPr>
            <a:picLocks noChangeAspect="1"/>
          </p:cNvPicPr>
          <p:nvPr/>
        </p:nvPicPr>
        <p:blipFill>
          <a:blip r:embed="rId7"/>
          <a:stretch>
            <a:fillRect/>
          </a:stretch>
        </p:blipFill>
        <p:spPr>
          <a:xfrm>
            <a:off x="622164" y="3861070"/>
            <a:ext cx="917653" cy="919573"/>
          </a:xfrm>
          <a:prstGeom prst="rect">
            <a:avLst/>
          </a:prstGeom>
        </p:spPr>
      </p:pic>
      <p:pic>
        <p:nvPicPr>
          <p:cNvPr id="10" name="Picture 9" descr="A purple and black circle&#10;&#10;Description automatically generated">
            <a:extLst>
              <a:ext uri="{FF2B5EF4-FFF2-40B4-BE49-F238E27FC236}">
                <a16:creationId xmlns:a16="http://schemas.microsoft.com/office/drawing/2014/main" id="{8C721C80-847D-F334-ACE0-E587E540B9E8}"/>
              </a:ext>
            </a:extLst>
          </p:cNvPr>
          <p:cNvPicPr>
            <a:picLocks noChangeAspect="1"/>
          </p:cNvPicPr>
          <p:nvPr/>
        </p:nvPicPr>
        <p:blipFill>
          <a:blip r:embed="rId6"/>
          <a:stretch>
            <a:fillRect/>
          </a:stretch>
        </p:blipFill>
        <p:spPr>
          <a:xfrm rot="2700000">
            <a:off x="1336355" y="3059985"/>
            <a:ext cx="922879" cy="922879"/>
          </a:xfrm>
          <a:prstGeom prst="rect">
            <a:avLst/>
          </a:prstGeom>
        </p:spPr>
      </p:pic>
      <p:pic>
        <p:nvPicPr>
          <p:cNvPr id="11" name="Graphic 10">
            <a:extLst>
              <a:ext uri="{FF2B5EF4-FFF2-40B4-BE49-F238E27FC236}">
                <a16:creationId xmlns:a16="http://schemas.microsoft.com/office/drawing/2014/main" id="{929C5E18-E524-745A-EC4B-633008DA8899}"/>
              </a:ext>
            </a:extLst>
          </p:cNvPr>
          <p:cNvPicPr>
            <a:picLocks noChangeAspect="1"/>
          </p:cNvPicPr>
          <p:nvPr/>
        </p:nvPicPr>
        <p:blipFill rotWithShape="1">
          <a:blip r:embed="rId8">
            <a:extLst>
              <a:ext uri="{96DAC541-7B7A-43D3-8B79-37D633B846F1}">
                <asvg:svgBlip xmlns:asvg="http://schemas.microsoft.com/office/drawing/2016/SVG/main" r:embed="rId9"/>
              </a:ext>
            </a:extLst>
          </a:blip>
          <a:srcRect r="48128" b="4454"/>
          <a:stretch/>
        </p:blipFill>
        <p:spPr>
          <a:xfrm>
            <a:off x="722905" y="3640761"/>
            <a:ext cx="529245" cy="974840"/>
          </a:xfrm>
          <a:prstGeom prst="rect">
            <a:avLst/>
          </a:prstGeom>
        </p:spPr>
      </p:pic>
      <p:pic>
        <p:nvPicPr>
          <p:cNvPr id="12" name="Graphic 11">
            <a:extLst>
              <a:ext uri="{FF2B5EF4-FFF2-40B4-BE49-F238E27FC236}">
                <a16:creationId xmlns:a16="http://schemas.microsoft.com/office/drawing/2014/main" id="{F32B5882-529C-199D-2E4D-964BD4B66B8D}"/>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279403" y="3710851"/>
            <a:ext cx="1021225" cy="880366"/>
          </a:xfrm>
          <a:prstGeom prst="rect">
            <a:avLst/>
          </a:prstGeom>
        </p:spPr>
      </p:pic>
      <p:sp>
        <p:nvSpPr>
          <p:cNvPr id="13" name="Rounded Rectangle 12">
            <a:extLst>
              <a:ext uri="{FF2B5EF4-FFF2-40B4-BE49-F238E27FC236}">
                <a16:creationId xmlns:a16="http://schemas.microsoft.com/office/drawing/2014/main" id="{473B4660-0B3D-3655-CE22-AD45B47107A9}"/>
              </a:ext>
            </a:extLst>
          </p:cNvPr>
          <p:cNvSpPr/>
          <p:nvPr/>
        </p:nvSpPr>
        <p:spPr>
          <a:xfrm>
            <a:off x="5078109" y="5037759"/>
            <a:ext cx="2165803"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infrastructuur</a:t>
            </a:r>
          </a:p>
        </p:txBody>
      </p:sp>
      <p:pic>
        <p:nvPicPr>
          <p:cNvPr id="17" name="Picture 16" descr="A black and blue chevron pattern&#10;&#10;Description automatically generated">
            <a:extLst>
              <a:ext uri="{FF2B5EF4-FFF2-40B4-BE49-F238E27FC236}">
                <a16:creationId xmlns:a16="http://schemas.microsoft.com/office/drawing/2014/main" id="{6068A440-CBBC-AAF1-DC0B-F365413A10F6}"/>
              </a:ext>
            </a:extLst>
          </p:cNvPr>
          <p:cNvPicPr>
            <a:picLocks noChangeAspect="1"/>
          </p:cNvPicPr>
          <p:nvPr/>
        </p:nvPicPr>
        <p:blipFill>
          <a:blip r:embed="rId5"/>
          <a:stretch>
            <a:fillRect/>
          </a:stretch>
        </p:blipFill>
        <p:spPr>
          <a:xfrm rot="16200000">
            <a:off x="5359363" y="3647763"/>
            <a:ext cx="917654" cy="919574"/>
          </a:xfrm>
          <a:prstGeom prst="rect">
            <a:avLst/>
          </a:prstGeom>
        </p:spPr>
      </p:pic>
      <p:pic>
        <p:nvPicPr>
          <p:cNvPr id="19" name="Picture 18" descr="A purple and black circle&#10;&#10;Description automatically generated">
            <a:extLst>
              <a:ext uri="{FF2B5EF4-FFF2-40B4-BE49-F238E27FC236}">
                <a16:creationId xmlns:a16="http://schemas.microsoft.com/office/drawing/2014/main" id="{3694C315-C5C8-D099-BA4F-EBAE6F80FA62}"/>
              </a:ext>
            </a:extLst>
          </p:cNvPr>
          <p:cNvPicPr>
            <a:picLocks noChangeAspect="1"/>
          </p:cNvPicPr>
          <p:nvPr/>
        </p:nvPicPr>
        <p:blipFill>
          <a:blip r:embed="rId12"/>
          <a:stretch>
            <a:fillRect/>
          </a:stretch>
        </p:blipFill>
        <p:spPr>
          <a:xfrm rot="5400000">
            <a:off x="6032155" y="3996227"/>
            <a:ext cx="917654" cy="919574"/>
          </a:xfrm>
          <a:prstGeom prst="rect">
            <a:avLst/>
          </a:prstGeom>
        </p:spPr>
      </p:pic>
      <p:pic>
        <p:nvPicPr>
          <p:cNvPr id="21" name="Graphic 20">
            <a:extLst>
              <a:ext uri="{FF2B5EF4-FFF2-40B4-BE49-F238E27FC236}">
                <a16:creationId xmlns:a16="http://schemas.microsoft.com/office/drawing/2014/main" id="{6EC9A431-8F32-6F92-F4B4-3E366AEE8DA4}"/>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388726" y="3223591"/>
            <a:ext cx="1416113" cy="1416113"/>
          </a:xfrm>
          <a:prstGeom prst="rect">
            <a:avLst/>
          </a:prstGeom>
        </p:spPr>
      </p:pic>
      <p:sp>
        <p:nvSpPr>
          <p:cNvPr id="23" name="Rounded Rectangle 22">
            <a:extLst>
              <a:ext uri="{FF2B5EF4-FFF2-40B4-BE49-F238E27FC236}">
                <a16:creationId xmlns:a16="http://schemas.microsoft.com/office/drawing/2014/main" id="{0D7F8838-6012-9A30-B667-2D0D20588F66}"/>
              </a:ext>
            </a:extLst>
          </p:cNvPr>
          <p:cNvSpPr/>
          <p:nvPr/>
        </p:nvSpPr>
        <p:spPr>
          <a:xfrm>
            <a:off x="2850851" y="5037759"/>
            <a:ext cx="1933397"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err="1">
                <a:solidFill>
                  <a:srgbClr val="522463"/>
                </a:solidFill>
                <a:latin typeface="Flanders Art Sans Medium" pitchFamily="2" charset="77"/>
              </a:rPr>
              <a:t>school-organisatie</a:t>
            </a:r>
            <a:endParaRPr lang="nl-NL" sz="2400" dirty="0">
              <a:solidFill>
                <a:srgbClr val="522463"/>
              </a:solidFill>
              <a:latin typeface="Flanders Art Sans Medium" pitchFamily="2" charset="77"/>
            </a:endParaRPr>
          </a:p>
        </p:txBody>
      </p:sp>
      <p:pic>
        <p:nvPicPr>
          <p:cNvPr id="39" name="Picture 38" descr="A black circle on a blue background&#10;&#10;Description automatically generated">
            <a:extLst>
              <a:ext uri="{FF2B5EF4-FFF2-40B4-BE49-F238E27FC236}">
                <a16:creationId xmlns:a16="http://schemas.microsoft.com/office/drawing/2014/main" id="{6CCAE525-67B8-379B-B6A4-382386BE2780}"/>
              </a:ext>
            </a:extLst>
          </p:cNvPr>
          <p:cNvPicPr>
            <a:picLocks noChangeAspect="1"/>
          </p:cNvPicPr>
          <p:nvPr/>
        </p:nvPicPr>
        <p:blipFill>
          <a:blip r:embed="rId3"/>
          <a:stretch>
            <a:fillRect/>
          </a:stretch>
        </p:blipFill>
        <p:spPr>
          <a:xfrm>
            <a:off x="3022061" y="3397814"/>
            <a:ext cx="921115" cy="923042"/>
          </a:xfrm>
          <a:prstGeom prst="rect">
            <a:avLst/>
          </a:prstGeom>
        </p:spPr>
      </p:pic>
      <p:pic>
        <p:nvPicPr>
          <p:cNvPr id="42" name="Picture 41" descr="A black and blue diamond pattern&#10;&#10;Description automatically generated">
            <a:extLst>
              <a:ext uri="{FF2B5EF4-FFF2-40B4-BE49-F238E27FC236}">
                <a16:creationId xmlns:a16="http://schemas.microsoft.com/office/drawing/2014/main" id="{41C97AF3-3786-1713-D56B-2CFC6A3E1B67}"/>
              </a:ext>
            </a:extLst>
          </p:cNvPr>
          <p:cNvPicPr>
            <a:picLocks noChangeAspect="1"/>
          </p:cNvPicPr>
          <p:nvPr/>
        </p:nvPicPr>
        <p:blipFill>
          <a:blip r:embed="rId15"/>
          <a:stretch>
            <a:fillRect/>
          </a:stretch>
        </p:blipFill>
        <p:spPr>
          <a:xfrm flipH="1">
            <a:off x="3693486" y="3920186"/>
            <a:ext cx="870581" cy="870581"/>
          </a:xfrm>
          <a:prstGeom prst="rect">
            <a:avLst/>
          </a:prstGeom>
        </p:spPr>
      </p:pic>
      <p:pic>
        <p:nvPicPr>
          <p:cNvPr id="43" name="Graphic 42">
            <a:extLst>
              <a:ext uri="{FF2B5EF4-FFF2-40B4-BE49-F238E27FC236}">
                <a16:creationId xmlns:a16="http://schemas.microsoft.com/office/drawing/2014/main" id="{D5438BF7-168E-81A7-DEB8-28AECCBAF53A}"/>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3224835" y="3733341"/>
            <a:ext cx="1436683" cy="676086"/>
          </a:xfrm>
          <a:prstGeom prst="rect">
            <a:avLst/>
          </a:prstGeom>
        </p:spPr>
      </p:pic>
      <p:pic>
        <p:nvPicPr>
          <p:cNvPr id="44" name="Graphic 43">
            <a:extLst>
              <a:ext uri="{FF2B5EF4-FFF2-40B4-BE49-F238E27FC236}">
                <a16:creationId xmlns:a16="http://schemas.microsoft.com/office/drawing/2014/main" id="{1DAB0111-993E-9859-81BD-62CF21493039}"/>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3107977" y="4126757"/>
            <a:ext cx="592839" cy="721717"/>
          </a:xfrm>
          <a:prstGeom prst="rect">
            <a:avLst/>
          </a:prstGeom>
        </p:spPr>
      </p:pic>
      <p:sp>
        <p:nvSpPr>
          <p:cNvPr id="45" name="Rounded Rectangle 44">
            <a:extLst>
              <a:ext uri="{FF2B5EF4-FFF2-40B4-BE49-F238E27FC236}">
                <a16:creationId xmlns:a16="http://schemas.microsoft.com/office/drawing/2014/main" id="{FAB47BF6-443C-E3C8-9FE1-C33C5EE79116}"/>
              </a:ext>
            </a:extLst>
          </p:cNvPr>
          <p:cNvSpPr/>
          <p:nvPr/>
        </p:nvSpPr>
        <p:spPr>
          <a:xfrm>
            <a:off x="7434662" y="5037759"/>
            <a:ext cx="2165803"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err="1">
                <a:solidFill>
                  <a:srgbClr val="522463"/>
                </a:solidFill>
                <a:latin typeface="Flanders Art Sans Medium" pitchFamily="2" charset="77"/>
              </a:rPr>
              <a:t>arbeids-organisatie</a:t>
            </a:r>
            <a:endParaRPr lang="nl-NL" sz="2400" dirty="0">
              <a:solidFill>
                <a:srgbClr val="522463"/>
              </a:solidFill>
              <a:latin typeface="Flanders Art Sans Medium" pitchFamily="2" charset="77"/>
            </a:endParaRPr>
          </a:p>
        </p:txBody>
      </p:sp>
      <p:pic>
        <p:nvPicPr>
          <p:cNvPr id="47" name="Picture 46" descr="A blue and black circle&#10;&#10;Description automatically generated">
            <a:extLst>
              <a:ext uri="{FF2B5EF4-FFF2-40B4-BE49-F238E27FC236}">
                <a16:creationId xmlns:a16="http://schemas.microsoft.com/office/drawing/2014/main" id="{585A0C3C-A531-FA87-34E6-D7328901E2EF}"/>
              </a:ext>
            </a:extLst>
          </p:cNvPr>
          <p:cNvPicPr>
            <a:picLocks noChangeAspect="1"/>
          </p:cNvPicPr>
          <p:nvPr/>
        </p:nvPicPr>
        <p:blipFill>
          <a:blip r:embed="rId20"/>
          <a:stretch>
            <a:fillRect/>
          </a:stretch>
        </p:blipFill>
        <p:spPr>
          <a:xfrm rot="16200000">
            <a:off x="7850884" y="3413158"/>
            <a:ext cx="956498" cy="958499"/>
          </a:xfrm>
          <a:prstGeom prst="rect">
            <a:avLst/>
          </a:prstGeom>
        </p:spPr>
      </p:pic>
      <p:pic>
        <p:nvPicPr>
          <p:cNvPr id="48" name="Picture 47" descr="A purple and black logo&#10;&#10;Description automatically generated">
            <a:extLst>
              <a:ext uri="{FF2B5EF4-FFF2-40B4-BE49-F238E27FC236}">
                <a16:creationId xmlns:a16="http://schemas.microsoft.com/office/drawing/2014/main" id="{B368D80B-E764-D239-E943-5CDF5E6C9D7E}"/>
              </a:ext>
            </a:extLst>
          </p:cNvPr>
          <p:cNvPicPr>
            <a:picLocks noChangeAspect="1"/>
          </p:cNvPicPr>
          <p:nvPr/>
        </p:nvPicPr>
        <p:blipFill>
          <a:blip r:embed="rId4"/>
          <a:stretch>
            <a:fillRect/>
          </a:stretch>
        </p:blipFill>
        <p:spPr>
          <a:xfrm rot="10800000">
            <a:off x="8241624" y="3883048"/>
            <a:ext cx="773309" cy="773309"/>
          </a:xfrm>
          <a:prstGeom prst="rect">
            <a:avLst/>
          </a:prstGeom>
        </p:spPr>
      </p:pic>
      <p:pic>
        <p:nvPicPr>
          <p:cNvPr id="50" name="Graphic 49">
            <a:extLst>
              <a:ext uri="{FF2B5EF4-FFF2-40B4-BE49-F238E27FC236}">
                <a16:creationId xmlns:a16="http://schemas.microsoft.com/office/drawing/2014/main" id="{9BB0AFBE-693F-5709-8D6C-E34E164D177F}"/>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7816632" y="3733341"/>
            <a:ext cx="322745" cy="610538"/>
          </a:xfrm>
          <a:prstGeom prst="rect">
            <a:avLst/>
          </a:prstGeom>
        </p:spPr>
      </p:pic>
      <p:pic>
        <p:nvPicPr>
          <p:cNvPr id="51" name="Graphic 50">
            <a:extLst>
              <a:ext uri="{FF2B5EF4-FFF2-40B4-BE49-F238E27FC236}">
                <a16:creationId xmlns:a16="http://schemas.microsoft.com/office/drawing/2014/main" id="{35EC8744-B8ED-51E9-A5D7-C717BFB485D1}"/>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099044" y="3803260"/>
            <a:ext cx="322745" cy="610538"/>
          </a:xfrm>
          <a:prstGeom prst="rect">
            <a:avLst/>
          </a:prstGeom>
        </p:spPr>
      </p:pic>
      <p:pic>
        <p:nvPicPr>
          <p:cNvPr id="52" name="Graphic 51">
            <a:extLst>
              <a:ext uri="{FF2B5EF4-FFF2-40B4-BE49-F238E27FC236}">
                <a16:creationId xmlns:a16="http://schemas.microsoft.com/office/drawing/2014/main" id="{673E1713-B860-6E7B-C2AD-B92AAA959D50}"/>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7915113" y="3922040"/>
            <a:ext cx="322745" cy="610538"/>
          </a:xfrm>
          <a:prstGeom prst="rect">
            <a:avLst/>
          </a:prstGeom>
        </p:spPr>
      </p:pic>
      <p:pic>
        <p:nvPicPr>
          <p:cNvPr id="53" name="Graphic 52">
            <a:extLst>
              <a:ext uri="{FF2B5EF4-FFF2-40B4-BE49-F238E27FC236}">
                <a16:creationId xmlns:a16="http://schemas.microsoft.com/office/drawing/2014/main" id="{26A74B3D-5145-5B3C-1961-E1E355752D22}"/>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734286" y="4066388"/>
            <a:ext cx="322745" cy="610538"/>
          </a:xfrm>
          <a:prstGeom prst="rect">
            <a:avLst/>
          </a:prstGeom>
        </p:spPr>
      </p:pic>
      <p:pic>
        <p:nvPicPr>
          <p:cNvPr id="54" name="Graphic 53">
            <a:extLst>
              <a:ext uri="{FF2B5EF4-FFF2-40B4-BE49-F238E27FC236}">
                <a16:creationId xmlns:a16="http://schemas.microsoft.com/office/drawing/2014/main" id="{7052D8ED-FC5F-C068-60CF-E29F102A223E}"/>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886686" y="4218788"/>
            <a:ext cx="322745" cy="610538"/>
          </a:xfrm>
          <a:prstGeom prst="rect">
            <a:avLst/>
          </a:prstGeom>
        </p:spPr>
      </p:pic>
      <p:pic>
        <p:nvPicPr>
          <p:cNvPr id="55" name="Graphic 54">
            <a:extLst>
              <a:ext uri="{FF2B5EF4-FFF2-40B4-BE49-F238E27FC236}">
                <a16:creationId xmlns:a16="http://schemas.microsoft.com/office/drawing/2014/main" id="{6E2AEDE7-02C2-0CCE-8D5F-0A88D80E7929}"/>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613271" y="4285948"/>
            <a:ext cx="322745" cy="610538"/>
          </a:xfrm>
          <a:prstGeom prst="rect">
            <a:avLst/>
          </a:prstGeom>
        </p:spPr>
      </p:pic>
      <p:pic>
        <p:nvPicPr>
          <p:cNvPr id="56" name="Graphic 55">
            <a:extLst>
              <a:ext uri="{FF2B5EF4-FFF2-40B4-BE49-F238E27FC236}">
                <a16:creationId xmlns:a16="http://schemas.microsoft.com/office/drawing/2014/main" id="{0AB25CA6-FD0B-F909-6A09-6BF9939FC71D}"/>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655533" y="3355530"/>
            <a:ext cx="322745" cy="610538"/>
          </a:xfrm>
          <a:prstGeom prst="rect">
            <a:avLst/>
          </a:prstGeom>
        </p:spPr>
      </p:pic>
      <p:pic>
        <p:nvPicPr>
          <p:cNvPr id="57" name="Graphic 56">
            <a:extLst>
              <a:ext uri="{FF2B5EF4-FFF2-40B4-BE49-F238E27FC236}">
                <a16:creationId xmlns:a16="http://schemas.microsoft.com/office/drawing/2014/main" id="{8823736B-04E5-1BCC-0D0F-D20493D2F296}"/>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466907" y="3529152"/>
            <a:ext cx="322745" cy="610538"/>
          </a:xfrm>
          <a:prstGeom prst="rect">
            <a:avLst/>
          </a:prstGeom>
        </p:spPr>
      </p:pic>
      <p:sp>
        <p:nvSpPr>
          <p:cNvPr id="58" name="Freeform 57">
            <a:extLst>
              <a:ext uri="{FF2B5EF4-FFF2-40B4-BE49-F238E27FC236}">
                <a16:creationId xmlns:a16="http://schemas.microsoft.com/office/drawing/2014/main" id="{EE874D64-7B65-ADCC-4E7F-D00F05F825E2}"/>
              </a:ext>
            </a:extLst>
          </p:cNvPr>
          <p:cNvSpPr/>
          <p:nvPr/>
        </p:nvSpPr>
        <p:spPr>
          <a:xfrm>
            <a:off x="8133909" y="3507746"/>
            <a:ext cx="329609" cy="298713"/>
          </a:xfrm>
          <a:custGeom>
            <a:avLst/>
            <a:gdLst>
              <a:gd name="connsiteX0" fmla="*/ 0 w 329609"/>
              <a:gd name="connsiteY0" fmla="*/ 298713 h 298713"/>
              <a:gd name="connsiteX1" fmla="*/ 85061 w 329609"/>
              <a:gd name="connsiteY1" fmla="*/ 1002 h 298713"/>
              <a:gd name="connsiteX2" fmla="*/ 223284 w 329609"/>
              <a:gd name="connsiteY2" fmla="*/ 203020 h 298713"/>
              <a:gd name="connsiteX3" fmla="*/ 329609 w 329609"/>
              <a:gd name="connsiteY3" fmla="*/ 234918 h 298713"/>
            </a:gdLst>
            <a:ahLst/>
            <a:cxnLst>
              <a:cxn ang="0">
                <a:pos x="connsiteX0" y="connsiteY0"/>
              </a:cxn>
              <a:cxn ang="0">
                <a:pos x="connsiteX1" y="connsiteY1"/>
              </a:cxn>
              <a:cxn ang="0">
                <a:pos x="connsiteX2" y="connsiteY2"/>
              </a:cxn>
              <a:cxn ang="0">
                <a:pos x="connsiteX3" y="connsiteY3"/>
              </a:cxn>
            </a:cxnLst>
            <a:rect l="l" t="t" r="r" b="b"/>
            <a:pathLst>
              <a:path w="329609" h="298713">
                <a:moveTo>
                  <a:pt x="0" y="298713"/>
                </a:moveTo>
                <a:cubicBezTo>
                  <a:pt x="23923" y="157832"/>
                  <a:pt x="47847" y="16951"/>
                  <a:pt x="85061" y="1002"/>
                </a:cubicBezTo>
                <a:cubicBezTo>
                  <a:pt x="122275" y="-14947"/>
                  <a:pt x="182526" y="164034"/>
                  <a:pt x="223284" y="203020"/>
                </a:cubicBezTo>
                <a:cubicBezTo>
                  <a:pt x="264042" y="242006"/>
                  <a:pt x="296825" y="238462"/>
                  <a:pt x="329609" y="234918"/>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9" name="Arc 58">
            <a:extLst>
              <a:ext uri="{FF2B5EF4-FFF2-40B4-BE49-F238E27FC236}">
                <a16:creationId xmlns:a16="http://schemas.microsoft.com/office/drawing/2014/main" id="{A4C6080D-BC1E-AB47-D781-3C314A96C28A}"/>
              </a:ext>
            </a:extLst>
          </p:cNvPr>
          <p:cNvSpPr/>
          <p:nvPr/>
        </p:nvSpPr>
        <p:spPr>
          <a:xfrm rot="1398316">
            <a:off x="8760044" y="3899914"/>
            <a:ext cx="448479" cy="448479"/>
          </a:xfrm>
          <a:prstGeom prst="arc">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60" name="Arc 59">
            <a:extLst>
              <a:ext uri="{FF2B5EF4-FFF2-40B4-BE49-F238E27FC236}">
                <a16:creationId xmlns:a16="http://schemas.microsoft.com/office/drawing/2014/main" id="{1C00042C-382D-BD4F-FB40-92AD04FB1CF4}"/>
              </a:ext>
            </a:extLst>
          </p:cNvPr>
          <p:cNvSpPr/>
          <p:nvPr/>
        </p:nvSpPr>
        <p:spPr>
          <a:xfrm rot="20104422">
            <a:off x="8253234" y="4243872"/>
            <a:ext cx="448479" cy="448479"/>
          </a:xfrm>
          <a:prstGeom prst="arc">
            <a:avLst>
              <a:gd name="adj1" fmla="val 17441691"/>
              <a:gd name="adj2" fmla="val 0"/>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grpSp>
        <p:nvGrpSpPr>
          <p:cNvPr id="66" name="Group 65">
            <a:extLst>
              <a:ext uri="{FF2B5EF4-FFF2-40B4-BE49-F238E27FC236}">
                <a16:creationId xmlns:a16="http://schemas.microsoft.com/office/drawing/2014/main" id="{D52511B1-CAE1-3BE5-1A06-BAAC46A936AB}"/>
              </a:ext>
            </a:extLst>
          </p:cNvPr>
          <p:cNvGrpSpPr/>
          <p:nvPr/>
        </p:nvGrpSpPr>
        <p:grpSpPr>
          <a:xfrm>
            <a:off x="9783928" y="3119373"/>
            <a:ext cx="1745307" cy="3504705"/>
            <a:chOff x="9783928" y="3119373"/>
            <a:chExt cx="1745307" cy="3504705"/>
          </a:xfrm>
        </p:grpSpPr>
        <p:sp>
          <p:nvSpPr>
            <p:cNvPr id="62" name="Rounded Rectangle 61">
              <a:extLst>
                <a:ext uri="{FF2B5EF4-FFF2-40B4-BE49-F238E27FC236}">
                  <a16:creationId xmlns:a16="http://schemas.microsoft.com/office/drawing/2014/main" id="{13137008-0943-0953-305F-724294ACED6C}"/>
                </a:ext>
              </a:extLst>
            </p:cNvPr>
            <p:cNvSpPr/>
            <p:nvPr/>
          </p:nvSpPr>
          <p:spPr>
            <a:xfrm>
              <a:off x="9788054" y="3119373"/>
              <a:ext cx="1741181" cy="3504705"/>
            </a:xfrm>
            <a:prstGeom prst="roundRect">
              <a:avLst>
                <a:gd name="adj" fmla="val 1642"/>
              </a:avLst>
            </a:prstGeom>
            <a:solidFill>
              <a:srgbClr val="FBFBFB"/>
            </a:solidFill>
            <a:ln w="12700">
              <a:solidFill>
                <a:schemeClr val="bg1">
                  <a:lumMod val="95000"/>
                </a:schemeClr>
              </a:solidFill>
            </a:ln>
            <a:effectLst>
              <a:outerShdw blurRad="193930" sx="99572" sy="99572" algn="ctr" rotWithShape="0">
                <a:prstClr val="black">
                  <a:alpha val="1015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nl-NL" sz="2600" dirty="0">
                <a:solidFill>
                  <a:schemeClr val="tx1">
                    <a:lumMod val="75000"/>
                    <a:lumOff val="25000"/>
                  </a:schemeClr>
                </a:solidFill>
                <a:latin typeface="Flanders Art Sans Medium" pitchFamily="2" charset="77"/>
              </a:endParaRPr>
            </a:p>
          </p:txBody>
        </p:sp>
        <p:sp>
          <p:nvSpPr>
            <p:cNvPr id="63" name="Rounded Rectangle 62">
              <a:extLst>
                <a:ext uri="{FF2B5EF4-FFF2-40B4-BE49-F238E27FC236}">
                  <a16:creationId xmlns:a16="http://schemas.microsoft.com/office/drawing/2014/main" id="{2BCC4B8F-57C8-1BCA-EB46-37558B8B3CAE}"/>
                </a:ext>
              </a:extLst>
            </p:cNvPr>
            <p:cNvSpPr/>
            <p:nvPr/>
          </p:nvSpPr>
          <p:spPr>
            <a:xfrm>
              <a:off x="9783928" y="3254768"/>
              <a:ext cx="1741181" cy="51834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dirty="0">
                  <a:solidFill>
                    <a:srgbClr val="522463"/>
                  </a:solidFill>
                  <a:latin typeface="Flanders Art Sans Medium" pitchFamily="2" charset="77"/>
                </a:rPr>
                <a:t>inspirerende voorbeelden</a:t>
              </a:r>
            </a:p>
          </p:txBody>
        </p:sp>
        <p:sp>
          <p:nvSpPr>
            <p:cNvPr id="64" name="Rounded Rectangle 63">
              <a:extLst>
                <a:ext uri="{FF2B5EF4-FFF2-40B4-BE49-F238E27FC236}">
                  <a16:creationId xmlns:a16="http://schemas.microsoft.com/office/drawing/2014/main" id="{91BA6DD3-458B-9272-73BB-E30E3F7DC579}"/>
                </a:ext>
              </a:extLst>
            </p:cNvPr>
            <p:cNvSpPr/>
            <p:nvPr/>
          </p:nvSpPr>
          <p:spPr>
            <a:xfrm>
              <a:off x="9900892" y="4055716"/>
              <a:ext cx="1557277" cy="2419506"/>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spcAft>
                  <a:spcPts val="800"/>
                </a:spcAft>
              </a:pPr>
              <a:r>
                <a:rPr lang="nl-NL" sz="1100" dirty="0">
                  <a:solidFill>
                    <a:schemeClr val="tx1">
                      <a:lumMod val="75000"/>
                      <a:lumOff val="25000"/>
                    </a:schemeClr>
                  </a:solidFill>
                  <a:latin typeface="Flanders Art Sans Medium" pitchFamily="2" charset="77"/>
                  <a:hlinkClick r:id="rId23"/>
                </a:rPr>
                <a:t>GO! atheneum Herzele </a:t>
              </a:r>
              <a:endParaRPr lang="nl-NL" sz="1100" dirty="0">
                <a:solidFill>
                  <a:schemeClr val="tx1">
                    <a:lumMod val="75000"/>
                    <a:lumOff val="25000"/>
                  </a:schemeClr>
                </a:solidFill>
                <a:latin typeface="Flanders Art Sans Medium" pitchFamily="2" charset="77"/>
              </a:endParaRPr>
            </a:p>
            <a:p>
              <a:pPr algn="ctr">
                <a:lnSpc>
                  <a:spcPct val="90000"/>
                </a:lnSpc>
                <a:spcAft>
                  <a:spcPts val="800"/>
                </a:spcAft>
              </a:pPr>
              <a:r>
                <a:rPr lang="nl-NL" sz="1100" dirty="0">
                  <a:solidFill>
                    <a:schemeClr val="tx1">
                      <a:lumMod val="75000"/>
                      <a:lumOff val="25000"/>
                    </a:schemeClr>
                  </a:solidFill>
                  <a:latin typeface="Flanders Art Sans Medium" pitchFamily="2" charset="77"/>
                  <a:hlinkClick r:id="rId24"/>
                </a:rPr>
                <a:t>GO! </a:t>
              </a:r>
              <a:r>
                <a:rPr lang="nl-NL" sz="1100" dirty="0" err="1">
                  <a:solidFill>
                    <a:schemeClr val="tx1">
                      <a:lumMod val="75000"/>
                      <a:lumOff val="25000"/>
                    </a:schemeClr>
                  </a:solidFill>
                  <a:latin typeface="Flanders Art Sans Medium" pitchFamily="2" charset="77"/>
                  <a:hlinkClick r:id="rId24"/>
                </a:rPr>
                <a:t>stamina</a:t>
              </a:r>
              <a:r>
                <a:rPr lang="nl-NL" sz="1100" dirty="0">
                  <a:solidFill>
                    <a:schemeClr val="tx1">
                      <a:lumMod val="75000"/>
                      <a:lumOff val="25000"/>
                    </a:schemeClr>
                  </a:solidFill>
                  <a:latin typeface="Flanders Art Sans Medium" pitchFamily="2" charset="77"/>
                  <a:hlinkClick r:id="rId24"/>
                </a:rPr>
                <a:t> Brugge</a:t>
              </a:r>
              <a:endParaRPr lang="nl-NL" sz="1100" dirty="0">
                <a:solidFill>
                  <a:schemeClr val="tx1">
                    <a:lumMod val="75000"/>
                    <a:lumOff val="25000"/>
                  </a:schemeClr>
                </a:solidFill>
                <a:latin typeface="Flanders Art Sans Medium" pitchFamily="2" charset="77"/>
              </a:endParaRPr>
            </a:p>
            <a:p>
              <a:pPr algn="ctr">
                <a:lnSpc>
                  <a:spcPct val="90000"/>
                </a:lnSpc>
                <a:spcAft>
                  <a:spcPts val="800"/>
                </a:spcAft>
              </a:pPr>
              <a:r>
                <a:rPr lang="nl-NL" sz="1100" dirty="0">
                  <a:solidFill>
                    <a:schemeClr val="tx1">
                      <a:lumMod val="75000"/>
                      <a:lumOff val="25000"/>
                    </a:schemeClr>
                  </a:solidFill>
                  <a:latin typeface="Flanders Art Sans Medium" pitchFamily="2" charset="77"/>
                  <a:hlinkClick r:id="rId25"/>
                </a:rPr>
                <a:t>GO! campus FLX</a:t>
              </a:r>
              <a:br>
                <a:rPr lang="nl-NL" sz="1100" dirty="0">
                  <a:solidFill>
                    <a:schemeClr val="tx1">
                      <a:lumMod val="75000"/>
                      <a:lumOff val="25000"/>
                    </a:schemeClr>
                  </a:solidFill>
                  <a:latin typeface="Flanders Art Sans Medium" pitchFamily="2" charset="77"/>
                  <a:hlinkClick r:id="rId25"/>
                </a:rPr>
              </a:br>
              <a:r>
                <a:rPr lang="nl-NL" sz="1100" dirty="0">
                  <a:solidFill>
                    <a:schemeClr val="tx1">
                      <a:lumMod val="75000"/>
                      <a:lumOff val="25000"/>
                    </a:schemeClr>
                  </a:solidFill>
                  <a:latin typeface="Flanders Art Sans Medium" pitchFamily="2" charset="77"/>
                  <a:hlinkClick r:id="rId25"/>
                </a:rPr>
                <a:t>Leopoldsburg</a:t>
              </a:r>
              <a:endParaRPr lang="nl-NL" sz="1100" dirty="0">
                <a:solidFill>
                  <a:schemeClr val="tx1">
                    <a:lumMod val="75000"/>
                    <a:lumOff val="25000"/>
                  </a:schemeClr>
                </a:solidFill>
                <a:latin typeface="Flanders Art Sans Medium" pitchFamily="2" charset="77"/>
              </a:endParaRPr>
            </a:p>
            <a:p>
              <a:pPr algn="ctr">
                <a:lnSpc>
                  <a:spcPct val="90000"/>
                </a:lnSpc>
                <a:spcAft>
                  <a:spcPts val="800"/>
                </a:spcAft>
              </a:pPr>
              <a:r>
                <a:rPr lang="nl-NL" sz="1100" dirty="0">
                  <a:solidFill>
                    <a:schemeClr val="tx1">
                      <a:lumMod val="75000"/>
                      <a:lumOff val="25000"/>
                    </a:schemeClr>
                  </a:solidFill>
                  <a:latin typeface="Flanders Art Sans Medium" pitchFamily="2" charset="77"/>
                  <a:hlinkClick r:id="rId26"/>
                </a:rPr>
                <a:t>GO! basisschool</a:t>
              </a:r>
              <a:br>
                <a:rPr lang="nl-NL" sz="1100" dirty="0">
                  <a:solidFill>
                    <a:schemeClr val="tx1">
                      <a:lumMod val="75000"/>
                      <a:lumOff val="25000"/>
                    </a:schemeClr>
                  </a:solidFill>
                  <a:latin typeface="Flanders Art Sans Medium" pitchFamily="2" charset="77"/>
                  <a:hlinkClick r:id="rId26"/>
                </a:rPr>
              </a:br>
              <a:r>
                <a:rPr lang="nl-NL" sz="1100" dirty="0">
                  <a:solidFill>
                    <a:schemeClr val="tx1">
                      <a:lumMod val="75000"/>
                      <a:lumOff val="25000"/>
                    </a:schemeClr>
                  </a:solidFill>
                  <a:latin typeface="Flanders Art Sans Medium" pitchFamily="2" charset="77"/>
                  <a:hlinkClick r:id="rId26"/>
                </a:rPr>
                <a:t>Klim-Op Vilvoorde</a:t>
              </a:r>
              <a:endParaRPr lang="nl-NL" sz="1100" dirty="0">
                <a:solidFill>
                  <a:schemeClr val="tx1">
                    <a:lumMod val="75000"/>
                    <a:lumOff val="25000"/>
                  </a:schemeClr>
                </a:solidFill>
                <a:latin typeface="Flanders Art Sans Medium" pitchFamily="2" charset="77"/>
              </a:endParaRPr>
            </a:p>
            <a:p>
              <a:pPr algn="ctr">
                <a:lnSpc>
                  <a:spcPct val="90000"/>
                </a:lnSpc>
                <a:spcAft>
                  <a:spcPts val="800"/>
                </a:spcAft>
              </a:pPr>
              <a:r>
                <a:rPr lang="nl-NL" sz="1100" dirty="0">
                  <a:solidFill>
                    <a:schemeClr val="tx1">
                      <a:lumMod val="75000"/>
                      <a:lumOff val="25000"/>
                    </a:schemeClr>
                  </a:solidFill>
                  <a:latin typeface="Flanders Art Sans Medium" pitchFamily="2" charset="77"/>
                  <a:hlinkClick r:id="rId27"/>
                </a:rPr>
                <a:t>GO! basisschool</a:t>
              </a:r>
              <a:br>
                <a:rPr lang="nl-NL" sz="1100" dirty="0">
                  <a:solidFill>
                    <a:schemeClr val="tx1">
                      <a:lumMod val="75000"/>
                      <a:lumOff val="25000"/>
                    </a:schemeClr>
                  </a:solidFill>
                  <a:latin typeface="Flanders Art Sans Medium" pitchFamily="2" charset="77"/>
                  <a:hlinkClick r:id="rId27"/>
                </a:rPr>
              </a:br>
              <a:r>
                <a:rPr lang="nl-NL" sz="1100" dirty="0">
                  <a:solidFill>
                    <a:schemeClr val="tx1">
                      <a:lumMod val="75000"/>
                      <a:lumOff val="25000"/>
                    </a:schemeClr>
                  </a:solidFill>
                  <a:latin typeface="Flanders Art Sans Medium" pitchFamily="2" charset="77"/>
                  <a:hlinkClick r:id="rId27"/>
                </a:rPr>
                <a:t>De Tandem Eeklo</a:t>
              </a:r>
              <a:endParaRPr lang="nl-NL" sz="1100" dirty="0">
                <a:solidFill>
                  <a:schemeClr val="tx1">
                    <a:lumMod val="75000"/>
                    <a:lumOff val="25000"/>
                  </a:schemeClr>
                </a:solidFill>
                <a:latin typeface="Flanders Art Sans Medium" pitchFamily="2" charset="77"/>
              </a:endParaRPr>
            </a:p>
            <a:p>
              <a:pPr algn="ctr">
                <a:lnSpc>
                  <a:spcPct val="90000"/>
                </a:lnSpc>
                <a:spcAft>
                  <a:spcPts val="800"/>
                </a:spcAft>
              </a:pPr>
              <a:r>
                <a:rPr lang="nl-NL" sz="1100" dirty="0">
                  <a:solidFill>
                    <a:schemeClr val="tx1">
                      <a:lumMod val="75000"/>
                      <a:lumOff val="25000"/>
                    </a:schemeClr>
                  </a:solidFill>
                  <a:latin typeface="Flanders Art Sans Medium" pitchFamily="2" charset="77"/>
                  <a:hlinkClick r:id="rId28"/>
                </a:rPr>
                <a:t>GO! basisschool De Duizendpootrakkers Opwijk</a:t>
              </a:r>
              <a:r>
                <a:rPr lang="nl-NL" sz="1100" dirty="0">
                  <a:solidFill>
                    <a:schemeClr val="tx1">
                      <a:lumMod val="75000"/>
                      <a:lumOff val="25000"/>
                    </a:schemeClr>
                  </a:solidFill>
                  <a:latin typeface="Flanders Art Sans Medium" pitchFamily="2" charset="77"/>
                </a:rPr>
                <a:t>    </a:t>
              </a:r>
            </a:p>
          </p:txBody>
        </p:sp>
        <p:cxnSp>
          <p:nvCxnSpPr>
            <p:cNvPr id="65" name="Straight Connector 64">
              <a:extLst>
                <a:ext uri="{FF2B5EF4-FFF2-40B4-BE49-F238E27FC236}">
                  <a16:creationId xmlns:a16="http://schemas.microsoft.com/office/drawing/2014/main" id="{1AF156AD-1984-F944-74A5-1712C26C0906}"/>
                </a:ext>
              </a:extLst>
            </p:cNvPr>
            <p:cNvCxnSpPr/>
            <p:nvPr/>
          </p:nvCxnSpPr>
          <p:spPr>
            <a:xfrm>
              <a:off x="10552917" y="3915972"/>
              <a:ext cx="242749" cy="0"/>
            </a:xfrm>
            <a:prstGeom prst="line">
              <a:avLst/>
            </a:prstGeom>
            <a:ln>
              <a:solidFill>
                <a:srgbClr val="5A1F6E"/>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319188172"/>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00"/>
                                  </p:stCondLst>
                                  <p:childTnLst>
                                    <p:set>
                                      <p:cBhvr>
                                        <p:cTn id="6" dur="1" fill="hold">
                                          <p:stCondLst>
                                            <p:cond delay="0"/>
                                          </p:stCondLst>
                                        </p:cTn>
                                        <p:tgtEl>
                                          <p:spTgt spid="41"/>
                                        </p:tgtEl>
                                        <p:attrNameLst>
                                          <p:attrName>style.visibility</p:attrName>
                                        </p:attrNameLst>
                                      </p:cBhvr>
                                      <p:to>
                                        <p:strVal val="visible"/>
                                      </p:to>
                                    </p:set>
                                  </p:childTnLst>
                                </p:cTn>
                              </p:par>
                              <p:par>
                                <p:cTn id="7" presetID="1" presetClass="entr" presetSubtype="0" fill="hold" grpId="0" nodeType="withEffect">
                                  <p:stCondLst>
                                    <p:cond delay="200"/>
                                  </p:stCondLst>
                                  <p:childTnLst>
                                    <p:set>
                                      <p:cBhvr>
                                        <p:cTn id="8" dur="1" fill="hold">
                                          <p:stCondLst>
                                            <p:cond delay="0"/>
                                          </p:stCondLst>
                                        </p:cTn>
                                        <p:tgtEl>
                                          <p:spTgt spid="31"/>
                                        </p:tgtEl>
                                        <p:attrNameLst>
                                          <p:attrName>style.visibility</p:attrName>
                                        </p:attrNameLst>
                                      </p:cBhvr>
                                      <p:to>
                                        <p:strVal val="visible"/>
                                      </p:to>
                                    </p:set>
                                  </p:childTnLst>
                                </p:cTn>
                              </p:par>
                              <p:par>
                                <p:cTn id="9" presetID="1" presetClass="entr" presetSubtype="0" fill="hold" nodeType="withEffect">
                                  <p:stCondLst>
                                    <p:cond delay="300"/>
                                  </p:stCondLst>
                                  <p:childTnLst>
                                    <p:set>
                                      <p:cBhvr>
                                        <p:cTn id="10" dur="1" fill="hold">
                                          <p:stCondLst>
                                            <p:cond delay="0"/>
                                          </p:stCondLst>
                                        </p:cTn>
                                        <p:tgtEl>
                                          <p:spTgt spid="38"/>
                                        </p:tgtEl>
                                        <p:attrNameLst>
                                          <p:attrName>style.visibility</p:attrName>
                                        </p:attrNameLst>
                                      </p:cBhvr>
                                      <p:to>
                                        <p:strVal val="visible"/>
                                      </p:to>
                                    </p:set>
                                  </p:childTnLst>
                                </p:cTn>
                              </p:par>
                            </p:childTnLst>
                          </p:cTn>
                        </p:par>
                        <p:par>
                          <p:cTn id="11" fill="hold">
                            <p:stCondLst>
                              <p:cond delay="300"/>
                            </p:stCondLst>
                            <p:childTnLst>
                              <p:par>
                                <p:cTn id="12" presetID="1" presetClass="entr" presetSubtype="0" fill="hold" nodeType="afterEffect">
                                  <p:stCondLst>
                                    <p:cond delay="0"/>
                                  </p:stCondLst>
                                  <p:childTnLst>
                                    <p:set>
                                      <p:cBhvr>
                                        <p:cTn id="13" dur="1" fill="hold">
                                          <p:stCondLst>
                                            <p:cond delay="0"/>
                                          </p:stCondLst>
                                        </p:cTn>
                                        <p:tgtEl>
                                          <p:spTgt spid="40"/>
                                        </p:tgtEl>
                                        <p:attrNameLst>
                                          <p:attrName>style.visibility</p:attrName>
                                        </p:attrNameLst>
                                      </p:cBhvr>
                                      <p:to>
                                        <p:strVal val="visible"/>
                                      </p:to>
                                    </p:set>
                                  </p:childTnLst>
                                </p:cTn>
                              </p:par>
                              <p:par>
                                <p:cTn id="14" presetID="1" presetClass="entr" presetSubtype="0" fill="hold" grpId="0" nodeType="withEffect">
                                  <p:stCondLst>
                                    <p:cond delay="100"/>
                                  </p:stCondLst>
                                  <p:childTnLst>
                                    <p:set>
                                      <p:cBhvr>
                                        <p:cTn id="15" dur="1" fill="hold">
                                          <p:stCondLst>
                                            <p:cond delay="0"/>
                                          </p:stCondLst>
                                        </p:cTn>
                                        <p:tgtEl>
                                          <p:spTgt spid="6"/>
                                        </p:tgtEl>
                                        <p:attrNameLst>
                                          <p:attrName>style.visibility</p:attrName>
                                        </p:attrNameLst>
                                      </p:cBhvr>
                                      <p:to>
                                        <p:strVal val="visible"/>
                                      </p:to>
                                    </p:set>
                                  </p:childTnLst>
                                </p:cTn>
                              </p:par>
                            </p:childTnLst>
                          </p:cTn>
                        </p:par>
                        <p:par>
                          <p:cTn id="16" fill="hold">
                            <p:stCondLst>
                              <p:cond delay="400"/>
                            </p:stCondLst>
                            <p:childTnLst>
                              <p:par>
                                <p:cTn id="17" presetID="2" presetClass="entr" presetSubtype="4" accel="50000" decel="5000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400" fill="hold"/>
                                        <p:tgtEl>
                                          <p:spTgt spid="7"/>
                                        </p:tgtEl>
                                        <p:attrNameLst>
                                          <p:attrName>ppt_x</p:attrName>
                                        </p:attrNameLst>
                                      </p:cBhvr>
                                      <p:tavLst>
                                        <p:tav tm="0">
                                          <p:val>
                                            <p:strVal val="#ppt_x"/>
                                          </p:val>
                                        </p:tav>
                                        <p:tav tm="100000">
                                          <p:val>
                                            <p:strVal val="#ppt_x"/>
                                          </p:val>
                                        </p:tav>
                                      </p:tavLst>
                                    </p:anim>
                                    <p:anim calcmode="lin" valueType="num">
                                      <p:cBhvr additive="base">
                                        <p:cTn id="20" dur="4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nodeType="withEffect">
                                  <p:stCondLst>
                                    <p:cond delay="10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400" fill="hold"/>
                                        <p:tgtEl>
                                          <p:spTgt spid="11"/>
                                        </p:tgtEl>
                                        <p:attrNameLst>
                                          <p:attrName>ppt_x</p:attrName>
                                        </p:attrNameLst>
                                      </p:cBhvr>
                                      <p:tavLst>
                                        <p:tav tm="0">
                                          <p:val>
                                            <p:strVal val="#ppt_x"/>
                                          </p:val>
                                        </p:tav>
                                        <p:tav tm="100000">
                                          <p:val>
                                            <p:strVal val="#ppt_x"/>
                                          </p:val>
                                        </p:tav>
                                      </p:tavLst>
                                    </p:anim>
                                    <p:anim calcmode="lin" valueType="num">
                                      <p:cBhvr additive="base">
                                        <p:cTn id="24" dur="4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accel="50000" decel="50000" fill="hold" nodeType="withEffect">
                                  <p:stCondLst>
                                    <p:cond delay="2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400" fill="hold"/>
                                        <p:tgtEl>
                                          <p:spTgt spid="10"/>
                                        </p:tgtEl>
                                        <p:attrNameLst>
                                          <p:attrName>ppt_x</p:attrName>
                                        </p:attrNameLst>
                                      </p:cBhvr>
                                      <p:tavLst>
                                        <p:tav tm="0">
                                          <p:val>
                                            <p:strVal val="#ppt_x"/>
                                          </p:val>
                                        </p:tav>
                                        <p:tav tm="100000">
                                          <p:val>
                                            <p:strVal val="#ppt_x"/>
                                          </p:val>
                                        </p:tav>
                                      </p:tavLst>
                                    </p:anim>
                                    <p:anim calcmode="lin" valueType="num">
                                      <p:cBhvr additive="base">
                                        <p:cTn id="28" dur="4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accel="50000" decel="50000" fill="hold" nodeType="withEffect">
                                  <p:stCondLst>
                                    <p:cond delay="30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400" fill="hold"/>
                                        <p:tgtEl>
                                          <p:spTgt spid="12"/>
                                        </p:tgtEl>
                                        <p:attrNameLst>
                                          <p:attrName>ppt_x</p:attrName>
                                        </p:attrNameLst>
                                      </p:cBhvr>
                                      <p:tavLst>
                                        <p:tav tm="0">
                                          <p:val>
                                            <p:strVal val="#ppt_x"/>
                                          </p:val>
                                        </p:tav>
                                        <p:tav tm="100000">
                                          <p:val>
                                            <p:strVal val="#ppt_x"/>
                                          </p:val>
                                        </p:tav>
                                      </p:tavLst>
                                    </p:anim>
                                    <p:anim calcmode="lin" valueType="num">
                                      <p:cBhvr additive="base">
                                        <p:cTn id="32" dur="400" fill="hold"/>
                                        <p:tgtEl>
                                          <p:spTgt spid="12"/>
                                        </p:tgtEl>
                                        <p:attrNameLst>
                                          <p:attrName>ppt_y</p:attrName>
                                        </p:attrNameLst>
                                      </p:cBhvr>
                                      <p:tavLst>
                                        <p:tav tm="0">
                                          <p:val>
                                            <p:strVal val="1+#ppt_h/2"/>
                                          </p:val>
                                        </p:tav>
                                        <p:tav tm="100000">
                                          <p:val>
                                            <p:strVal val="#ppt_y"/>
                                          </p:val>
                                        </p:tav>
                                      </p:tavLst>
                                    </p:anim>
                                  </p:childTnLst>
                                </p:cTn>
                              </p:par>
                              <p:par>
                                <p:cTn id="33" presetID="8" presetClass="emph" presetSubtype="0" accel="50000" decel="50000" fill="hold" nodeType="withEffect">
                                  <p:stCondLst>
                                    <p:cond delay="200"/>
                                  </p:stCondLst>
                                  <p:childTnLst>
                                    <p:animRot by="5400000">
                                      <p:cBhvr>
                                        <p:cTn id="34" dur="500" fill="hold"/>
                                        <p:tgtEl>
                                          <p:spTgt spid="7"/>
                                        </p:tgtEl>
                                        <p:attrNameLst>
                                          <p:attrName>r</p:attrName>
                                        </p:attrNameLst>
                                      </p:cBhvr>
                                    </p:animRot>
                                  </p:childTnLst>
                                </p:cTn>
                              </p:par>
                              <p:par>
                                <p:cTn id="35" presetID="8" presetClass="emph" presetSubtype="0" accel="50000" decel="50000" fill="hold" nodeType="withEffect">
                                  <p:stCondLst>
                                    <p:cond delay="300"/>
                                  </p:stCondLst>
                                  <p:childTnLst>
                                    <p:animRot by="-5400000">
                                      <p:cBhvr>
                                        <p:cTn id="36" dur="500" fill="hold"/>
                                        <p:tgtEl>
                                          <p:spTgt spid="10"/>
                                        </p:tgtEl>
                                        <p:attrNameLst>
                                          <p:attrName>r</p:attrName>
                                        </p:attrNameLst>
                                      </p:cBhvr>
                                    </p:animRot>
                                  </p:childTnLst>
                                </p:cTn>
                              </p:par>
                              <p:par>
                                <p:cTn id="37" presetID="2" presetClass="entr" presetSubtype="4" accel="50000" decel="50000" fill="hold" nodeType="withEffect">
                                  <p:stCondLst>
                                    <p:cond delay="40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400" fill="hold"/>
                                        <p:tgtEl>
                                          <p:spTgt spid="39"/>
                                        </p:tgtEl>
                                        <p:attrNameLst>
                                          <p:attrName>ppt_x</p:attrName>
                                        </p:attrNameLst>
                                      </p:cBhvr>
                                      <p:tavLst>
                                        <p:tav tm="0">
                                          <p:val>
                                            <p:strVal val="#ppt_x"/>
                                          </p:val>
                                        </p:tav>
                                        <p:tav tm="100000">
                                          <p:val>
                                            <p:strVal val="#ppt_x"/>
                                          </p:val>
                                        </p:tav>
                                      </p:tavLst>
                                    </p:anim>
                                    <p:anim calcmode="lin" valueType="num">
                                      <p:cBhvr additive="base">
                                        <p:cTn id="40" dur="400" fill="hold"/>
                                        <p:tgtEl>
                                          <p:spTgt spid="39"/>
                                        </p:tgtEl>
                                        <p:attrNameLst>
                                          <p:attrName>ppt_y</p:attrName>
                                        </p:attrNameLst>
                                      </p:cBhvr>
                                      <p:tavLst>
                                        <p:tav tm="0">
                                          <p:val>
                                            <p:strVal val="1+#ppt_h/2"/>
                                          </p:val>
                                        </p:tav>
                                        <p:tav tm="100000">
                                          <p:val>
                                            <p:strVal val="#ppt_y"/>
                                          </p:val>
                                        </p:tav>
                                      </p:tavLst>
                                    </p:anim>
                                  </p:childTnLst>
                                </p:cTn>
                              </p:par>
                              <p:par>
                                <p:cTn id="41" presetID="2" presetClass="entr" presetSubtype="4" accel="50000" decel="50000" fill="hold" nodeType="withEffect">
                                  <p:stCondLst>
                                    <p:cond delay="500"/>
                                  </p:stCondLst>
                                  <p:childTnLst>
                                    <p:set>
                                      <p:cBhvr>
                                        <p:cTn id="42" dur="1" fill="hold">
                                          <p:stCondLst>
                                            <p:cond delay="0"/>
                                          </p:stCondLst>
                                        </p:cTn>
                                        <p:tgtEl>
                                          <p:spTgt spid="44"/>
                                        </p:tgtEl>
                                        <p:attrNameLst>
                                          <p:attrName>style.visibility</p:attrName>
                                        </p:attrNameLst>
                                      </p:cBhvr>
                                      <p:to>
                                        <p:strVal val="visible"/>
                                      </p:to>
                                    </p:set>
                                    <p:anim calcmode="lin" valueType="num">
                                      <p:cBhvr additive="base">
                                        <p:cTn id="43" dur="400" fill="hold"/>
                                        <p:tgtEl>
                                          <p:spTgt spid="44"/>
                                        </p:tgtEl>
                                        <p:attrNameLst>
                                          <p:attrName>ppt_x</p:attrName>
                                        </p:attrNameLst>
                                      </p:cBhvr>
                                      <p:tavLst>
                                        <p:tav tm="0">
                                          <p:val>
                                            <p:strVal val="#ppt_x"/>
                                          </p:val>
                                        </p:tav>
                                        <p:tav tm="100000">
                                          <p:val>
                                            <p:strVal val="#ppt_x"/>
                                          </p:val>
                                        </p:tav>
                                      </p:tavLst>
                                    </p:anim>
                                    <p:anim calcmode="lin" valueType="num">
                                      <p:cBhvr additive="base">
                                        <p:cTn id="44" dur="400" fill="hold"/>
                                        <p:tgtEl>
                                          <p:spTgt spid="44"/>
                                        </p:tgtEl>
                                        <p:attrNameLst>
                                          <p:attrName>ppt_y</p:attrName>
                                        </p:attrNameLst>
                                      </p:cBhvr>
                                      <p:tavLst>
                                        <p:tav tm="0">
                                          <p:val>
                                            <p:strVal val="1+#ppt_h/2"/>
                                          </p:val>
                                        </p:tav>
                                        <p:tav tm="100000">
                                          <p:val>
                                            <p:strVal val="#ppt_y"/>
                                          </p:val>
                                        </p:tav>
                                      </p:tavLst>
                                    </p:anim>
                                  </p:childTnLst>
                                </p:cTn>
                              </p:par>
                              <p:par>
                                <p:cTn id="45" presetID="2" presetClass="entr" presetSubtype="4" accel="50000" decel="50000" fill="hold" nodeType="withEffect">
                                  <p:stCondLst>
                                    <p:cond delay="600"/>
                                  </p:stCondLst>
                                  <p:childTnLst>
                                    <p:set>
                                      <p:cBhvr>
                                        <p:cTn id="46" dur="1" fill="hold">
                                          <p:stCondLst>
                                            <p:cond delay="0"/>
                                          </p:stCondLst>
                                        </p:cTn>
                                        <p:tgtEl>
                                          <p:spTgt spid="43"/>
                                        </p:tgtEl>
                                        <p:attrNameLst>
                                          <p:attrName>style.visibility</p:attrName>
                                        </p:attrNameLst>
                                      </p:cBhvr>
                                      <p:to>
                                        <p:strVal val="visible"/>
                                      </p:to>
                                    </p:set>
                                    <p:anim calcmode="lin" valueType="num">
                                      <p:cBhvr additive="base">
                                        <p:cTn id="47" dur="400" fill="hold"/>
                                        <p:tgtEl>
                                          <p:spTgt spid="43"/>
                                        </p:tgtEl>
                                        <p:attrNameLst>
                                          <p:attrName>ppt_x</p:attrName>
                                        </p:attrNameLst>
                                      </p:cBhvr>
                                      <p:tavLst>
                                        <p:tav tm="0">
                                          <p:val>
                                            <p:strVal val="#ppt_x"/>
                                          </p:val>
                                        </p:tav>
                                        <p:tav tm="100000">
                                          <p:val>
                                            <p:strVal val="#ppt_x"/>
                                          </p:val>
                                        </p:tav>
                                      </p:tavLst>
                                    </p:anim>
                                    <p:anim calcmode="lin" valueType="num">
                                      <p:cBhvr additive="base">
                                        <p:cTn id="48" dur="400" fill="hold"/>
                                        <p:tgtEl>
                                          <p:spTgt spid="43"/>
                                        </p:tgtEl>
                                        <p:attrNameLst>
                                          <p:attrName>ppt_y</p:attrName>
                                        </p:attrNameLst>
                                      </p:cBhvr>
                                      <p:tavLst>
                                        <p:tav tm="0">
                                          <p:val>
                                            <p:strVal val="1+#ppt_h/2"/>
                                          </p:val>
                                        </p:tav>
                                        <p:tav tm="100000">
                                          <p:val>
                                            <p:strVal val="#ppt_y"/>
                                          </p:val>
                                        </p:tav>
                                      </p:tavLst>
                                    </p:anim>
                                  </p:childTnLst>
                                </p:cTn>
                              </p:par>
                              <p:par>
                                <p:cTn id="49" presetID="2" presetClass="entr" presetSubtype="4" accel="50000" decel="50000" fill="hold" nodeType="withEffect">
                                  <p:stCondLst>
                                    <p:cond delay="700"/>
                                  </p:stCondLst>
                                  <p:childTnLst>
                                    <p:set>
                                      <p:cBhvr>
                                        <p:cTn id="50" dur="1" fill="hold">
                                          <p:stCondLst>
                                            <p:cond delay="0"/>
                                          </p:stCondLst>
                                        </p:cTn>
                                        <p:tgtEl>
                                          <p:spTgt spid="42"/>
                                        </p:tgtEl>
                                        <p:attrNameLst>
                                          <p:attrName>style.visibility</p:attrName>
                                        </p:attrNameLst>
                                      </p:cBhvr>
                                      <p:to>
                                        <p:strVal val="visible"/>
                                      </p:to>
                                    </p:set>
                                    <p:anim calcmode="lin" valueType="num">
                                      <p:cBhvr additive="base">
                                        <p:cTn id="51" dur="400" fill="hold"/>
                                        <p:tgtEl>
                                          <p:spTgt spid="42"/>
                                        </p:tgtEl>
                                        <p:attrNameLst>
                                          <p:attrName>ppt_x</p:attrName>
                                        </p:attrNameLst>
                                      </p:cBhvr>
                                      <p:tavLst>
                                        <p:tav tm="0">
                                          <p:val>
                                            <p:strVal val="#ppt_x"/>
                                          </p:val>
                                        </p:tav>
                                        <p:tav tm="100000">
                                          <p:val>
                                            <p:strVal val="#ppt_x"/>
                                          </p:val>
                                        </p:tav>
                                      </p:tavLst>
                                    </p:anim>
                                    <p:anim calcmode="lin" valueType="num">
                                      <p:cBhvr additive="base">
                                        <p:cTn id="52" dur="400" fill="hold"/>
                                        <p:tgtEl>
                                          <p:spTgt spid="42"/>
                                        </p:tgtEl>
                                        <p:attrNameLst>
                                          <p:attrName>ppt_y</p:attrName>
                                        </p:attrNameLst>
                                      </p:cBhvr>
                                      <p:tavLst>
                                        <p:tav tm="0">
                                          <p:val>
                                            <p:strVal val="1+#ppt_h/2"/>
                                          </p:val>
                                        </p:tav>
                                        <p:tav tm="100000">
                                          <p:val>
                                            <p:strVal val="#ppt_y"/>
                                          </p:val>
                                        </p:tav>
                                      </p:tavLst>
                                    </p:anim>
                                  </p:childTnLst>
                                </p:cTn>
                              </p:par>
                              <p:par>
                                <p:cTn id="53" presetID="8" presetClass="emph" presetSubtype="0" accel="50000" decel="50000" fill="hold" nodeType="withEffect">
                                  <p:stCondLst>
                                    <p:cond delay="700"/>
                                  </p:stCondLst>
                                  <p:childTnLst>
                                    <p:animRot by="5400000">
                                      <p:cBhvr>
                                        <p:cTn id="54" dur="500" fill="hold"/>
                                        <p:tgtEl>
                                          <p:spTgt spid="39"/>
                                        </p:tgtEl>
                                        <p:attrNameLst>
                                          <p:attrName>r</p:attrName>
                                        </p:attrNameLst>
                                      </p:cBhvr>
                                    </p:animRot>
                                  </p:childTnLst>
                                </p:cTn>
                              </p:par>
                              <p:par>
                                <p:cTn id="55" presetID="8" presetClass="emph" presetSubtype="0" accel="50000" decel="50000" fill="hold" nodeType="withEffect">
                                  <p:stCondLst>
                                    <p:cond delay="800"/>
                                  </p:stCondLst>
                                  <p:childTnLst>
                                    <p:animRot by="5400000">
                                      <p:cBhvr>
                                        <p:cTn id="56" dur="500" fill="hold"/>
                                        <p:tgtEl>
                                          <p:spTgt spid="42"/>
                                        </p:tgtEl>
                                        <p:attrNameLst>
                                          <p:attrName>r</p:attrName>
                                        </p:attrNameLst>
                                      </p:cBhvr>
                                    </p:animRot>
                                  </p:childTnLst>
                                </p:cTn>
                              </p:par>
                              <p:par>
                                <p:cTn id="57" presetID="2" presetClass="entr" presetSubtype="4" accel="50000" decel="50000" fill="hold" nodeType="withEffect">
                                  <p:stCondLst>
                                    <p:cond delay="70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500" fill="hold"/>
                                        <p:tgtEl>
                                          <p:spTgt spid="17"/>
                                        </p:tgtEl>
                                        <p:attrNameLst>
                                          <p:attrName>ppt_x</p:attrName>
                                        </p:attrNameLst>
                                      </p:cBhvr>
                                      <p:tavLst>
                                        <p:tav tm="0">
                                          <p:val>
                                            <p:strVal val="#ppt_x"/>
                                          </p:val>
                                        </p:tav>
                                        <p:tav tm="100000">
                                          <p:val>
                                            <p:strVal val="#ppt_x"/>
                                          </p:val>
                                        </p:tav>
                                      </p:tavLst>
                                    </p:anim>
                                    <p:anim calcmode="lin" valueType="num">
                                      <p:cBhvr additive="base">
                                        <p:cTn id="60" dur="500" fill="hold"/>
                                        <p:tgtEl>
                                          <p:spTgt spid="17"/>
                                        </p:tgtEl>
                                        <p:attrNameLst>
                                          <p:attrName>ppt_y</p:attrName>
                                        </p:attrNameLst>
                                      </p:cBhvr>
                                      <p:tavLst>
                                        <p:tav tm="0">
                                          <p:val>
                                            <p:strVal val="1+#ppt_h/2"/>
                                          </p:val>
                                        </p:tav>
                                        <p:tav tm="100000">
                                          <p:val>
                                            <p:strVal val="#ppt_y"/>
                                          </p:val>
                                        </p:tav>
                                      </p:tavLst>
                                    </p:anim>
                                  </p:childTnLst>
                                </p:cTn>
                              </p:par>
                              <p:par>
                                <p:cTn id="61" presetID="2" presetClass="entr" presetSubtype="4" accel="50000" decel="50000" fill="hold" nodeType="withEffect">
                                  <p:stCondLst>
                                    <p:cond delay="80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ppt_x"/>
                                          </p:val>
                                        </p:tav>
                                        <p:tav tm="100000">
                                          <p:val>
                                            <p:strVal val="#ppt_x"/>
                                          </p:val>
                                        </p:tav>
                                      </p:tavLst>
                                    </p:anim>
                                    <p:anim calcmode="lin" valueType="num">
                                      <p:cBhvr additive="base">
                                        <p:cTn id="64" dur="500" fill="hold"/>
                                        <p:tgtEl>
                                          <p:spTgt spid="21"/>
                                        </p:tgtEl>
                                        <p:attrNameLst>
                                          <p:attrName>ppt_y</p:attrName>
                                        </p:attrNameLst>
                                      </p:cBhvr>
                                      <p:tavLst>
                                        <p:tav tm="0">
                                          <p:val>
                                            <p:strVal val="1+#ppt_h/2"/>
                                          </p:val>
                                        </p:tav>
                                        <p:tav tm="100000">
                                          <p:val>
                                            <p:strVal val="#ppt_y"/>
                                          </p:val>
                                        </p:tav>
                                      </p:tavLst>
                                    </p:anim>
                                  </p:childTnLst>
                                </p:cTn>
                              </p:par>
                              <p:par>
                                <p:cTn id="65" presetID="2" presetClass="entr" presetSubtype="4" accel="50000" decel="50000" fill="hold" nodeType="withEffect">
                                  <p:stCondLst>
                                    <p:cond delay="90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fill="hold"/>
                                        <p:tgtEl>
                                          <p:spTgt spid="19"/>
                                        </p:tgtEl>
                                        <p:attrNameLst>
                                          <p:attrName>ppt_x</p:attrName>
                                        </p:attrNameLst>
                                      </p:cBhvr>
                                      <p:tavLst>
                                        <p:tav tm="0">
                                          <p:val>
                                            <p:strVal val="#ppt_x"/>
                                          </p:val>
                                        </p:tav>
                                        <p:tav tm="100000">
                                          <p:val>
                                            <p:strVal val="#ppt_x"/>
                                          </p:val>
                                        </p:tav>
                                      </p:tavLst>
                                    </p:anim>
                                    <p:anim calcmode="lin" valueType="num">
                                      <p:cBhvr additive="base">
                                        <p:cTn id="68" dur="500" fill="hold"/>
                                        <p:tgtEl>
                                          <p:spTgt spid="19"/>
                                        </p:tgtEl>
                                        <p:attrNameLst>
                                          <p:attrName>ppt_y</p:attrName>
                                        </p:attrNameLst>
                                      </p:cBhvr>
                                      <p:tavLst>
                                        <p:tav tm="0">
                                          <p:val>
                                            <p:strVal val="1+#ppt_h/2"/>
                                          </p:val>
                                        </p:tav>
                                        <p:tav tm="100000">
                                          <p:val>
                                            <p:strVal val="#ppt_y"/>
                                          </p:val>
                                        </p:tav>
                                      </p:tavLst>
                                    </p:anim>
                                  </p:childTnLst>
                                </p:cTn>
                              </p:par>
                              <p:par>
                                <p:cTn id="69" presetID="8" presetClass="emph" presetSubtype="0" accel="50000" decel="50000" fill="hold" nodeType="withEffect">
                                  <p:stCondLst>
                                    <p:cond delay="900"/>
                                  </p:stCondLst>
                                  <p:childTnLst>
                                    <p:animRot by="5400000">
                                      <p:cBhvr>
                                        <p:cTn id="70" dur="500" fill="hold"/>
                                        <p:tgtEl>
                                          <p:spTgt spid="17"/>
                                        </p:tgtEl>
                                        <p:attrNameLst>
                                          <p:attrName>r</p:attrName>
                                        </p:attrNameLst>
                                      </p:cBhvr>
                                    </p:animRot>
                                  </p:childTnLst>
                                </p:cTn>
                              </p:par>
                              <p:par>
                                <p:cTn id="71" presetID="8" presetClass="emph" presetSubtype="0" accel="50000" decel="50000" fill="hold" nodeType="withEffect">
                                  <p:stCondLst>
                                    <p:cond delay="1000"/>
                                  </p:stCondLst>
                                  <p:childTnLst>
                                    <p:animRot by="-5400000">
                                      <p:cBhvr>
                                        <p:cTn id="72" dur="500" fill="hold"/>
                                        <p:tgtEl>
                                          <p:spTgt spid="19"/>
                                        </p:tgtEl>
                                        <p:attrNameLst>
                                          <p:attrName>r</p:attrName>
                                        </p:attrNameLst>
                                      </p:cBhvr>
                                    </p:animRot>
                                  </p:childTnLst>
                                </p:cTn>
                              </p:par>
                              <p:par>
                                <p:cTn id="73" presetID="2" presetClass="entr" presetSubtype="4" accel="50000" decel="50000" fill="hold" nodeType="withEffect">
                                  <p:stCondLst>
                                    <p:cond delay="900"/>
                                  </p:stCondLst>
                                  <p:childTnLst>
                                    <p:set>
                                      <p:cBhvr>
                                        <p:cTn id="74" dur="1" fill="hold">
                                          <p:stCondLst>
                                            <p:cond delay="0"/>
                                          </p:stCondLst>
                                        </p:cTn>
                                        <p:tgtEl>
                                          <p:spTgt spid="50"/>
                                        </p:tgtEl>
                                        <p:attrNameLst>
                                          <p:attrName>style.visibility</p:attrName>
                                        </p:attrNameLst>
                                      </p:cBhvr>
                                      <p:to>
                                        <p:strVal val="visible"/>
                                      </p:to>
                                    </p:set>
                                    <p:anim calcmode="lin" valueType="num">
                                      <p:cBhvr additive="base">
                                        <p:cTn id="75" dur="400" fill="hold"/>
                                        <p:tgtEl>
                                          <p:spTgt spid="50"/>
                                        </p:tgtEl>
                                        <p:attrNameLst>
                                          <p:attrName>ppt_x</p:attrName>
                                        </p:attrNameLst>
                                      </p:cBhvr>
                                      <p:tavLst>
                                        <p:tav tm="0">
                                          <p:val>
                                            <p:strVal val="#ppt_x"/>
                                          </p:val>
                                        </p:tav>
                                        <p:tav tm="100000">
                                          <p:val>
                                            <p:strVal val="#ppt_x"/>
                                          </p:val>
                                        </p:tav>
                                      </p:tavLst>
                                    </p:anim>
                                    <p:anim calcmode="lin" valueType="num">
                                      <p:cBhvr additive="base">
                                        <p:cTn id="76" dur="400" fill="hold"/>
                                        <p:tgtEl>
                                          <p:spTgt spid="50"/>
                                        </p:tgtEl>
                                        <p:attrNameLst>
                                          <p:attrName>ppt_y</p:attrName>
                                        </p:attrNameLst>
                                      </p:cBhvr>
                                      <p:tavLst>
                                        <p:tav tm="0">
                                          <p:val>
                                            <p:strVal val="1+#ppt_h/2"/>
                                          </p:val>
                                        </p:tav>
                                        <p:tav tm="100000">
                                          <p:val>
                                            <p:strVal val="#ppt_y"/>
                                          </p:val>
                                        </p:tav>
                                      </p:tavLst>
                                    </p:anim>
                                  </p:childTnLst>
                                </p:cTn>
                              </p:par>
                              <p:par>
                                <p:cTn id="77" presetID="2" presetClass="entr" presetSubtype="4" accel="50000" decel="50000" fill="hold" nodeType="withEffect">
                                  <p:stCondLst>
                                    <p:cond delay="1000"/>
                                  </p:stCondLst>
                                  <p:childTnLst>
                                    <p:set>
                                      <p:cBhvr>
                                        <p:cTn id="78" dur="1" fill="hold">
                                          <p:stCondLst>
                                            <p:cond delay="0"/>
                                          </p:stCondLst>
                                        </p:cTn>
                                        <p:tgtEl>
                                          <p:spTgt spid="52"/>
                                        </p:tgtEl>
                                        <p:attrNameLst>
                                          <p:attrName>style.visibility</p:attrName>
                                        </p:attrNameLst>
                                      </p:cBhvr>
                                      <p:to>
                                        <p:strVal val="visible"/>
                                      </p:to>
                                    </p:set>
                                    <p:anim calcmode="lin" valueType="num">
                                      <p:cBhvr additive="base">
                                        <p:cTn id="79" dur="400" fill="hold"/>
                                        <p:tgtEl>
                                          <p:spTgt spid="52"/>
                                        </p:tgtEl>
                                        <p:attrNameLst>
                                          <p:attrName>ppt_x</p:attrName>
                                        </p:attrNameLst>
                                      </p:cBhvr>
                                      <p:tavLst>
                                        <p:tav tm="0">
                                          <p:val>
                                            <p:strVal val="#ppt_x"/>
                                          </p:val>
                                        </p:tav>
                                        <p:tav tm="100000">
                                          <p:val>
                                            <p:strVal val="#ppt_x"/>
                                          </p:val>
                                        </p:tav>
                                      </p:tavLst>
                                    </p:anim>
                                    <p:anim calcmode="lin" valueType="num">
                                      <p:cBhvr additive="base">
                                        <p:cTn id="80" dur="400" fill="hold"/>
                                        <p:tgtEl>
                                          <p:spTgt spid="52"/>
                                        </p:tgtEl>
                                        <p:attrNameLst>
                                          <p:attrName>ppt_y</p:attrName>
                                        </p:attrNameLst>
                                      </p:cBhvr>
                                      <p:tavLst>
                                        <p:tav tm="0">
                                          <p:val>
                                            <p:strVal val="1+#ppt_h/2"/>
                                          </p:val>
                                        </p:tav>
                                        <p:tav tm="100000">
                                          <p:val>
                                            <p:strVal val="#ppt_y"/>
                                          </p:val>
                                        </p:tav>
                                      </p:tavLst>
                                    </p:anim>
                                  </p:childTnLst>
                                </p:cTn>
                              </p:par>
                              <p:par>
                                <p:cTn id="81" presetID="2" presetClass="entr" presetSubtype="4" accel="50000" decel="50000" fill="hold" nodeType="withEffect">
                                  <p:stCondLst>
                                    <p:cond delay="1100"/>
                                  </p:stCondLst>
                                  <p:childTnLst>
                                    <p:set>
                                      <p:cBhvr>
                                        <p:cTn id="82" dur="1" fill="hold">
                                          <p:stCondLst>
                                            <p:cond delay="0"/>
                                          </p:stCondLst>
                                        </p:cTn>
                                        <p:tgtEl>
                                          <p:spTgt spid="51"/>
                                        </p:tgtEl>
                                        <p:attrNameLst>
                                          <p:attrName>style.visibility</p:attrName>
                                        </p:attrNameLst>
                                      </p:cBhvr>
                                      <p:to>
                                        <p:strVal val="visible"/>
                                      </p:to>
                                    </p:set>
                                    <p:anim calcmode="lin" valueType="num">
                                      <p:cBhvr additive="base">
                                        <p:cTn id="83" dur="400" fill="hold"/>
                                        <p:tgtEl>
                                          <p:spTgt spid="51"/>
                                        </p:tgtEl>
                                        <p:attrNameLst>
                                          <p:attrName>ppt_x</p:attrName>
                                        </p:attrNameLst>
                                      </p:cBhvr>
                                      <p:tavLst>
                                        <p:tav tm="0">
                                          <p:val>
                                            <p:strVal val="#ppt_x"/>
                                          </p:val>
                                        </p:tav>
                                        <p:tav tm="100000">
                                          <p:val>
                                            <p:strVal val="#ppt_x"/>
                                          </p:val>
                                        </p:tav>
                                      </p:tavLst>
                                    </p:anim>
                                    <p:anim calcmode="lin" valueType="num">
                                      <p:cBhvr additive="base">
                                        <p:cTn id="84" dur="400" fill="hold"/>
                                        <p:tgtEl>
                                          <p:spTgt spid="51"/>
                                        </p:tgtEl>
                                        <p:attrNameLst>
                                          <p:attrName>ppt_y</p:attrName>
                                        </p:attrNameLst>
                                      </p:cBhvr>
                                      <p:tavLst>
                                        <p:tav tm="0">
                                          <p:val>
                                            <p:strVal val="1+#ppt_h/2"/>
                                          </p:val>
                                        </p:tav>
                                        <p:tav tm="100000">
                                          <p:val>
                                            <p:strVal val="#ppt_y"/>
                                          </p:val>
                                        </p:tav>
                                      </p:tavLst>
                                    </p:anim>
                                  </p:childTnLst>
                                </p:cTn>
                              </p:par>
                              <p:par>
                                <p:cTn id="85" presetID="2" presetClass="entr" presetSubtype="4" accel="50000" decel="50000" fill="hold" grpId="0" nodeType="withEffect">
                                  <p:stCondLst>
                                    <p:cond delay="1200"/>
                                  </p:stCondLst>
                                  <p:childTnLst>
                                    <p:set>
                                      <p:cBhvr>
                                        <p:cTn id="86" dur="1" fill="hold">
                                          <p:stCondLst>
                                            <p:cond delay="0"/>
                                          </p:stCondLst>
                                        </p:cTn>
                                        <p:tgtEl>
                                          <p:spTgt spid="58"/>
                                        </p:tgtEl>
                                        <p:attrNameLst>
                                          <p:attrName>style.visibility</p:attrName>
                                        </p:attrNameLst>
                                      </p:cBhvr>
                                      <p:to>
                                        <p:strVal val="visible"/>
                                      </p:to>
                                    </p:set>
                                    <p:anim calcmode="lin" valueType="num">
                                      <p:cBhvr additive="base">
                                        <p:cTn id="87" dur="400" fill="hold"/>
                                        <p:tgtEl>
                                          <p:spTgt spid="58"/>
                                        </p:tgtEl>
                                        <p:attrNameLst>
                                          <p:attrName>ppt_x</p:attrName>
                                        </p:attrNameLst>
                                      </p:cBhvr>
                                      <p:tavLst>
                                        <p:tav tm="0">
                                          <p:val>
                                            <p:strVal val="#ppt_x"/>
                                          </p:val>
                                        </p:tav>
                                        <p:tav tm="100000">
                                          <p:val>
                                            <p:strVal val="#ppt_x"/>
                                          </p:val>
                                        </p:tav>
                                      </p:tavLst>
                                    </p:anim>
                                    <p:anim calcmode="lin" valueType="num">
                                      <p:cBhvr additive="base">
                                        <p:cTn id="88" dur="400" fill="hold"/>
                                        <p:tgtEl>
                                          <p:spTgt spid="58"/>
                                        </p:tgtEl>
                                        <p:attrNameLst>
                                          <p:attrName>ppt_y</p:attrName>
                                        </p:attrNameLst>
                                      </p:cBhvr>
                                      <p:tavLst>
                                        <p:tav tm="0">
                                          <p:val>
                                            <p:strVal val="1+#ppt_h/2"/>
                                          </p:val>
                                        </p:tav>
                                        <p:tav tm="100000">
                                          <p:val>
                                            <p:strVal val="#ppt_y"/>
                                          </p:val>
                                        </p:tav>
                                      </p:tavLst>
                                    </p:anim>
                                  </p:childTnLst>
                                </p:cTn>
                              </p:par>
                              <p:par>
                                <p:cTn id="89" presetID="2" presetClass="entr" presetSubtype="4" accel="50000" decel="50000" fill="hold" nodeType="withEffect">
                                  <p:stCondLst>
                                    <p:cond delay="1300"/>
                                  </p:stCondLst>
                                  <p:childTnLst>
                                    <p:set>
                                      <p:cBhvr>
                                        <p:cTn id="90" dur="1" fill="hold">
                                          <p:stCondLst>
                                            <p:cond delay="0"/>
                                          </p:stCondLst>
                                        </p:cTn>
                                        <p:tgtEl>
                                          <p:spTgt spid="47"/>
                                        </p:tgtEl>
                                        <p:attrNameLst>
                                          <p:attrName>style.visibility</p:attrName>
                                        </p:attrNameLst>
                                      </p:cBhvr>
                                      <p:to>
                                        <p:strVal val="visible"/>
                                      </p:to>
                                    </p:set>
                                    <p:anim calcmode="lin" valueType="num">
                                      <p:cBhvr additive="base">
                                        <p:cTn id="91" dur="400" fill="hold"/>
                                        <p:tgtEl>
                                          <p:spTgt spid="47"/>
                                        </p:tgtEl>
                                        <p:attrNameLst>
                                          <p:attrName>ppt_x</p:attrName>
                                        </p:attrNameLst>
                                      </p:cBhvr>
                                      <p:tavLst>
                                        <p:tav tm="0">
                                          <p:val>
                                            <p:strVal val="#ppt_x"/>
                                          </p:val>
                                        </p:tav>
                                        <p:tav tm="100000">
                                          <p:val>
                                            <p:strVal val="#ppt_x"/>
                                          </p:val>
                                        </p:tav>
                                      </p:tavLst>
                                    </p:anim>
                                    <p:anim calcmode="lin" valueType="num">
                                      <p:cBhvr additive="base">
                                        <p:cTn id="92" dur="400" fill="hold"/>
                                        <p:tgtEl>
                                          <p:spTgt spid="47"/>
                                        </p:tgtEl>
                                        <p:attrNameLst>
                                          <p:attrName>ppt_y</p:attrName>
                                        </p:attrNameLst>
                                      </p:cBhvr>
                                      <p:tavLst>
                                        <p:tav tm="0">
                                          <p:val>
                                            <p:strVal val="1+#ppt_h/2"/>
                                          </p:val>
                                        </p:tav>
                                        <p:tav tm="100000">
                                          <p:val>
                                            <p:strVal val="#ppt_y"/>
                                          </p:val>
                                        </p:tav>
                                      </p:tavLst>
                                    </p:anim>
                                  </p:childTnLst>
                                </p:cTn>
                              </p:par>
                              <p:par>
                                <p:cTn id="93" presetID="2" presetClass="entr" presetSubtype="4" accel="50000" decel="50000" fill="hold" nodeType="withEffect">
                                  <p:stCondLst>
                                    <p:cond delay="1300"/>
                                  </p:stCondLst>
                                  <p:childTnLst>
                                    <p:set>
                                      <p:cBhvr>
                                        <p:cTn id="94" dur="1" fill="hold">
                                          <p:stCondLst>
                                            <p:cond delay="0"/>
                                          </p:stCondLst>
                                        </p:cTn>
                                        <p:tgtEl>
                                          <p:spTgt spid="56"/>
                                        </p:tgtEl>
                                        <p:attrNameLst>
                                          <p:attrName>style.visibility</p:attrName>
                                        </p:attrNameLst>
                                      </p:cBhvr>
                                      <p:to>
                                        <p:strVal val="visible"/>
                                      </p:to>
                                    </p:set>
                                    <p:anim calcmode="lin" valueType="num">
                                      <p:cBhvr additive="base">
                                        <p:cTn id="95" dur="400" fill="hold"/>
                                        <p:tgtEl>
                                          <p:spTgt spid="56"/>
                                        </p:tgtEl>
                                        <p:attrNameLst>
                                          <p:attrName>ppt_x</p:attrName>
                                        </p:attrNameLst>
                                      </p:cBhvr>
                                      <p:tavLst>
                                        <p:tav tm="0">
                                          <p:val>
                                            <p:strVal val="#ppt_x"/>
                                          </p:val>
                                        </p:tav>
                                        <p:tav tm="100000">
                                          <p:val>
                                            <p:strVal val="#ppt_x"/>
                                          </p:val>
                                        </p:tav>
                                      </p:tavLst>
                                    </p:anim>
                                    <p:anim calcmode="lin" valueType="num">
                                      <p:cBhvr additive="base">
                                        <p:cTn id="96" dur="400" fill="hold"/>
                                        <p:tgtEl>
                                          <p:spTgt spid="56"/>
                                        </p:tgtEl>
                                        <p:attrNameLst>
                                          <p:attrName>ppt_y</p:attrName>
                                        </p:attrNameLst>
                                      </p:cBhvr>
                                      <p:tavLst>
                                        <p:tav tm="0">
                                          <p:val>
                                            <p:strVal val="1+#ppt_h/2"/>
                                          </p:val>
                                        </p:tav>
                                        <p:tav tm="100000">
                                          <p:val>
                                            <p:strVal val="#ppt_y"/>
                                          </p:val>
                                        </p:tav>
                                      </p:tavLst>
                                    </p:anim>
                                  </p:childTnLst>
                                </p:cTn>
                              </p:par>
                              <p:par>
                                <p:cTn id="97" presetID="2" presetClass="entr" presetSubtype="4" accel="50000" decel="50000" fill="hold" nodeType="withEffect">
                                  <p:stCondLst>
                                    <p:cond delay="1400"/>
                                  </p:stCondLst>
                                  <p:childTnLst>
                                    <p:set>
                                      <p:cBhvr>
                                        <p:cTn id="98" dur="1" fill="hold">
                                          <p:stCondLst>
                                            <p:cond delay="0"/>
                                          </p:stCondLst>
                                        </p:cTn>
                                        <p:tgtEl>
                                          <p:spTgt spid="57"/>
                                        </p:tgtEl>
                                        <p:attrNameLst>
                                          <p:attrName>style.visibility</p:attrName>
                                        </p:attrNameLst>
                                      </p:cBhvr>
                                      <p:to>
                                        <p:strVal val="visible"/>
                                      </p:to>
                                    </p:set>
                                    <p:anim calcmode="lin" valueType="num">
                                      <p:cBhvr additive="base">
                                        <p:cTn id="99" dur="400" fill="hold"/>
                                        <p:tgtEl>
                                          <p:spTgt spid="57"/>
                                        </p:tgtEl>
                                        <p:attrNameLst>
                                          <p:attrName>ppt_x</p:attrName>
                                        </p:attrNameLst>
                                      </p:cBhvr>
                                      <p:tavLst>
                                        <p:tav tm="0">
                                          <p:val>
                                            <p:strVal val="#ppt_x"/>
                                          </p:val>
                                        </p:tav>
                                        <p:tav tm="100000">
                                          <p:val>
                                            <p:strVal val="#ppt_x"/>
                                          </p:val>
                                        </p:tav>
                                      </p:tavLst>
                                    </p:anim>
                                    <p:anim calcmode="lin" valueType="num">
                                      <p:cBhvr additive="base">
                                        <p:cTn id="100" dur="400" fill="hold"/>
                                        <p:tgtEl>
                                          <p:spTgt spid="57"/>
                                        </p:tgtEl>
                                        <p:attrNameLst>
                                          <p:attrName>ppt_y</p:attrName>
                                        </p:attrNameLst>
                                      </p:cBhvr>
                                      <p:tavLst>
                                        <p:tav tm="0">
                                          <p:val>
                                            <p:strVal val="1+#ppt_h/2"/>
                                          </p:val>
                                        </p:tav>
                                        <p:tav tm="100000">
                                          <p:val>
                                            <p:strVal val="#ppt_y"/>
                                          </p:val>
                                        </p:tav>
                                      </p:tavLst>
                                    </p:anim>
                                  </p:childTnLst>
                                </p:cTn>
                              </p:par>
                              <p:par>
                                <p:cTn id="101" presetID="2" presetClass="entr" presetSubtype="4" accel="50000" decel="50000" fill="hold" nodeType="withEffect">
                                  <p:stCondLst>
                                    <p:cond delay="1400"/>
                                  </p:stCondLst>
                                  <p:childTnLst>
                                    <p:set>
                                      <p:cBhvr>
                                        <p:cTn id="102" dur="1" fill="hold">
                                          <p:stCondLst>
                                            <p:cond delay="0"/>
                                          </p:stCondLst>
                                        </p:cTn>
                                        <p:tgtEl>
                                          <p:spTgt spid="48"/>
                                        </p:tgtEl>
                                        <p:attrNameLst>
                                          <p:attrName>style.visibility</p:attrName>
                                        </p:attrNameLst>
                                      </p:cBhvr>
                                      <p:to>
                                        <p:strVal val="visible"/>
                                      </p:to>
                                    </p:set>
                                    <p:anim calcmode="lin" valueType="num">
                                      <p:cBhvr additive="base">
                                        <p:cTn id="103" dur="400" fill="hold"/>
                                        <p:tgtEl>
                                          <p:spTgt spid="48"/>
                                        </p:tgtEl>
                                        <p:attrNameLst>
                                          <p:attrName>ppt_x</p:attrName>
                                        </p:attrNameLst>
                                      </p:cBhvr>
                                      <p:tavLst>
                                        <p:tav tm="0">
                                          <p:val>
                                            <p:strVal val="#ppt_x"/>
                                          </p:val>
                                        </p:tav>
                                        <p:tav tm="100000">
                                          <p:val>
                                            <p:strVal val="#ppt_x"/>
                                          </p:val>
                                        </p:tav>
                                      </p:tavLst>
                                    </p:anim>
                                    <p:anim calcmode="lin" valueType="num">
                                      <p:cBhvr additive="base">
                                        <p:cTn id="104" dur="400" fill="hold"/>
                                        <p:tgtEl>
                                          <p:spTgt spid="48"/>
                                        </p:tgtEl>
                                        <p:attrNameLst>
                                          <p:attrName>ppt_y</p:attrName>
                                        </p:attrNameLst>
                                      </p:cBhvr>
                                      <p:tavLst>
                                        <p:tav tm="0">
                                          <p:val>
                                            <p:strVal val="1+#ppt_h/2"/>
                                          </p:val>
                                        </p:tav>
                                        <p:tav tm="100000">
                                          <p:val>
                                            <p:strVal val="#ppt_y"/>
                                          </p:val>
                                        </p:tav>
                                      </p:tavLst>
                                    </p:anim>
                                  </p:childTnLst>
                                </p:cTn>
                              </p:par>
                              <p:par>
                                <p:cTn id="105" presetID="2" presetClass="entr" presetSubtype="4" accel="50000" decel="50000" fill="hold" grpId="0" nodeType="withEffect">
                                  <p:stCondLst>
                                    <p:cond delay="1500"/>
                                  </p:stCondLst>
                                  <p:childTnLst>
                                    <p:set>
                                      <p:cBhvr>
                                        <p:cTn id="106" dur="1" fill="hold">
                                          <p:stCondLst>
                                            <p:cond delay="0"/>
                                          </p:stCondLst>
                                        </p:cTn>
                                        <p:tgtEl>
                                          <p:spTgt spid="59"/>
                                        </p:tgtEl>
                                        <p:attrNameLst>
                                          <p:attrName>style.visibility</p:attrName>
                                        </p:attrNameLst>
                                      </p:cBhvr>
                                      <p:to>
                                        <p:strVal val="visible"/>
                                      </p:to>
                                    </p:set>
                                    <p:anim calcmode="lin" valueType="num">
                                      <p:cBhvr additive="base">
                                        <p:cTn id="107" dur="400" fill="hold"/>
                                        <p:tgtEl>
                                          <p:spTgt spid="59"/>
                                        </p:tgtEl>
                                        <p:attrNameLst>
                                          <p:attrName>ppt_x</p:attrName>
                                        </p:attrNameLst>
                                      </p:cBhvr>
                                      <p:tavLst>
                                        <p:tav tm="0">
                                          <p:val>
                                            <p:strVal val="#ppt_x"/>
                                          </p:val>
                                        </p:tav>
                                        <p:tav tm="100000">
                                          <p:val>
                                            <p:strVal val="#ppt_x"/>
                                          </p:val>
                                        </p:tav>
                                      </p:tavLst>
                                    </p:anim>
                                    <p:anim calcmode="lin" valueType="num">
                                      <p:cBhvr additive="base">
                                        <p:cTn id="108" dur="400" fill="hold"/>
                                        <p:tgtEl>
                                          <p:spTgt spid="59"/>
                                        </p:tgtEl>
                                        <p:attrNameLst>
                                          <p:attrName>ppt_y</p:attrName>
                                        </p:attrNameLst>
                                      </p:cBhvr>
                                      <p:tavLst>
                                        <p:tav tm="0">
                                          <p:val>
                                            <p:strVal val="1+#ppt_h/2"/>
                                          </p:val>
                                        </p:tav>
                                        <p:tav tm="100000">
                                          <p:val>
                                            <p:strVal val="#ppt_y"/>
                                          </p:val>
                                        </p:tav>
                                      </p:tavLst>
                                    </p:anim>
                                  </p:childTnLst>
                                </p:cTn>
                              </p:par>
                              <p:par>
                                <p:cTn id="109" presetID="2" presetClass="entr" presetSubtype="4" accel="50000" decel="50000" fill="hold" nodeType="withEffect">
                                  <p:stCondLst>
                                    <p:cond delay="1500"/>
                                  </p:stCondLst>
                                  <p:childTnLst>
                                    <p:set>
                                      <p:cBhvr>
                                        <p:cTn id="110" dur="1" fill="hold">
                                          <p:stCondLst>
                                            <p:cond delay="0"/>
                                          </p:stCondLst>
                                        </p:cTn>
                                        <p:tgtEl>
                                          <p:spTgt spid="54"/>
                                        </p:tgtEl>
                                        <p:attrNameLst>
                                          <p:attrName>style.visibility</p:attrName>
                                        </p:attrNameLst>
                                      </p:cBhvr>
                                      <p:to>
                                        <p:strVal val="visible"/>
                                      </p:to>
                                    </p:set>
                                    <p:anim calcmode="lin" valueType="num">
                                      <p:cBhvr additive="base">
                                        <p:cTn id="111" dur="400" fill="hold"/>
                                        <p:tgtEl>
                                          <p:spTgt spid="54"/>
                                        </p:tgtEl>
                                        <p:attrNameLst>
                                          <p:attrName>ppt_x</p:attrName>
                                        </p:attrNameLst>
                                      </p:cBhvr>
                                      <p:tavLst>
                                        <p:tav tm="0">
                                          <p:val>
                                            <p:strVal val="#ppt_x"/>
                                          </p:val>
                                        </p:tav>
                                        <p:tav tm="100000">
                                          <p:val>
                                            <p:strVal val="#ppt_x"/>
                                          </p:val>
                                        </p:tav>
                                      </p:tavLst>
                                    </p:anim>
                                    <p:anim calcmode="lin" valueType="num">
                                      <p:cBhvr additive="base">
                                        <p:cTn id="112" dur="400" fill="hold"/>
                                        <p:tgtEl>
                                          <p:spTgt spid="54"/>
                                        </p:tgtEl>
                                        <p:attrNameLst>
                                          <p:attrName>ppt_y</p:attrName>
                                        </p:attrNameLst>
                                      </p:cBhvr>
                                      <p:tavLst>
                                        <p:tav tm="0">
                                          <p:val>
                                            <p:strVal val="1+#ppt_h/2"/>
                                          </p:val>
                                        </p:tav>
                                        <p:tav tm="100000">
                                          <p:val>
                                            <p:strVal val="#ppt_y"/>
                                          </p:val>
                                        </p:tav>
                                      </p:tavLst>
                                    </p:anim>
                                  </p:childTnLst>
                                </p:cTn>
                              </p:par>
                              <p:par>
                                <p:cTn id="113" presetID="2" presetClass="entr" presetSubtype="4" accel="50000" decel="50000" fill="hold" nodeType="withEffect">
                                  <p:stCondLst>
                                    <p:cond delay="1600"/>
                                  </p:stCondLst>
                                  <p:childTnLst>
                                    <p:set>
                                      <p:cBhvr>
                                        <p:cTn id="114" dur="1" fill="hold">
                                          <p:stCondLst>
                                            <p:cond delay="0"/>
                                          </p:stCondLst>
                                        </p:cTn>
                                        <p:tgtEl>
                                          <p:spTgt spid="55"/>
                                        </p:tgtEl>
                                        <p:attrNameLst>
                                          <p:attrName>style.visibility</p:attrName>
                                        </p:attrNameLst>
                                      </p:cBhvr>
                                      <p:to>
                                        <p:strVal val="visible"/>
                                      </p:to>
                                    </p:set>
                                    <p:anim calcmode="lin" valueType="num">
                                      <p:cBhvr additive="base">
                                        <p:cTn id="115" dur="400" fill="hold"/>
                                        <p:tgtEl>
                                          <p:spTgt spid="55"/>
                                        </p:tgtEl>
                                        <p:attrNameLst>
                                          <p:attrName>ppt_x</p:attrName>
                                        </p:attrNameLst>
                                      </p:cBhvr>
                                      <p:tavLst>
                                        <p:tav tm="0">
                                          <p:val>
                                            <p:strVal val="#ppt_x"/>
                                          </p:val>
                                        </p:tav>
                                        <p:tav tm="100000">
                                          <p:val>
                                            <p:strVal val="#ppt_x"/>
                                          </p:val>
                                        </p:tav>
                                      </p:tavLst>
                                    </p:anim>
                                    <p:anim calcmode="lin" valueType="num">
                                      <p:cBhvr additive="base">
                                        <p:cTn id="116" dur="400" fill="hold"/>
                                        <p:tgtEl>
                                          <p:spTgt spid="55"/>
                                        </p:tgtEl>
                                        <p:attrNameLst>
                                          <p:attrName>ppt_y</p:attrName>
                                        </p:attrNameLst>
                                      </p:cBhvr>
                                      <p:tavLst>
                                        <p:tav tm="0">
                                          <p:val>
                                            <p:strVal val="1+#ppt_h/2"/>
                                          </p:val>
                                        </p:tav>
                                        <p:tav tm="100000">
                                          <p:val>
                                            <p:strVal val="#ppt_y"/>
                                          </p:val>
                                        </p:tav>
                                      </p:tavLst>
                                    </p:anim>
                                  </p:childTnLst>
                                </p:cTn>
                              </p:par>
                              <p:par>
                                <p:cTn id="117" presetID="2" presetClass="entr" presetSubtype="4" accel="50000" decel="50000" fill="hold" grpId="0" nodeType="withEffect">
                                  <p:stCondLst>
                                    <p:cond delay="1600"/>
                                  </p:stCondLst>
                                  <p:childTnLst>
                                    <p:set>
                                      <p:cBhvr>
                                        <p:cTn id="118" dur="1" fill="hold">
                                          <p:stCondLst>
                                            <p:cond delay="0"/>
                                          </p:stCondLst>
                                        </p:cTn>
                                        <p:tgtEl>
                                          <p:spTgt spid="60"/>
                                        </p:tgtEl>
                                        <p:attrNameLst>
                                          <p:attrName>style.visibility</p:attrName>
                                        </p:attrNameLst>
                                      </p:cBhvr>
                                      <p:to>
                                        <p:strVal val="visible"/>
                                      </p:to>
                                    </p:set>
                                    <p:anim calcmode="lin" valueType="num">
                                      <p:cBhvr additive="base">
                                        <p:cTn id="119" dur="400" fill="hold"/>
                                        <p:tgtEl>
                                          <p:spTgt spid="60"/>
                                        </p:tgtEl>
                                        <p:attrNameLst>
                                          <p:attrName>ppt_x</p:attrName>
                                        </p:attrNameLst>
                                      </p:cBhvr>
                                      <p:tavLst>
                                        <p:tav tm="0">
                                          <p:val>
                                            <p:strVal val="#ppt_x"/>
                                          </p:val>
                                        </p:tav>
                                        <p:tav tm="100000">
                                          <p:val>
                                            <p:strVal val="#ppt_x"/>
                                          </p:val>
                                        </p:tav>
                                      </p:tavLst>
                                    </p:anim>
                                    <p:anim calcmode="lin" valueType="num">
                                      <p:cBhvr additive="base">
                                        <p:cTn id="120" dur="400" fill="hold"/>
                                        <p:tgtEl>
                                          <p:spTgt spid="60"/>
                                        </p:tgtEl>
                                        <p:attrNameLst>
                                          <p:attrName>ppt_y</p:attrName>
                                        </p:attrNameLst>
                                      </p:cBhvr>
                                      <p:tavLst>
                                        <p:tav tm="0">
                                          <p:val>
                                            <p:strVal val="1+#ppt_h/2"/>
                                          </p:val>
                                        </p:tav>
                                        <p:tav tm="100000">
                                          <p:val>
                                            <p:strVal val="#ppt_y"/>
                                          </p:val>
                                        </p:tav>
                                      </p:tavLst>
                                    </p:anim>
                                  </p:childTnLst>
                                </p:cTn>
                              </p:par>
                              <p:par>
                                <p:cTn id="121" presetID="2" presetClass="entr" presetSubtype="4" accel="50000" decel="50000" fill="hold" nodeType="withEffect">
                                  <p:stCondLst>
                                    <p:cond delay="1700"/>
                                  </p:stCondLst>
                                  <p:childTnLst>
                                    <p:set>
                                      <p:cBhvr>
                                        <p:cTn id="122" dur="1" fill="hold">
                                          <p:stCondLst>
                                            <p:cond delay="0"/>
                                          </p:stCondLst>
                                        </p:cTn>
                                        <p:tgtEl>
                                          <p:spTgt spid="48"/>
                                        </p:tgtEl>
                                        <p:attrNameLst>
                                          <p:attrName>style.visibility</p:attrName>
                                        </p:attrNameLst>
                                      </p:cBhvr>
                                      <p:to>
                                        <p:strVal val="visible"/>
                                      </p:to>
                                    </p:set>
                                    <p:anim calcmode="lin" valueType="num">
                                      <p:cBhvr additive="base">
                                        <p:cTn id="123" dur="400" fill="hold"/>
                                        <p:tgtEl>
                                          <p:spTgt spid="48"/>
                                        </p:tgtEl>
                                        <p:attrNameLst>
                                          <p:attrName>ppt_x</p:attrName>
                                        </p:attrNameLst>
                                      </p:cBhvr>
                                      <p:tavLst>
                                        <p:tav tm="0">
                                          <p:val>
                                            <p:strVal val="#ppt_x"/>
                                          </p:val>
                                        </p:tav>
                                        <p:tav tm="100000">
                                          <p:val>
                                            <p:strVal val="#ppt_x"/>
                                          </p:val>
                                        </p:tav>
                                      </p:tavLst>
                                    </p:anim>
                                    <p:anim calcmode="lin" valueType="num">
                                      <p:cBhvr additive="base">
                                        <p:cTn id="124" dur="400" fill="hold"/>
                                        <p:tgtEl>
                                          <p:spTgt spid="48"/>
                                        </p:tgtEl>
                                        <p:attrNameLst>
                                          <p:attrName>ppt_y</p:attrName>
                                        </p:attrNameLst>
                                      </p:cBhvr>
                                      <p:tavLst>
                                        <p:tav tm="0">
                                          <p:val>
                                            <p:strVal val="1+#ppt_h/2"/>
                                          </p:val>
                                        </p:tav>
                                        <p:tav tm="100000">
                                          <p:val>
                                            <p:strVal val="#ppt_y"/>
                                          </p:val>
                                        </p:tav>
                                      </p:tavLst>
                                    </p:anim>
                                  </p:childTnLst>
                                </p:cTn>
                              </p:par>
                              <p:par>
                                <p:cTn id="125" presetID="2" presetClass="entr" presetSubtype="4" accel="50000" decel="50000" fill="hold" nodeType="withEffect">
                                  <p:stCondLst>
                                    <p:cond delay="1700"/>
                                  </p:stCondLst>
                                  <p:childTnLst>
                                    <p:set>
                                      <p:cBhvr>
                                        <p:cTn id="126" dur="1" fill="hold">
                                          <p:stCondLst>
                                            <p:cond delay="0"/>
                                          </p:stCondLst>
                                        </p:cTn>
                                        <p:tgtEl>
                                          <p:spTgt spid="53"/>
                                        </p:tgtEl>
                                        <p:attrNameLst>
                                          <p:attrName>style.visibility</p:attrName>
                                        </p:attrNameLst>
                                      </p:cBhvr>
                                      <p:to>
                                        <p:strVal val="visible"/>
                                      </p:to>
                                    </p:set>
                                    <p:anim calcmode="lin" valueType="num">
                                      <p:cBhvr additive="base">
                                        <p:cTn id="127" dur="500" fill="hold"/>
                                        <p:tgtEl>
                                          <p:spTgt spid="53"/>
                                        </p:tgtEl>
                                        <p:attrNameLst>
                                          <p:attrName>ppt_x</p:attrName>
                                        </p:attrNameLst>
                                      </p:cBhvr>
                                      <p:tavLst>
                                        <p:tav tm="0">
                                          <p:val>
                                            <p:strVal val="#ppt_x"/>
                                          </p:val>
                                        </p:tav>
                                        <p:tav tm="100000">
                                          <p:val>
                                            <p:strVal val="#ppt_x"/>
                                          </p:val>
                                        </p:tav>
                                      </p:tavLst>
                                    </p:anim>
                                    <p:anim calcmode="lin" valueType="num">
                                      <p:cBhvr additive="base">
                                        <p:cTn id="128" dur="500" fill="hold"/>
                                        <p:tgtEl>
                                          <p:spTgt spid="53"/>
                                        </p:tgtEl>
                                        <p:attrNameLst>
                                          <p:attrName>ppt_y</p:attrName>
                                        </p:attrNameLst>
                                      </p:cBhvr>
                                      <p:tavLst>
                                        <p:tav tm="0">
                                          <p:val>
                                            <p:strVal val="1+#ppt_h/2"/>
                                          </p:val>
                                        </p:tav>
                                        <p:tav tm="100000">
                                          <p:val>
                                            <p:strVal val="#ppt_y"/>
                                          </p:val>
                                        </p:tav>
                                      </p:tavLst>
                                    </p:anim>
                                  </p:childTnLst>
                                </p:cTn>
                              </p:par>
                              <p:par>
                                <p:cTn id="129" presetID="8" presetClass="emph" presetSubtype="0" accel="50000" decel="50000" fill="hold" nodeType="withEffect">
                                  <p:stCondLst>
                                    <p:cond delay="1700"/>
                                  </p:stCondLst>
                                  <p:childTnLst>
                                    <p:animRot by="5400000">
                                      <p:cBhvr>
                                        <p:cTn id="130" dur="500" fill="hold"/>
                                        <p:tgtEl>
                                          <p:spTgt spid="47"/>
                                        </p:tgtEl>
                                        <p:attrNameLst>
                                          <p:attrName>r</p:attrName>
                                        </p:attrNameLst>
                                      </p:cBhvr>
                                    </p:animRot>
                                  </p:childTnLst>
                                </p:cTn>
                              </p:par>
                              <p:par>
                                <p:cTn id="131" presetID="8" presetClass="emph" presetSubtype="0" accel="50000" decel="50000" fill="hold" nodeType="withEffect">
                                  <p:stCondLst>
                                    <p:cond delay="1800"/>
                                  </p:stCondLst>
                                  <p:childTnLst>
                                    <p:animRot by="-5400000">
                                      <p:cBhvr>
                                        <p:cTn id="132" dur="500" fill="hold"/>
                                        <p:tgtEl>
                                          <p:spTgt spid="48"/>
                                        </p:tgtEl>
                                        <p:attrNameLst>
                                          <p:attrName>r</p:attrName>
                                        </p:attrNameLst>
                                      </p:cBhvr>
                                    </p:animRot>
                                  </p:childTnLst>
                                </p:cTn>
                              </p:par>
                            </p:childTnLst>
                          </p:cTn>
                        </p:par>
                        <p:par>
                          <p:cTn id="133" fill="hold">
                            <p:stCondLst>
                              <p:cond delay="2700"/>
                            </p:stCondLst>
                            <p:childTnLst>
                              <p:par>
                                <p:cTn id="134" presetID="10" presetClass="entr" presetSubtype="0" fill="hold" grpId="0" nodeType="afterEffect">
                                  <p:stCondLst>
                                    <p:cond delay="0"/>
                                  </p:stCondLst>
                                  <p:childTnLst>
                                    <p:set>
                                      <p:cBhvr>
                                        <p:cTn id="135" dur="1" fill="hold">
                                          <p:stCondLst>
                                            <p:cond delay="0"/>
                                          </p:stCondLst>
                                        </p:cTn>
                                        <p:tgtEl>
                                          <p:spTgt spid="5"/>
                                        </p:tgtEl>
                                        <p:attrNameLst>
                                          <p:attrName>style.visibility</p:attrName>
                                        </p:attrNameLst>
                                      </p:cBhvr>
                                      <p:to>
                                        <p:strVal val="visible"/>
                                      </p:to>
                                    </p:set>
                                    <p:animEffect transition="in" filter="fade">
                                      <p:cBhvr>
                                        <p:cTn id="136" dur="500"/>
                                        <p:tgtEl>
                                          <p:spTgt spid="5"/>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23"/>
                                        </p:tgtEl>
                                        <p:attrNameLst>
                                          <p:attrName>style.visibility</p:attrName>
                                        </p:attrNameLst>
                                      </p:cBhvr>
                                      <p:to>
                                        <p:strVal val="visible"/>
                                      </p:to>
                                    </p:set>
                                    <p:animEffect transition="in" filter="fade">
                                      <p:cBhvr>
                                        <p:cTn id="139" dur="500"/>
                                        <p:tgtEl>
                                          <p:spTgt spid="23"/>
                                        </p:tgtEl>
                                      </p:cBhvr>
                                    </p:animEffect>
                                  </p:childTnLst>
                                </p:cTn>
                              </p:par>
                              <p:par>
                                <p:cTn id="140" presetID="10" presetClass="entr" presetSubtype="0" fill="hold" grpId="0" nodeType="withEffect">
                                  <p:stCondLst>
                                    <p:cond delay="0"/>
                                  </p:stCondLst>
                                  <p:childTnLst>
                                    <p:set>
                                      <p:cBhvr>
                                        <p:cTn id="141" dur="1" fill="hold">
                                          <p:stCondLst>
                                            <p:cond delay="0"/>
                                          </p:stCondLst>
                                        </p:cTn>
                                        <p:tgtEl>
                                          <p:spTgt spid="13"/>
                                        </p:tgtEl>
                                        <p:attrNameLst>
                                          <p:attrName>style.visibility</p:attrName>
                                        </p:attrNameLst>
                                      </p:cBhvr>
                                      <p:to>
                                        <p:strVal val="visible"/>
                                      </p:to>
                                    </p:set>
                                    <p:animEffect transition="in" filter="fade">
                                      <p:cBhvr>
                                        <p:cTn id="142" dur="500"/>
                                        <p:tgtEl>
                                          <p:spTgt spid="13"/>
                                        </p:tgtEl>
                                      </p:cBhvr>
                                    </p:animEffect>
                                  </p:childTnLst>
                                </p:cTn>
                              </p:par>
                              <p:par>
                                <p:cTn id="143" presetID="10" presetClass="entr" presetSubtype="0" fill="hold" grpId="0" nodeType="withEffect">
                                  <p:stCondLst>
                                    <p:cond delay="0"/>
                                  </p:stCondLst>
                                  <p:childTnLst>
                                    <p:set>
                                      <p:cBhvr>
                                        <p:cTn id="144" dur="1" fill="hold">
                                          <p:stCondLst>
                                            <p:cond delay="0"/>
                                          </p:stCondLst>
                                        </p:cTn>
                                        <p:tgtEl>
                                          <p:spTgt spid="45"/>
                                        </p:tgtEl>
                                        <p:attrNameLst>
                                          <p:attrName>style.visibility</p:attrName>
                                        </p:attrNameLst>
                                      </p:cBhvr>
                                      <p:to>
                                        <p:strVal val="visible"/>
                                      </p:to>
                                    </p:set>
                                    <p:animEffect transition="in" filter="fade">
                                      <p:cBhvr>
                                        <p:cTn id="145" dur="500"/>
                                        <p:tgtEl>
                                          <p:spTgt spid="45"/>
                                        </p:tgtEl>
                                      </p:cBhvr>
                                    </p:animEffect>
                                  </p:childTnLst>
                                </p:cTn>
                              </p:par>
                            </p:childTnLst>
                          </p:cTn>
                        </p:par>
                        <p:par>
                          <p:cTn id="146" fill="hold">
                            <p:stCondLst>
                              <p:cond delay="3200"/>
                            </p:stCondLst>
                            <p:childTnLst>
                              <p:par>
                                <p:cTn id="147" presetID="10" presetClass="entr" presetSubtype="0" fill="hold" nodeType="afterEffect">
                                  <p:stCondLst>
                                    <p:cond delay="0"/>
                                  </p:stCondLst>
                                  <p:childTnLst>
                                    <p:set>
                                      <p:cBhvr>
                                        <p:cTn id="148" dur="1" fill="hold">
                                          <p:stCondLst>
                                            <p:cond delay="0"/>
                                          </p:stCondLst>
                                        </p:cTn>
                                        <p:tgtEl>
                                          <p:spTgt spid="66"/>
                                        </p:tgtEl>
                                        <p:attrNameLst>
                                          <p:attrName>style.visibility</p:attrName>
                                        </p:attrNameLst>
                                      </p:cBhvr>
                                      <p:to>
                                        <p:strVal val="visible"/>
                                      </p:to>
                                    </p:set>
                                    <p:animEffect transition="in" filter="fade">
                                      <p:cBhvr>
                                        <p:cTn id="149"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6" grpId="0" animBg="1"/>
      <p:bldP spid="5" grpId="0"/>
      <p:bldP spid="13" grpId="0"/>
      <p:bldP spid="23" grpId="0"/>
      <p:bldP spid="45" grpId="0"/>
      <p:bldP spid="58" grpId="0" animBg="1"/>
      <p:bldP spid="59" grpId="0" animBg="1"/>
      <p:bldP spid="6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0"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49" name="Picture 48" descr="A black circle on a blue background&#10;&#10;Description automatically generated">
            <a:extLst>
              <a:ext uri="{FF2B5EF4-FFF2-40B4-BE49-F238E27FC236}">
                <a16:creationId xmlns:a16="http://schemas.microsoft.com/office/drawing/2014/main" id="{CBBD890E-F65A-62CF-BF46-331D953946D7}"/>
              </a:ext>
            </a:extLst>
          </p:cNvPr>
          <p:cNvPicPr>
            <a:picLocks noChangeAspect="1"/>
          </p:cNvPicPr>
          <p:nvPr/>
        </p:nvPicPr>
        <p:blipFill>
          <a:blip r:embed="rId3"/>
          <a:stretch>
            <a:fillRect/>
          </a:stretch>
        </p:blipFill>
        <p:spPr>
          <a:xfrm>
            <a:off x="7715766" y="8266396"/>
            <a:ext cx="995080" cy="997162"/>
          </a:xfrm>
          <a:prstGeom prst="rect">
            <a:avLst/>
          </a:prstGeom>
        </p:spPr>
      </p:pic>
      <p:sp>
        <p:nvSpPr>
          <p:cNvPr id="5" name="Rounded Rectangle 4">
            <a:extLst>
              <a:ext uri="{FF2B5EF4-FFF2-40B4-BE49-F238E27FC236}">
                <a16:creationId xmlns:a16="http://schemas.microsoft.com/office/drawing/2014/main" id="{1D7FC2F4-D579-32CB-A89E-4337C4BF1FB9}"/>
              </a:ext>
            </a:extLst>
          </p:cNvPr>
          <p:cNvSpPr/>
          <p:nvPr/>
        </p:nvSpPr>
        <p:spPr>
          <a:xfrm>
            <a:off x="490286" y="5037759"/>
            <a:ext cx="1933397"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curriculum-organisatie</a:t>
            </a:r>
          </a:p>
        </p:txBody>
      </p:sp>
      <p:pic>
        <p:nvPicPr>
          <p:cNvPr id="7" name="Picture 6" descr="A black diamond on a blue background&#10;&#10;Description automatically generated">
            <a:extLst>
              <a:ext uri="{FF2B5EF4-FFF2-40B4-BE49-F238E27FC236}">
                <a16:creationId xmlns:a16="http://schemas.microsoft.com/office/drawing/2014/main" id="{D93C64DC-6B8D-8CDC-E30E-AB483EEE5145}"/>
              </a:ext>
            </a:extLst>
          </p:cNvPr>
          <p:cNvPicPr>
            <a:picLocks noChangeAspect="1"/>
          </p:cNvPicPr>
          <p:nvPr/>
        </p:nvPicPr>
        <p:blipFill>
          <a:blip r:embed="rId4"/>
          <a:stretch>
            <a:fillRect/>
          </a:stretch>
        </p:blipFill>
        <p:spPr>
          <a:xfrm rot="5400000">
            <a:off x="622164" y="3861070"/>
            <a:ext cx="917653" cy="919573"/>
          </a:xfrm>
          <a:prstGeom prst="rect">
            <a:avLst/>
          </a:prstGeom>
        </p:spPr>
      </p:pic>
      <p:pic>
        <p:nvPicPr>
          <p:cNvPr id="10" name="Picture 9" descr="A purple and black circle&#10;&#10;Description automatically generated">
            <a:extLst>
              <a:ext uri="{FF2B5EF4-FFF2-40B4-BE49-F238E27FC236}">
                <a16:creationId xmlns:a16="http://schemas.microsoft.com/office/drawing/2014/main" id="{8C721C80-847D-F334-ACE0-E587E540B9E8}"/>
              </a:ext>
            </a:extLst>
          </p:cNvPr>
          <p:cNvPicPr>
            <a:picLocks noChangeAspect="1"/>
          </p:cNvPicPr>
          <p:nvPr/>
        </p:nvPicPr>
        <p:blipFill>
          <a:blip r:embed="rId5"/>
          <a:stretch>
            <a:fillRect/>
          </a:stretch>
        </p:blipFill>
        <p:spPr>
          <a:xfrm rot="18900000">
            <a:off x="1336355" y="3059985"/>
            <a:ext cx="922879" cy="922879"/>
          </a:xfrm>
          <a:prstGeom prst="rect">
            <a:avLst/>
          </a:prstGeom>
        </p:spPr>
      </p:pic>
      <p:pic>
        <p:nvPicPr>
          <p:cNvPr id="11" name="Graphic 10">
            <a:extLst>
              <a:ext uri="{FF2B5EF4-FFF2-40B4-BE49-F238E27FC236}">
                <a16:creationId xmlns:a16="http://schemas.microsoft.com/office/drawing/2014/main" id="{929C5E18-E524-745A-EC4B-633008DA8899}"/>
              </a:ext>
            </a:extLst>
          </p:cNvPr>
          <p:cNvPicPr>
            <a:picLocks noChangeAspect="1"/>
          </p:cNvPicPr>
          <p:nvPr/>
        </p:nvPicPr>
        <p:blipFill rotWithShape="1">
          <a:blip r:embed="rId6">
            <a:extLst>
              <a:ext uri="{96DAC541-7B7A-43D3-8B79-37D633B846F1}">
                <asvg:svgBlip xmlns:asvg="http://schemas.microsoft.com/office/drawing/2016/SVG/main" r:embed="rId7"/>
              </a:ext>
            </a:extLst>
          </a:blip>
          <a:srcRect r="48128" b="4454"/>
          <a:stretch/>
        </p:blipFill>
        <p:spPr>
          <a:xfrm>
            <a:off x="722905" y="3640761"/>
            <a:ext cx="529245" cy="974840"/>
          </a:xfrm>
          <a:prstGeom prst="rect">
            <a:avLst/>
          </a:prstGeom>
        </p:spPr>
      </p:pic>
      <p:pic>
        <p:nvPicPr>
          <p:cNvPr id="12" name="Graphic 11">
            <a:extLst>
              <a:ext uri="{FF2B5EF4-FFF2-40B4-BE49-F238E27FC236}">
                <a16:creationId xmlns:a16="http://schemas.microsoft.com/office/drawing/2014/main" id="{F32B5882-529C-199D-2E4D-964BD4B66B8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279403" y="3710851"/>
            <a:ext cx="1021225" cy="880366"/>
          </a:xfrm>
          <a:prstGeom prst="rect">
            <a:avLst/>
          </a:prstGeom>
        </p:spPr>
      </p:pic>
      <p:sp>
        <p:nvSpPr>
          <p:cNvPr id="13" name="Rounded Rectangle 12">
            <a:extLst>
              <a:ext uri="{FF2B5EF4-FFF2-40B4-BE49-F238E27FC236}">
                <a16:creationId xmlns:a16="http://schemas.microsoft.com/office/drawing/2014/main" id="{473B4660-0B3D-3655-CE22-AD45B47107A9}"/>
              </a:ext>
            </a:extLst>
          </p:cNvPr>
          <p:cNvSpPr/>
          <p:nvPr/>
        </p:nvSpPr>
        <p:spPr>
          <a:xfrm>
            <a:off x="5078109" y="5037759"/>
            <a:ext cx="2165803"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infrastructuur</a:t>
            </a:r>
          </a:p>
        </p:txBody>
      </p:sp>
      <p:pic>
        <p:nvPicPr>
          <p:cNvPr id="17" name="Picture 16" descr="A black and blue chevron pattern&#10;&#10;Description automatically generated">
            <a:extLst>
              <a:ext uri="{FF2B5EF4-FFF2-40B4-BE49-F238E27FC236}">
                <a16:creationId xmlns:a16="http://schemas.microsoft.com/office/drawing/2014/main" id="{6068A440-CBBC-AAF1-DC0B-F365413A10F6}"/>
              </a:ext>
            </a:extLst>
          </p:cNvPr>
          <p:cNvPicPr>
            <a:picLocks noChangeAspect="1"/>
          </p:cNvPicPr>
          <p:nvPr/>
        </p:nvPicPr>
        <p:blipFill>
          <a:blip r:embed="rId10"/>
          <a:stretch>
            <a:fillRect/>
          </a:stretch>
        </p:blipFill>
        <p:spPr>
          <a:xfrm>
            <a:off x="5359363" y="3647763"/>
            <a:ext cx="917654" cy="919574"/>
          </a:xfrm>
          <a:prstGeom prst="rect">
            <a:avLst/>
          </a:prstGeom>
        </p:spPr>
      </p:pic>
      <p:pic>
        <p:nvPicPr>
          <p:cNvPr id="19" name="Picture 18" descr="A purple and black circle&#10;&#10;Description automatically generated">
            <a:extLst>
              <a:ext uri="{FF2B5EF4-FFF2-40B4-BE49-F238E27FC236}">
                <a16:creationId xmlns:a16="http://schemas.microsoft.com/office/drawing/2014/main" id="{3694C315-C5C8-D099-BA4F-EBAE6F80FA62}"/>
              </a:ext>
            </a:extLst>
          </p:cNvPr>
          <p:cNvPicPr>
            <a:picLocks noChangeAspect="1"/>
          </p:cNvPicPr>
          <p:nvPr/>
        </p:nvPicPr>
        <p:blipFill>
          <a:blip r:embed="rId11"/>
          <a:stretch>
            <a:fillRect/>
          </a:stretch>
        </p:blipFill>
        <p:spPr>
          <a:xfrm>
            <a:off x="6032155" y="3996227"/>
            <a:ext cx="917654" cy="919574"/>
          </a:xfrm>
          <a:prstGeom prst="rect">
            <a:avLst/>
          </a:prstGeom>
        </p:spPr>
      </p:pic>
      <p:pic>
        <p:nvPicPr>
          <p:cNvPr id="21" name="Graphic 20">
            <a:extLst>
              <a:ext uri="{FF2B5EF4-FFF2-40B4-BE49-F238E27FC236}">
                <a16:creationId xmlns:a16="http://schemas.microsoft.com/office/drawing/2014/main" id="{6EC9A431-8F32-6F92-F4B4-3E366AEE8DA4}"/>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8726" y="3223591"/>
            <a:ext cx="1416113" cy="1416113"/>
          </a:xfrm>
          <a:prstGeom prst="rect">
            <a:avLst/>
          </a:prstGeom>
        </p:spPr>
      </p:pic>
      <p:sp>
        <p:nvSpPr>
          <p:cNvPr id="23" name="Rounded Rectangle 22">
            <a:extLst>
              <a:ext uri="{FF2B5EF4-FFF2-40B4-BE49-F238E27FC236}">
                <a16:creationId xmlns:a16="http://schemas.microsoft.com/office/drawing/2014/main" id="{0D7F8838-6012-9A30-B667-2D0D20588F66}"/>
              </a:ext>
            </a:extLst>
          </p:cNvPr>
          <p:cNvSpPr/>
          <p:nvPr/>
        </p:nvSpPr>
        <p:spPr>
          <a:xfrm>
            <a:off x="2850851" y="5037759"/>
            <a:ext cx="1933397"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err="1">
                <a:solidFill>
                  <a:srgbClr val="522463"/>
                </a:solidFill>
                <a:latin typeface="Flanders Art Sans Medium" pitchFamily="2" charset="77"/>
              </a:rPr>
              <a:t>school-organisatie</a:t>
            </a:r>
            <a:endParaRPr lang="nl-NL" sz="2400" dirty="0">
              <a:solidFill>
                <a:srgbClr val="522463"/>
              </a:solidFill>
              <a:latin typeface="Flanders Art Sans Medium" pitchFamily="2" charset="77"/>
            </a:endParaRPr>
          </a:p>
        </p:txBody>
      </p:sp>
      <p:pic>
        <p:nvPicPr>
          <p:cNvPr id="39" name="Picture 38" descr="A black circle on a blue background&#10;&#10;Description automatically generated">
            <a:extLst>
              <a:ext uri="{FF2B5EF4-FFF2-40B4-BE49-F238E27FC236}">
                <a16:creationId xmlns:a16="http://schemas.microsoft.com/office/drawing/2014/main" id="{6CCAE525-67B8-379B-B6A4-382386BE2780}"/>
              </a:ext>
            </a:extLst>
          </p:cNvPr>
          <p:cNvPicPr>
            <a:picLocks noChangeAspect="1"/>
          </p:cNvPicPr>
          <p:nvPr/>
        </p:nvPicPr>
        <p:blipFill>
          <a:blip r:embed="rId3"/>
          <a:stretch>
            <a:fillRect/>
          </a:stretch>
        </p:blipFill>
        <p:spPr>
          <a:xfrm rot="5400000">
            <a:off x="3022061" y="3397814"/>
            <a:ext cx="921115" cy="923042"/>
          </a:xfrm>
          <a:prstGeom prst="rect">
            <a:avLst/>
          </a:prstGeom>
        </p:spPr>
      </p:pic>
      <p:pic>
        <p:nvPicPr>
          <p:cNvPr id="42" name="Picture 41" descr="A black and blue diamond pattern&#10;&#10;Description automatically generated">
            <a:extLst>
              <a:ext uri="{FF2B5EF4-FFF2-40B4-BE49-F238E27FC236}">
                <a16:creationId xmlns:a16="http://schemas.microsoft.com/office/drawing/2014/main" id="{41C97AF3-3786-1713-D56B-2CFC6A3E1B67}"/>
              </a:ext>
            </a:extLst>
          </p:cNvPr>
          <p:cNvPicPr>
            <a:picLocks noChangeAspect="1"/>
          </p:cNvPicPr>
          <p:nvPr/>
        </p:nvPicPr>
        <p:blipFill>
          <a:blip r:embed="rId14"/>
          <a:stretch>
            <a:fillRect/>
          </a:stretch>
        </p:blipFill>
        <p:spPr>
          <a:xfrm rot="16200000" flipH="1">
            <a:off x="3693486" y="3920186"/>
            <a:ext cx="870581" cy="870581"/>
          </a:xfrm>
          <a:prstGeom prst="rect">
            <a:avLst/>
          </a:prstGeom>
        </p:spPr>
      </p:pic>
      <p:pic>
        <p:nvPicPr>
          <p:cNvPr id="43" name="Graphic 42">
            <a:extLst>
              <a:ext uri="{FF2B5EF4-FFF2-40B4-BE49-F238E27FC236}">
                <a16:creationId xmlns:a16="http://schemas.microsoft.com/office/drawing/2014/main" id="{D5438BF7-168E-81A7-DEB8-28AECCBAF53A}"/>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3224835" y="3733341"/>
            <a:ext cx="1436683" cy="676086"/>
          </a:xfrm>
          <a:prstGeom prst="rect">
            <a:avLst/>
          </a:prstGeom>
        </p:spPr>
      </p:pic>
      <p:pic>
        <p:nvPicPr>
          <p:cNvPr id="44" name="Graphic 43">
            <a:extLst>
              <a:ext uri="{FF2B5EF4-FFF2-40B4-BE49-F238E27FC236}">
                <a16:creationId xmlns:a16="http://schemas.microsoft.com/office/drawing/2014/main" id="{1DAB0111-993E-9859-81BD-62CF21493039}"/>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3107977" y="4126757"/>
            <a:ext cx="592839" cy="721717"/>
          </a:xfrm>
          <a:prstGeom prst="rect">
            <a:avLst/>
          </a:prstGeom>
        </p:spPr>
      </p:pic>
      <p:sp>
        <p:nvSpPr>
          <p:cNvPr id="45" name="Rounded Rectangle 44">
            <a:extLst>
              <a:ext uri="{FF2B5EF4-FFF2-40B4-BE49-F238E27FC236}">
                <a16:creationId xmlns:a16="http://schemas.microsoft.com/office/drawing/2014/main" id="{FAB47BF6-443C-E3C8-9FE1-C33C5EE79116}"/>
              </a:ext>
            </a:extLst>
          </p:cNvPr>
          <p:cNvSpPr/>
          <p:nvPr/>
        </p:nvSpPr>
        <p:spPr>
          <a:xfrm>
            <a:off x="7434662" y="5037759"/>
            <a:ext cx="2165803"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err="1">
                <a:solidFill>
                  <a:srgbClr val="522463"/>
                </a:solidFill>
                <a:latin typeface="Flanders Art Sans Medium" pitchFamily="2" charset="77"/>
              </a:rPr>
              <a:t>arbeids-organisatie</a:t>
            </a:r>
            <a:endParaRPr lang="nl-NL" sz="2400" dirty="0">
              <a:solidFill>
                <a:srgbClr val="522463"/>
              </a:solidFill>
              <a:latin typeface="Flanders Art Sans Medium" pitchFamily="2" charset="77"/>
            </a:endParaRPr>
          </a:p>
        </p:txBody>
      </p:sp>
      <p:pic>
        <p:nvPicPr>
          <p:cNvPr id="47" name="Picture 46" descr="A blue and black circle&#10;&#10;Description automatically generated">
            <a:extLst>
              <a:ext uri="{FF2B5EF4-FFF2-40B4-BE49-F238E27FC236}">
                <a16:creationId xmlns:a16="http://schemas.microsoft.com/office/drawing/2014/main" id="{585A0C3C-A531-FA87-34E6-D7328901E2EF}"/>
              </a:ext>
            </a:extLst>
          </p:cNvPr>
          <p:cNvPicPr>
            <a:picLocks noChangeAspect="1"/>
          </p:cNvPicPr>
          <p:nvPr/>
        </p:nvPicPr>
        <p:blipFill>
          <a:blip r:embed="rId19"/>
          <a:stretch>
            <a:fillRect/>
          </a:stretch>
        </p:blipFill>
        <p:spPr>
          <a:xfrm>
            <a:off x="7850884" y="3413158"/>
            <a:ext cx="956498" cy="958499"/>
          </a:xfrm>
          <a:prstGeom prst="rect">
            <a:avLst/>
          </a:prstGeom>
        </p:spPr>
      </p:pic>
      <p:pic>
        <p:nvPicPr>
          <p:cNvPr id="48" name="Picture 47" descr="A purple and black logo&#10;&#10;Description automatically generated">
            <a:extLst>
              <a:ext uri="{FF2B5EF4-FFF2-40B4-BE49-F238E27FC236}">
                <a16:creationId xmlns:a16="http://schemas.microsoft.com/office/drawing/2014/main" id="{B368D80B-E764-D239-E943-5CDF5E6C9D7E}"/>
              </a:ext>
            </a:extLst>
          </p:cNvPr>
          <p:cNvPicPr>
            <a:picLocks noChangeAspect="1"/>
          </p:cNvPicPr>
          <p:nvPr/>
        </p:nvPicPr>
        <p:blipFill>
          <a:blip r:embed="rId20"/>
          <a:stretch>
            <a:fillRect/>
          </a:stretch>
        </p:blipFill>
        <p:spPr>
          <a:xfrm rot="5400000">
            <a:off x="8241624" y="3883048"/>
            <a:ext cx="773309" cy="773309"/>
          </a:xfrm>
          <a:prstGeom prst="rect">
            <a:avLst/>
          </a:prstGeom>
        </p:spPr>
      </p:pic>
      <p:pic>
        <p:nvPicPr>
          <p:cNvPr id="50" name="Graphic 49">
            <a:extLst>
              <a:ext uri="{FF2B5EF4-FFF2-40B4-BE49-F238E27FC236}">
                <a16:creationId xmlns:a16="http://schemas.microsoft.com/office/drawing/2014/main" id="{9BB0AFBE-693F-5709-8D6C-E34E164D177F}"/>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7816632" y="3733341"/>
            <a:ext cx="322745" cy="610538"/>
          </a:xfrm>
          <a:prstGeom prst="rect">
            <a:avLst/>
          </a:prstGeom>
        </p:spPr>
      </p:pic>
      <p:pic>
        <p:nvPicPr>
          <p:cNvPr id="51" name="Graphic 50">
            <a:extLst>
              <a:ext uri="{FF2B5EF4-FFF2-40B4-BE49-F238E27FC236}">
                <a16:creationId xmlns:a16="http://schemas.microsoft.com/office/drawing/2014/main" id="{35EC8744-B8ED-51E9-A5D7-C717BFB485D1}"/>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099044" y="3803260"/>
            <a:ext cx="322745" cy="610538"/>
          </a:xfrm>
          <a:prstGeom prst="rect">
            <a:avLst/>
          </a:prstGeom>
        </p:spPr>
      </p:pic>
      <p:pic>
        <p:nvPicPr>
          <p:cNvPr id="52" name="Graphic 51">
            <a:extLst>
              <a:ext uri="{FF2B5EF4-FFF2-40B4-BE49-F238E27FC236}">
                <a16:creationId xmlns:a16="http://schemas.microsoft.com/office/drawing/2014/main" id="{673E1713-B860-6E7B-C2AD-B92AAA959D50}"/>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7915113" y="3922040"/>
            <a:ext cx="322745" cy="610538"/>
          </a:xfrm>
          <a:prstGeom prst="rect">
            <a:avLst/>
          </a:prstGeom>
        </p:spPr>
      </p:pic>
      <p:pic>
        <p:nvPicPr>
          <p:cNvPr id="53" name="Graphic 52">
            <a:extLst>
              <a:ext uri="{FF2B5EF4-FFF2-40B4-BE49-F238E27FC236}">
                <a16:creationId xmlns:a16="http://schemas.microsoft.com/office/drawing/2014/main" id="{26A74B3D-5145-5B3C-1961-E1E355752D22}"/>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734286" y="4066388"/>
            <a:ext cx="322745" cy="610538"/>
          </a:xfrm>
          <a:prstGeom prst="rect">
            <a:avLst/>
          </a:prstGeom>
        </p:spPr>
      </p:pic>
      <p:pic>
        <p:nvPicPr>
          <p:cNvPr id="54" name="Graphic 53">
            <a:extLst>
              <a:ext uri="{FF2B5EF4-FFF2-40B4-BE49-F238E27FC236}">
                <a16:creationId xmlns:a16="http://schemas.microsoft.com/office/drawing/2014/main" id="{7052D8ED-FC5F-C068-60CF-E29F102A223E}"/>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886686" y="4218788"/>
            <a:ext cx="322745" cy="610538"/>
          </a:xfrm>
          <a:prstGeom prst="rect">
            <a:avLst/>
          </a:prstGeom>
        </p:spPr>
      </p:pic>
      <p:pic>
        <p:nvPicPr>
          <p:cNvPr id="55" name="Graphic 54">
            <a:extLst>
              <a:ext uri="{FF2B5EF4-FFF2-40B4-BE49-F238E27FC236}">
                <a16:creationId xmlns:a16="http://schemas.microsoft.com/office/drawing/2014/main" id="{6E2AEDE7-02C2-0CCE-8D5F-0A88D80E7929}"/>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613271" y="4285948"/>
            <a:ext cx="322745" cy="610538"/>
          </a:xfrm>
          <a:prstGeom prst="rect">
            <a:avLst/>
          </a:prstGeom>
        </p:spPr>
      </p:pic>
      <p:pic>
        <p:nvPicPr>
          <p:cNvPr id="56" name="Graphic 55">
            <a:extLst>
              <a:ext uri="{FF2B5EF4-FFF2-40B4-BE49-F238E27FC236}">
                <a16:creationId xmlns:a16="http://schemas.microsoft.com/office/drawing/2014/main" id="{0AB25CA6-FD0B-F909-6A09-6BF9939FC71D}"/>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655533" y="3355530"/>
            <a:ext cx="322745" cy="610538"/>
          </a:xfrm>
          <a:prstGeom prst="rect">
            <a:avLst/>
          </a:prstGeom>
        </p:spPr>
      </p:pic>
      <p:pic>
        <p:nvPicPr>
          <p:cNvPr id="57" name="Graphic 56">
            <a:extLst>
              <a:ext uri="{FF2B5EF4-FFF2-40B4-BE49-F238E27FC236}">
                <a16:creationId xmlns:a16="http://schemas.microsoft.com/office/drawing/2014/main" id="{8823736B-04E5-1BCC-0D0F-D20493D2F296}"/>
              </a:ext>
            </a:extLst>
          </p:cNvPr>
          <p:cNvPicPr>
            <a:picLocks noChangeAspect="1"/>
          </p:cNvPicPr>
          <p:nvPr/>
        </p:nvPicPr>
        <p:blipFill rotWithShape="1">
          <a:blip r:embed="rId21">
            <a:extLst>
              <a:ext uri="{96DAC541-7B7A-43D3-8B79-37D633B846F1}">
                <asvg:svgBlip xmlns:asvg="http://schemas.microsoft.com/office/drawing/2016/SVG/main" r:embed="rId22"/>
              </a:ext>
            </a:extLst>
          </a:blip>
          <a:srcRect l="23538" t="24255" r="63226" b="50706"/>
          <a:stretch/>
        </p:blipFill>
        <p:spPr>
          <a:xfrm>
            <a:off x="8466907" y="3529152"/>
            <a:ext cx="322745" cy="610538"/>
          </a:xfrm>
          <a:prstGeom prst="rect">
            <a:avLst/>
          </a:prstGeom>
        </p:spPr>
      </p:pic>
      <p:sp>
        <p:nvSpPr>
          <p:cNvPr id="58" name="Freeform 57">
            <a:extLst>
              <a:ext uri="{FF2B5EF4-FFF2-40B4-BE49-F238E27FC236}">
                <a16:creationId xmlns:a16="http://schemas.microsoft.com/office/drawing/2014/main" id="{EE874D64-7B65-ADCC-4E7F-D00F05F825E2}"/>
              </a:ext>
            </a:extLst>
          </p:cNvPr>
          <p:cNvSpPr/>
          <p:nvPr/>
        </p:nvSpPr>
        <p:spPr>
          <a:xfrm>
            <a:off x="8133909" y="3507746"/>
            <a:ext cx="329609" cy="298713"/>
          </a:xfrm>
          <a:custGeom>
            <a:avLst/>
            <a:gdLst>
              <a:gd name="connsiteX0" fmla="*/ 0 w 329609"/>
              <a:gd name="connsiteY0" fmla="*/ 298713 h 298713"/>
              <a:gd name="connsiteX1" fmla="*/ 85061 w 329609"/>
              <a:gd name="connsiteY1" fmla="*/ 1002 h 298713"/>
              <a:gd name="connsiteX2" fmla="*/ 223284 w 329609"/>
              <a:gd name="connsiteY2" fmla="*/ 203020 h 298713"/>
              <a:gd name="connsiteX3" fmla="*/ 329609 w 329609"/>
              <a:gd name="connsiteY3" fmla="*/ 234918 h 298713"/>
            </a:gdLst>
            <a:ahLst/>
            <a:cxnLst>
              <a:cxn ang="0">
                <a:pos x="connsiteX0" y="connsiteY0"/>
              </a:cxn>
              <a:cxn ang="0">
                <a:pos x="connsiteX1" y="connsiteY1"/>
              </a:cxn>
              <a:cxn ang="0">
                <a:pos x="connsiteX2" y="connsiteY2"/>
              </a:cxn>
              <a:cxn ang="0">
                <a:pos x="connsiteX3" y="connsiteY3"/>
              </a:cxn>
            </a:cxnLst>
            <a:rect l="l" t="t" r="r" b="b"/>
            <a:pathLst>
              <a:path w="329609" h="298713">
                <a:moveTo>
                  <a:pt x="0" y="298713"/>
                </a:moveTo>
                <a:cubicBezTo>
                  <a:pt x="23923" y="157832"/>
                  <a:pt x="47847" y="16951"/>
                  <a:pt x="85061" y="1002"/>
                </a:cubicBezTo>
                <a:cubicBezTo>
                  <a:pt x="122275" y="-14947"/>
                  <a:pt x="182526" y="164034"/>
                  <a:pt x="223284" y="203020"/>
                </a:cubicBezTo>
                <a:cubicBezTo>
                  <a:pt x="264042" y="242006"/>
                  <a:pt x="296825" y="238462"/>
                  <a:pt x="329609" y="234918"/>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9" name="Arc 58">
            <a:extLst>
              <a:ext uri="{FF2B5EF4-FFF2-40B4-BE49-F238E27FC236}">
                <a16:creationId xmlns:a16="http://schemas.microsoft.com/office/drawing/2014/main" id="{A4C6080D-BC1E-AB47-D781-3C314A96C28A}"/>
              </a:ext>
            </a:extLst>
          </p:cNvPr>
          <p:cNvSpPr/>
          <p:nvPr/>
        </p:nvSpPr>
        <p:spPr>
          <a:xfrm rot="1398316">
            <a:off x="8760044" y="3899914"/>
            <a:ext cx="448479" cy="448479"/>
          </a:xfrm>
          <a:prstGeom prst="arc">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60" name="Arc 59">
            <a:extLst>
              <a:ext uri="{FF2B5EF4-FFF2-40B4-BE49-F238E27FC236}">
                <a16:creationId xmlns:a16="http://schemas.microsoft.com/office/drawing/2014/main" id="{1C00042C-382D-BD4F-FB40-92AD04FB1CF4}"/>
              </a:ext>
            </a:extLst>
          </p:cNvPr>
          <p:cNvSpPr/>
          <p:nvPr/>
        </p:nvSpPr>
        <p:spPr>
          <a:xfrm rot="20104422">
            <a:off x="8253234" y="4243872"/>
            <a:ext cx="448479" cy="448479"/>
          </a:xfrm>
          <a:prstGeom prst="arc">
            <a:avLst>
              <a:gd name="adj1" fmla="val 17441691"/>
              <a:gd name="adj2" fmla="val 0"/>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grpSp>
        <p:nvGrpSpPr>
          <p:cNvPr id="66" name="Group 65">
            <a:extLst>
              <a:ext uri="{FF2B5EF4-FFF2-40B4-BE49-F238E27FC236}">
                <a16:creationId xmlns:a16="http://schemas.microsoft.com/office/drawing/2014/main" id="{D52511B1-CAE1-3BE5-1A06-BAAC46A936AB}"/>
              </a:ext>
            </a:extLst>
          </p:cNvPr>
          <p:cNvGrpSpPr/>
          <p:nvPr/>
        </p:nvGrpSpPr>
        <p:grpSpPr>
          <a:xfrm>
            <a:off x="9783928" y="3119373"/>
            <a:ext cx="1745307" cy="3504705"/>
            <a:chOff x="9783928" y="3119373"/>
            <a:chExt cx="1745307" cy="3504705"/>
          </a:xfrm>
        </p:grpSpPr>
        <p:sp>
          <p:nvSpPr>
            <p:cNvPr id="62" name="Rounded Rectangle 61">
              <a:extLst>
                <a:ext uri="{FF2B5EF4-FFF2-40B4-BE49-F238E27FC236}">
                  <a16:creationId xmlns:a16="http://schemas.microsoft.com/office/drawing/2014/main" id="{13137008-0943-0953-305F-724294ACED6C}"/>
                </a:ext>
              </a:extLst>
            </p:cNvPr>
            <p:cNvSpPr/>
            <p:nvPr/>
          </p:nvSpPr>
          <p:spPr>
            <a:xfrm>
              <a:off x="9788054" y="3119373"/>
              <a:ext cx="1741181" cy="3504705"/>
            </a:xfrm>
            <a:prstGeom prst="roundRect">
              <a:avLst>
                <a:gd name="adj" fmla="val 1642"/>
              </a:avLst>
            </a:prstGeom>
            <a:solidFill>
              <a:srgbClr val="FBFBFB"/>
            </a:solidFill>
            <a:ln w="12700">
              <a:solidFill>
                <a:schemeClr val="bg1">
                  <a:lumMod val="95000"/>
                </a:schemeClr>
              </a:solidFill>
            </a:ln>
            <a:effectLst>
              <a:outerShdw blurRad="193930" sx="99572" sy="99572" algn="ctr" rotWithShape="0">
                <a:prstClr val="black">
                  <a:alpha val="1015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nl-NL" sz="2600" dirty="0">
                <a:solidFill>
                  <a:schemeClr val="tx1">
                    <a:lumMod val="75000"/>
                    <a:lumOff val="25000"/>
                  </a:schemeClr>
                </a:solidFill>
                <a:latin typeface="Flanders Art Sans Medium" pitchFamily="2" charset="77"/>
              </a:endParaRPr>
            </a:p>
          </p:txBody>
        </p:sp>
        <p:sp>
          <p:nvSpPr>
            <p:cNvPr id="63" name="Rounded Rectangle 62">
              <a:extLst>
                <a:ext uri="{FF2B5EF4-FFF2-40B4-BE49-F238E27FC236}">
                  <a16:creationId xmlns:a16="http://schemas.microsoft.com/office/drawing/2014/main" id="{2BCC4B8F-57C8-1BCA-EB46-37558B8B3CAE}"/>
                </a:ext>
              </a:extLst>
            </p:cNvPr>
            <p:cNvSpPr/>
            <p:nvPr/>
          </p:nvSpPr>
          <p:spPr>
            <a:xfrm>
              <a:off x="9783928" y="3254768"/>
              <a:ext cx="1741181" cy="51834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dirty="0">
                  <a:solidFill>
                    <a:srgbClr val="522463"/>
                  </a:solidFill>
                  <a:latin typeface="Flanders Art Sans Medium" pitchFamily="2" charset="77"/>
                </a:rPr>
                <a:t>inspirerende voorbeelden</a:t>
              </a:r>
            </a:p>
          </p:txBody>
        </p:sp>
        <p:sp>
          <p:nvSpPr>
            <p:cNvPr id="64" name="Rounded Rectangle 63">
              <a:extLst>
                <a:ext uri="{FF2B5EF4-FFF2-40B4-BE49-F238E27FC236}">
                  <a16:creationId xmlns:a16="http://schemas.microsoft.com/office/drawing/2014/main" id="{91BA6DD3-458B-9272-73BB-E30E3F7DC579}"/>
                </a:ext>
              </a:extLst>
            </p:cNvPr>
            <p:cNvSpPr/>
            <p:nvPr/>
          </p:nvSpPr>
          <p:spPr>
            <a:xfrm>
              <a:off x="9900892" y="4055716"/>
              <a:ext cx="1557277" cy="2419506"/>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spcAft>
                  <a:spcPts val="800"/>
                </a:spcAft>
              </a:pPr>
              <a:r>
                <a:rPr lang="nl-NL" sz="1100" dirty="0">
                  <a:solidFill>
                    <a:schemeClr val="tx1">
                      <a:lumMod val="75000"/>
                      <a:lumOff val="25000"/>
                    </a:schemeClr>
                  </a:solidFill>
                  <a:latin typeface="Flanders Art Sans Medium" pitchFamily="2" charset="77"/>
                  <a:hlinkClick r:id="rId23"/>
                </a:rPr>
                <a:t>GO! atheneum Herzele </a:t>
              </a:r>
              <a:endParaRPr lang="nl-NL" sz="1100" dirty="0">
                <a:solidFill>
                  <a:schemeClr val="tx1">
                    <a:lumMod val="75000"/>
                    <a:lumOff val="25000"/>
                  </a:schemeClr>
                </a:solidFill>
                <a:latin typeface="Flanders Art Sans Medium" pitchFamily="2" charset="77"/>
              </a:endParaRPr>
            </a:p>
            <a:p>
              <a:pPr algn="ctr">
                <a:lnSpc>
                  <a:spcPct val="90000"/>
                </a:lnSpc>
                <a:spcAft>
                  <a:spcPts val="800"/>
                </a:spcAft>
              </a:pPr>
              <a:r>
                <a:rPr lang="nl-NL" sz="1100" dirty="0">
                  <a:solidFill>
                    <a:schemeClr val="tx1">
                      <a:lumMod val="75000"/>
                      <a:lumOff val="25000"/>
                    </a:schemeClr>
                  </a:solidFill>
                  <a:latin typeface="Flanders Art Sans Medium" pitchFamily="2" charset="77"/>
                  <a:hlinkClick r:id="rId24"/>
                </a:rPr>
                <a:t>GO! De Prins Diest</a:t>
              </a:r>
              <a:endParaRPr lang="nl-NL" sz="1100" dirty="0">
                <a:solidFill>
                  <a:schemeClr val="tx1">
                    <a:lumMod val="75000"/>
                    <a:lumOff val="25000"/>
                  </a:schemeClr>
                </a:solidFill>
                <a:latin typeface="Flanders Art Sans Medium" pitchFamily="2" charset="77"/>
              </a:endParaRPr>
            </a:p>
            <a:p>
              <a:pPr algn="ctr">
                <a:lnSpc>
                  <a:spcPct val="90000"/>
                </a:lnSpc>
                <a:spcAft>
                  <a:spcPts val="800"/>
                </a:spcAft>
              </a:pPr>
              <a:r>
                <a:rPr lang="nl-NL" sz="1100" dirty="0">
                  <a:solidFill>
                    <a:schemeClr val="tx1">
                      <a:lumMod val="75000"/>
                      <a:lumOff val="25000"/>
                    </a:schemeClr>
                  </a:solidFill>
                  <a:latin typeface="Flanders Art Sans Medium" pitchFamily="2" charset="77"/>
                  <a:hlinkClick r:id="rId25"/>
                </a:rPr>
                <a:t>GO! Stamina Brugge</a:t>
              </a:r>
              <a:endParaRPr lang="nl-NL" sz="1100" dirty="0">
                <a:solidFill>
                  <a:schemeClr val="tx1">
                    <a:lumMod val="75000"/>
                    <a:lumOff val="25000"/>
                  </a:schemeClr>
                </a:solidFill>
                <a:latin typeface="Flanders Art Sans Medium" pitchFamily="2" charset="77"/>
              </a:endParaRPr>
            </a:p>
            <a:p>
              <a:pPr algn="ctr">
                <a:lnSpc>
                  <a:spcPct val="90000"/>
                </a:lnSpc>
                <a:spcAft>
                  <a:spcPts val="800"/>
                </a:spcAft>
              </a:pPr>
              <a:r>
                <a:rPr lang="nl-NL" sz="1100" dirty="0">
                  <a:solidFill>
                    <a:schemeClr val="tx1">
                      <a:lumMod val="75000"/>
                      <a:lumOff val="25000"/>
                    </a:schemeClr>
                  </a:solidFill>
                  <a:latin typeface="Flanders Art Sans Medium" pitchFamily="2" charset="77"/>
                  <a:hlinkClick r:id="rId26"/>
                </a:rPr>
                <a:t>GO! campus FLX</a:t>
              </a:r>
              <a:br>
                <a:rPr lang="nl-NL" sz="1100" dirty="0">
                  <a:solidFill>
                    <a:schemeClr val="tx1">
                      <a:lumMod val="75000"/>
                      <a:lumOff val="25000"/>
                    </a:schemeClr>
                  </a:solidFill>
                  <a:latin typeface="Flanders Art Sans Medium" pitchFamily="2" charset="77"/>
                  <a:hlinkClick r:id="rId26"/>
                </a:rPr>
              </a:br>
              <a:r>
                <a:rPr lang="nl-NL" sz="1100" dirty="0">
                  <a:solidFill>
                    <a:schemeClr val="tx1">
                      <a:lumMod val="75000"/>
                      <a:lumOff val="25000"/>
                    </a:schemeClr>
                  </a:solidFill>
                  <a:latin typeface="Flanders Art Sans Medium" pitchFamily="2" charset="77"/>
                  <a:hlinkClick r:id="rId26"/>
                </a:rPr>
                <a:t>Leopoldsburg</a:t>
              </a:r>
              <a:endParaRPr lang="nl-NL" sz="1100" dirty="0">
                <a:solidFill>
                  <a:schemeClr val="tx1">
                    <a:lumMod val="75000"/>
                    <a:lumOff val="25000"/>
                  </a:schemeClr>
                </a:solidFill>
                <a:latin typeface="Flanders Art Sans Medium" pitchFamily="2" charset="77"/>
              </a:endParaRPr>
            </a:p>
            <a:p>
              <a:pPr algn="ctr">
                <a:lnSpc>
                  <a:spcPct val="90000"/>
                </a:lnSpc>
                <a:spcAft>
                  <a:spcPts val="800"/>
                </a:spcAft>
              </a:pPr>
              <a:r>
                <a:rPr lang="nl-NL" sz="1100" dirty="0">
                  <a:solidFill>
                    <a:schemeClr val="tx1">
                      <a:lumMod val="75000"/>
                      <a:lumOff val="25000"/>
                    </a:schemeClr>
                  </a:solidFill>
                  <a:latin typeface="Flanders Art Sans Medium" pitchFamily="2" charset="77"/>
                  <a:hlinkClick r:id="rId27"/>
                </a:rPr>
                <a:t>GO! basisschool</a:t>
              </a:r>
              <a:br>
                <a:rPr lang="nl-NL" sz="1100" dirty="0">
                  <a:solidFill>
                    <a:schemeClr val="tx1">
                      <a:lumMod val="75000"/>
                      <a:lumOff val="25000"/>
                    </a:schemeClr>
                  </a:solidFill>
                  <a:latin typeface="Flanders Art Sans Medium" pitchFamily="2" charset="77"/>
                  <a:hlinkClick r:id="rId27"/>
                </a:rPr>
              </a:br>
              <a:r>
                <a:rPr lang="nl-NL" sz="1100" dirty="0">
                  <a:solidFill>
                    <a:schemeClr val="tx1">
                      <a:lumMod val="75000"/>
                      <a:lumOff val="25000"/>
                    </a:schemeClr>
                  </a:solidFill>
                  <a:latin typeface="Flanders Art Sans Medium" pitchFamily="2" charset="77"/>
                  <a:hlinkClick r:id="rId27"/>
                </a:rPr>
                <a:t>Klim-Op Vilvoorde</a:t>
              </a:r>
              <a:endParaRPr lang="nl-NL" sz="1100" dirty="0">
                <a:solidFill>
                  <a:schemeClr val="tx1">
                    <a:lumMod val="75000"/>
                    <a:lumOff val="25000"/>
                  </a:schemeClr>
                </a:solidFill>
                <a:latin typeface="Flanders Art Sans Medium" pitchFamily="2" charset="77"/>
              </a:endParaRPr>
            </a:p>
            <a:p>
              <a:pPr algn="ctr">
                <a:lnSpc>
                  <a:spcPct val="90000"/>
                </a:lnSpc>
                <a:spcAft>
                  <a:spcPts val="800"/>
                </a:spcAft>
              </a:pPr>
              <a:r>
                <a:rPr lang="nl-NL" sz="1100" dirty="0">
                  <a:solidFill>
                    <a:schemeClr val="tx1">
                      <a:lumMod val="75000"/>
                      <a:lumOff val="25000"/>
                    </a:schemeClr>
                  </a:solidFill>
                  <a:latin typeface="Flanders Art Sans Medium" pitchFamily="2" charset="77"/>
                  <a:hlinkClick r:id="rId28"/>
                </a:rPr>
                <a:t>GO! Basisschool</a:t>
              </a:r>
              <a:br>
                <a:rPr lang="nl-NL" sz="1100" dirty="0">
                  <a:solidFill>
                    <a:schemeClr val="tx1">
                      <a:lumMod val="75000"/>
                      <a:lumOff val="25000"/>
                    </a:schemeClr>
                  </a:solidFill>
                  <a:latin typeface="Flanders Art Sans Medium" pitchFamily="2" charset="77"/>
                  <a:hlinkClick r:id="rId28"/>
                </a:rPr>
              </a:br>
              <a:r>
                <a:rPr lang="nl-NL" sz="1100" dirty="0">
                  <a:solidFill>
                    <a:schemeClr val="tx1">
                      <a:lumMod val="75000"/>
                      <a:lumOff val="25000"/>
                    </a:schemeClr>
                  </a:solidFill>
                  <a:latin typeface="Flanders Art Sans Medium" pitchFamily="2" charset="77"/>
                  <a:hlinkClick r:id="rId28"/>
                </a:rPr>
                <a:t>De Tandem Eeklo</a:t>
              </a:r>
              <a:endParaRPr lang="nl-NL" sz="1100" dirty="0">
                <a:solidFill>
                  <a:schemeClr val="tx1">
                    <a:lumMod val="75000"/>
                    <a:lumOff val="25000"/>
                  </a:schemeClr>
                </a:solidFill>
                <a:latin typeface="Flanders Art Sans Medium" pitchFamily="2" charset="77"/>
              </a:endParaRPr>
            </a:p>
            <a:p>
              <a:pPr algn="ctr">
                <a:lnSpc>
                  <a:spcPct val="90000"/>
                </a:lnSpc>
                <a:spcAft>
                  <a:spcPts val="800"/>
                </a:spcAft>
              </a:pPr>
              <a:r>
                <a:rPr lang="nl-NL" sz="1100" dirty="0">
                  <a:solidFill>
                    <a:schemeClr val="tx1">
                      <a:lumMod val="75000"/>
                      <a:lumOff val="25000"/>
                    </a:schemeClr>
                  </a:solidFill>
                  <a:latin typeface="Flanders Art Sans Medium" pitchFamily="2" charset="77"/>
                  <a:hlinkClick r:id="rId29"/>
                </a:rPr>
                <a:t>GO! basisschool De Duizendpootrakkers Opwijk</a:t>
              </a:r>
              <a:r>
                <a:rPr lang="nl-NL" sz="1100" dirty="0">
                  <a:solidFill>
                    <a:schemeClr val="tx1">
                      <a:lumMod val="75000"/>
                      <a:lumOff val="25000"/>
                    </a:schemeClr>
                  </a:solidFill>
                  <a:latin typeface="Flanders Art Sans Medium" pitchFamily="2" charset="77"/>
                </a:rPr>
                <a:t>    </a:t>
              </a:r>
            </a:p>
          </p:txBody>
        </p:sp>
        <p:cxnSp>
          <p:nvCxnSpPr>
            <p:cNvPr id="65" name="Straight Connector 64">
              <a:extLst>
                <a:ext uri="{FF2B5EF4-FFF2-40B4-BE49-F238E27FC236}">
                  <a16:creationId xmlns:a16="http://schemas.microsoft.com/office/drawing/2014/main" id="{1AF156AD-1984-F944-74A5-1712C26C0906}"/>
                </a:ext>
              </a:extLst>
            </p:cNvPr>
            <p:cNvCxnSpPr/>
            <p:nvPr/>
          </p:nvCxnSpPr>
          <p:spPr>
            <a:xfrm>
              <a:off x="10552917" y="3915972"/>
              <a:ext cx="242749" cy="0"/>
            </a:xfrm>
            <a:prstGeom prst="line">
              <a:avLst/>
            </a:prstGeom>
            <a:ln>
              <a:solidFill>
                <a:srgbClr val="5A1F6E"/>
              </a:solidFill>
            </a:ln>
          </p:spPr>
          <p:style>
            <a:lnRef idx="2">
              <a:schemeClr val="accent1"/>
            </a:lnRef>
            <a:fillRef idx="0">
              <a:schemeClr val="accent1"/>
            </a:fillRef>
            <a:effectRef idx="1">
              <a:schemeClr val="accent1"/>
            </a:effectRef>
            <a:fontRef idx="minor">
              <a:schemeClr val="tx1"/>
            </a:fontRef>
          </p:style>
        </p:cxnSp>
      </p:grpSp>
      <p:pic>
        <p:nvPicPr>
          <p:cNvPr id="2" name="Picture 1" descr="A blue and black circle&#10;&#10;Description automatically generated">
            <a:extLst>
              <a:ext uri="{FF2B5EF4-FFF2-40B4-BE49-F238E27FC236}">
                <a16:creationId xmlns:a16="http://schemas.microsoft.com/office/drawing/2014/main" id="{DD0A4A7D-60B5-8C48-F7B6-53CD6B20668A}"/>
              </a:ext>
            </a:extLst>
          </p:cNvPr>
          <p:cNvPicPr>
            <a:picLocks noChangeAspect="1"/>
          </p:cNvPicPr>
          <p:nvPr/>
        </p:nvPicPr>
        <p:blipFill>
          <a:blip r:embed="rId30"/>
          <a:stretch>
            <a:fillRect/>
          </a:stretch>
        </p:blipFill>
        <p:spPr>
          <a:xfrm>
            <a:off x="10568071" y="2865494"/>
            <a:ext cx="985406" cy="985406"/>
          </a:xfrm>
          <a:prstGeom prst="rect">
            <a:avLst/>
          </a:prstGeom>
        </p:spPr>
      </p:pic>
      <p:pic>
        <p:nvPicPr>
          <p:cNvPr id="4" name="Picture 3" descr="A black diamond with a black center&#10;&#10;Description automatically generated">
            <a:extLst>
              <a:ext uri="{FF2B5EF4-FFF2-40B4-BE49-F238E27FC236}">
                <a16:creationId xmlns:a16="http://schemas.microsoft.com/office/drawing/2014/main" id="{6E653D82-6549-F9C2-4F6E-752EFA06E5E7}"/>
              </a:ext>
            </a:extLst>
          </p:cNvPr>
          <p:cNvPicPr>
            <a:picLocks noChangeAspect="1"/>
          </p:cNvPicPr>
          <p:nvPr/>
        </p:nvPicPr>
        <p:blipFill>
          <a:blip r:embed="rId31"/>
          <a:stretch>
            <a:fillRect/>
          </a:stretch>
        </p:blipFill>
        <p:spPr>
          <a:xfrm>
            <a:off x="10574617" y="5866995"/>
            <a:ext cx="997727" cy="999814"/>
          </a:xfrm>
          <a:prstGeom prst="rect">
            <a:avLst/>
          </a:prstGeom>
        </p:spPr>
      </p:pic>
      <p:pic>
        <p:nvPicPr>
          <p:cNvPr id="8" name="Picture 7" descr="A purple and black logo&#10;&#10;Description automatically generated">
            <a:extLst>
              <a:ext uri="{FF2B5EF4-FFF2-40B4-BE49-F238E27FC236}">
                <a16:creationId xmlns:a16="http://schemas.microsoft.com/office/drawing/2014/main" id="{80622457-2CEF-65A8-FD55-6A05BFE2FABB}"/>
              </a:ext>
            </a:extLst>
          </p:cNvPr>
          <p:cNvPicPr>
            <a:picLocks noChangeAspect="1"/>
          </p:cNvPicPr>
          <p:nvPr/>
        </p:nvPicPr>
        <p:blipFill>
          <a:blip r:embed="rId20"/>
          <a:stretch>
            <a:fillRect/>
          </a:stretch>
        </p:blipFill>
        <p:spPr>
          <a:xfrm rot="5400000">
            <a:off x="10546385" y="3850900"/>
            <a:ext cx="995081" cy="995081"/>
          </a:xfrm>
          <a:prstGeom prst="rect">
            <a:avLst/>
          </a:prstGeom>
        </p:spPr>
      </p:pic>
      <p:pic>
        <p:nvPicPr>
          <p:cNvPr id="9" name="Picture 8" descr="A black and blue diamond pattern&#10;&#10;Description automatically generated">
            <a:extLst>
              <a:ext uri="{FF2B5EF4-FFF2-40B4-BE49-F238E27FC236}">
                <a16:creationId xmlns:a16="http://schemas.microsoft.com/office/drawing/2014/main" id="{51FC4F81-AF2A-BF22-D1B9-6287565D1CC0}"/>
              </a:ext>
            </a:extLst>
          </p:cNvPr>
          <p:cNvPicPr>
            <a:picLocks noChangeAspect="1"/>
          </p:cNvPicPr>
          <p:nvPr/>
        </p:nvPicPr>
        <p:blipFill>
          <a:blip r:embed="rId14"/>
          <a:stretch>
            <a:fillRect/>
          </a:stretch>
        </p:blipFill>
        <p:spPr>
          <a:xfrm>
            <a:off x="10548461" y="4862115"/>
            <a:ext cx="993005" cy="993005"/>
          </a:xfrm>
          <a:prstGeom prst="rect">
            <a:avLst/>
          </a:prstGeom>
        </p:spPr>
      </p:pic>
      <p:sp>
        <p:nvSpPr>
          <p:cNvPr id="14" name="Freeform 13">
            <a:extLst>
              <a:ext uri="{FF2B5EF4-FFF2-40B4-BE49-F238E27FC236}">
                <a16:creationId xmlns:a16="http://schemas.microsoft.com/office/drawing/2014/main" id="{2197F454-1B6A-7417-2879-45EBDA76DA36}"/>
              </a:ext>
            </a:extLst>
          </p:cNvPr>
          <p:cNvSpPr/>
          <p:nvPr/>
        </p:nvSpPr>
        <p:spPr>
          <a:xfrm rot="16200000">
            <a:off x="9579537" y="2873842"/>
            <a:ext cx="995080" cy="995080"/>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7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sp>
        <p:nvSpPr>
          <p:cNvPr id="15" name="Rounded Rectangle 14">
            <a:extLst>
              <a:ext uri="{FF2B5EF4-FFF2-40B4-BE49-F238E27FC236}">
                <a16:creationId xmlns:a16="http://schemas.microsoft.com/office/drawing/2014/main" id="{18EFB146-D18B-65F4-370A-373641A9A6FB}"/>
              </a:ext>
            </a:extLst>
          </p:cNvPr>
          <p:cNvSpPr/>
          <p:nvPr/>
        </p:nvSpPr>
        <p:spPr>
          <a:xfrm>
            <a:off x="1606104" y="887472"/>
            <a:ext cx="7984095" cy="988579"/>
          </a:xfrm>
          <a:prstGeom prst="roundRect">
            <a:avLst>
              <a:gd name="adj" fmla="val 0"/>
            </a:avLst>
          </a:prstGeom>
          <a:solidFill>
            <a:srgbClr val="7B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200" dirty="0">
                <a:latin typeface="Flanders Art Sans Black" pitchFamily="2" charset="77"/>
              </a:rPr>
              <a:t>WAT</a:t>
            </a:r>
            <a:r>
              <a:rPr lang="en-BE" sz="4400" b="1" spc="-150" dirty="0">
                <a:latin typeface="Flanders Art Sans Black" pitchFamily="2" charset="77"/>
              </a:rPr>
              <a:t> IS ER HIERVOOR NODIG?</a:t>
            </a:r>
          </a:p>
        </p:txBody>
      </p:sp>
      <p:pic>
        <p:nvPicPr>
          <p:cNvPr id="16" name="Picture 15" descr="A black circle on a blue background&#10;&#10;Description automatically generated">
            <a:extLst>
              <a:ext uri="{FF2B5EF4-FFF2-40B4-BE49-F238E27FC236}">
                <a16:creationId xmlns:a16="http://schemas.microsoft.com/office/drawing/2014/main" id="{D369DD1E-BA42-0725-E853-2984222C5BCB}"/>
              </a:ext>
            </a:extLst>
          </p:cNvPr>
          <p:cNvPicPr>
            <a:picLocks noChangeAspect="1"/>
          </p:cNvPicPr>
          <p:nvPr/>
        </p:nvPicPr>
        <p:blipFill>
          <a:blip r:embed="rId3"/>
          <a:stretch>
            <a:fillRect/>
          </a:stretch>
        </p:blipFill>
        <p:spPr>
          <a:xfrm>
            <a:off x="610242" y="-106169"/>
            <a:ext cx="995080" cy="997162"/>
          </a:xfrm>
          <a:prstGeom prst="rect">
            <a:avLst/>
          </a:prstGeom>
        </p:spPr>
      </p:pic>
      <p:sp>
        <p:nvSpPr>
          <p:cNvPr id="18" name="Rounded Rectangle 17">
            <a:extLst>
              <a:ext uri="{FF2B5EF4-FFF2-40B4-BE49-F238E27FC236}">
                <a16:creationId xmlns:a16="http://schemas.microsoft.com/office/drawing/2014/main" id="{4378C69F-1182-6341-CB7A-DFDC4262172C}"/>
              </a:ext>
            </a:extLst>
          </p:cNvPr>
          <p:cNvSpPr/>
          <p:nvPr/>
        </p:nvSpPr>
        <p:spPr>
          <a:xfrm>
            <a:off x="5737023" y="2107634"/>
            <a:ext cx="3843564" cy="760158"/>
          </a:xfrm>
          <a:prstGeom prst="roundRect">
            <a:avLst>
              <a:gd name="adj" fmla="val 0"/>
            </a:avLst>
          </a:prstGeom>
          <a:solidFill>
            <a:srgbClr val="522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20" dirty="0">
                <a:latin typeface="Flanders Art Sans Black" pitchFamily="2" charset="77"/>
              </a:rPr>
              <a:t>FLEXIBILITEIT</a:t>
            </a:r>
          </a:p>
        </p:txBody>
      </p:sp>
      <p:pic>
        <p:nvPicPr>
          <p:cNvPr id="20" name="Picture 19" descr="A purple and black logo&#10;&#10;Description automatically generated">
            <a:extLst>
              <a:ext uri="{FF2B5EF4-FFF2-40B4-BE49-F238E27FC236}">
                <a16:creationId xmlns:a16="http://schemas.microsoft.com/office/drawing/2014/main" id="{0E9A5BD9-F066-7935-9AC9-95259E21043D}"/>
              </a:ext>
            </a:extLst>
          </p:cNvPr>
          <p:cNvPicPr>
            <a:picLocks noChangeAspect="1"/>
          </p:cNvPicPr>
          <p:nvPr/>
        </p:nvPicPr>
        <p:blipFill>
          <a:blip r:embed="rId20"/>
          <a:stretch>
            <a:fillRect/>
          </a:stretch>
        </p:blipFill>
        <p:spPr>
          <a:xfrm>
            <a:off x="9588395" y="887473"/>
            <a:ext cx="992782" cy="992782"/>
          </a:xfrm>
          <a:prstGeom prst="rect">
            <a:avLst/>
          </a:prstGeom>
        </p:spPr>
      </p:pic>
      <p:pic>
        <p:nvPicPr>
          <p:cNvPr id="22" name="Picture 21" descr="A black and blue chevron pattern&#10;&#10;Description automatically generated">
            <a:extLst>
              <a:ext uri="{FF2B5EF4-FFF2-40B4-BE49-F238E27FC236}">
                <a16:creationId xmlns:a16="http://schemas.microsoft.com/office/drawing/2014/main" id="{520CA8D3-2EDE-9D11-1D2C-75830B7E1BC0}"/>
              </a:ext>
            </a:extLst>
          </p:cNvPr>
          <p:cNvPicPr>
            <a:picLocks noChangeAspect="1"/>
          </p:cNvPicPr>
          <p:nvPr/>
        </p:nvPicPr>
        <p:blipFill>
          <a:blip r:embed="rId10"/>
          <a:stretch>
            <a:fillRect/>
          </a:stretch>
        </p:blipFill>
        <p:spPr>
          <a:xfrm rot="5400000">
            <a:off x="9581633" y="1871667"/>
            <a:ext cx="999544" cy="1001635"/>
          </a:xfrm>
          <a:prstGeom prst="rect">
            <a:avLst/>
          </a:prstGeom>
        </p:spPr>
      </p:pic>
      <p:pic>
        <p:nvPicPr>
          <p:cNvPr id="24" name="Picture 23" descr="A purple and black circle&#10;&#10;Description automatically generated">
            <a:extLst>
              <a:ext uri="{FF2B5EF4-FFF2-40B4-BE49-F238E27FC236}">
                <a16:creationId xmlns:a16="http://schemas.microsoft.com/office/drawing/2014/main" id="{4389E718-CB42-FFAA-5507-C87BAAB2A9C0}"/>
              </a:ext>
            </a:extLst>
          </p:cNvPr>
          <p:cNvPicPr>
            <a:picLocks noChangeAspect="1"/>
          </p:cNvPicPr>
          <p:nvPr/>
        </p:nvPicPr>
        <p:blipFill>
          <a:blip r:embed="rId5"/>
          <a:stretch>
            <a:fillRect/>
          </a:stretch>
        </p:blipFill>
        <p:spPr>
          <a:xfrm rot="10800000">
            <a:off x="610242" y="887473"/>
            <a:ext cx="995080" cy="995080"/>
          </a:xfrm>
          <a:prstGeom prst="rect">
            <a:avLst/>
          </a:prstGeom>
        </p:spPr>
      </p:pic>
    </p:spTree>
    <p:extLst>
      <p:ext uri="{BB962C8B-B14F-4D97-AF65-F5344CB8AC3E}">
        <p14:creationId xmlns:p14="http://schemas.microsoft.com/office/powerpoint/2010/main" val="1653868056"/>
      </p:ext>
    </p:extLst>
  </p:cSld>
  <p:clrMapOvr>
    <a:masterClrMapping/>
  </p:clrMapOvr>
  <mc:AlternateContent xmlns:mc="http://schemas.openxmlformats.org/markup-compatibility/2006" xmlns:p14="http://schemas.microsoft.com/office/powerpoint/2010/main">
    <mc:Choice Requires="p14">
      <p:transition p14:dur="0" advClick="0" advTm="600"/>
    </mc:Choice>
    <mc:Fallback xmlns="">
      <p:transition advClick="0" advTm="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200"/>
                                        <p:tgtEl>
                                          <p:spTgt spid="66"/>
                                        </p:tgtEl>
                                      </p:cBhvr>
                                    </p:animEffect>
                                    <p:set>
                                      <p:cBhvr>
                                        <p:cTn id="7" dur="1" fill="hold">
                                          <p:stCondLst>
                                            <p:cond delay="199"/>
                                          </p:stCondLst>
                                        </p:cTn>
                                        <p:tgtEl>
                                          <p:spTgt spid="66"/>
                                        </p:tgtEl>
                                        <p:attrNameLst>
                                          <p:attrName>style.visibility</p:attrName>
                                        </p:attrNameLst>
                                      </p:cBhvr>
                                      <p:to>
                                        <p:strVal val="hidden"/>
                                      </p:to>
                                    </p:set>
                                  </p:childTnLst>
                                </p:cTn>
                              </p:par>
                            </p:childTnLst>
                          </p:cTn>
                        </p:par>
                        <p:par>
                          <p:cTn id="8" fill="hold">
                            <p:stCondLst>
                              <p:cond delay="200"/>
                            </p:stCondLst>
                            <p:childTnLst>
                              <p:par>
                                <p:cTn id="9" presetID="1"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10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nodeType="withEffect">
                                  <p:stCondLst>
                                    <p:cond delay="20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30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40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0"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 name="Rounded Rectangle 5">
            <a:extLst>
              <a:ext uri="{FF2B5EF4-FFF2-40B4-BE49-F238E27FC236}">
                <a16:creationId xmlns:a16="http://schemas.microsoft.com/office/drawing/2014/main" id="{E5069BFC-C673-8DC1-D2F8-6D26A7E606C7}"/>
              </a:ext>
            </a:extLst>
          </p:cNvPr>
          <p:cNvSpPr/>
          <p:nvPr/>
        </p:nvSpPr>
        <p:spPr>
          <a:xfrm>
            <a:off x="4618704" y="2232367"/>
            <a:ext cx="6454977" cy="760158"/>
          </a:xfrm>
          <a:prstGeom prst="roundRect">
            <a:avLst>
              <a:gd name="adj" fmla="val 0"/>
            </a:avLst>
          </a:prstGeom>
          <a:solidFill>
            <a:srgbClr val="522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20" dirty="0">
                <a:latin typeface="Flanders Art Sans Black" pitchFamily="2" charset="77"/>
              </a:rPr>
              <a:t>OVER DE MUREN KIJKEN</a:t>
            </a:r>
          </a:p>
        </p:txBody>
      </p:sp>
      <p:pic>
        <p:nvPicPr>
          <p:cNvPr id="51" name="Picture 50" descr="A black circle on a purple background&#10;&#10;Description automatically generated">
            <a:extLst>
              <a:ext uri="{FF2B5EF4-FFF2-40B4-BE49-F238E27FC236}">
                <a16:creationId xmlns:a16="http://schemas.microsoft.com/office/drawing/2014/main" id="{36EC213C-B092-2850-B6F6-B4F526C1AB06}"/>
              </a:ext>
            </a:extLst>
          </p:cNvPr>
          <p:cNvPicPr>
            <a:picLocks noChangeAspect="1"/>
          </p:cNvPicPr>
          <p:nvPr/>
        </p:nvPicPr>
        <p:blipFill>
          <a:blip r:embed="rId3"/>
          <a:stretch>
            <a:fillRect/>
          </a:stretch>
        </p:blipFill>
        <p:spPr>
          <a:xfrm>
            <a:off x="6575154" y="995714"/>
            <a:ext cx="992781" cy="994858"/>
          </a:xfrm>
          <a:prstGeom prst="rect">
            <a:avLst/>
          </a:prstGeom>
        </p:spPr>
      </p:pic>
      <p:pic>
        <p:nvPicPr>
          <p:cNvPr id="15" name="Picture 14" descr="A black diamond on a blue background&#10;&#10;Description automatically generated">
            <a:extLst>
              <a:ext uri="{FF2B5EF4-FFF2-40B4-BE49-F238E27FC236}">
                <a16:creationId xmlns:a16="http://schemas.microsoft.com/office/drawing/2014/main" id="{2ED4969A-862D-1156-E75B-EF8F5F6D01FB}"/>
              </a:ext>
            </a:extLst>
          </p:cNvPr>
          <p:cNvPicPr>
            <a:picLocks noChangeAspect="1"/>
          </p:cNvPicPr>
          <p:nvPr/>
        </p:nvPicPr>
        <p:blipFill>
          <a:blip r:embed="rId4"/>
          <a:stretch>
            <a:fillRect/>
          </a:stretch>
        </p:blipFill>
        <p:spPr>
          <a:xfrm>
            <a:off x="3614607" y="988203"/>
            <a:ext cx="995082" cy="997164"/>
          </a:xfrm>
          <a:prstGeom prst="rect">
            <a:avLst/>
          </a:prstGeom>
        </p:spPr>
      </p:pic>
      <p:sp>
        <p:nvSpPr>
          <p:cNvPr id="24" name="Freeform 23">
            <a:extLst>
              <a:ext uri="{FF2B5EF4-FFF2-40B4-BE49-F238E27FC236}">
                <a16:creationId xmlns:a16="http://schemas.microsoft.com/office/drawing/2014/main" id="{F401975E-4DE2-4F34-CCD1-A29198722AC9}"/>
              </a:ext>
            </a:extLst>
          </p:cNvPr>
          <p:cNvSpPr/>
          <p:nvPr/>
        </p:nvSpPr>
        <p:spPr>
          <a:xfrm rot="10800000">
            <a:off x="10578441" y="992704"/>
            <a:ext cx="993902" cy="993902"/>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7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39" name="Picture 38" descr="A black and purple checkered pattern&#10;&#10;Description automatically generated">
            <a:extLst>
              <a:ext uri="{FF2B5EF4-FFF2-40B4-BE49-F238E27FC236}">
                <a16:creationId xmlns:a16="http://schemas.microsoft.com/office/drawing/2014/main" id="{D04AE1A7-795F-70F1-1D1F-A32BAD95C876}"/>
              </a:ext>
            </a:extLst>
          </p:cNvPr>
          <p:cNvPicPr>
            <a:picLocks noChangeAspect="1"/>
          </p:cNvPicPr>
          <p:nvPr/>
        </p:nvPicPr>
        <p:blipFill>
          <a:blip r:embed="rId5"/>
          <a:stretch>
            <a:fillRect/>
          </a:stretch>
        </p:blipFill>
        <p:spPr>
          <a:xfrm>
            <a:off x="3610180" y="1991646"/>
            <a:ext cx="1000879" cy="1000879"/>
          </a:xfrm>
          <a:prstGeom prst="rect">
            <a:avLst/>
          </a:prstGeom>
        </p:spPr>
      </p:pic>
      <p:pic>
        <p:nvPicPr>
          <p:cNvPr id="16" name="Picture 15" descr="A black and blue chevron pattern&#10;&#10;Description automatically generated">
            <a:extLst>
              <a:ext uri="{FF2B5EF4-FFF2-40B4-BE49-F238E27FC236}">
                <a16:creationId xmlns:a16="http://schemas.microsoft.com/office/drawing/2014/main" id="{BA988BEC-2FBA-E7E8-2CD7-8FB9B26D674A}"/>
              </a:ext>
            </a:extLst>
          </p:cNvPr>
          <p:cNvPicPr>
            <a:picLocks noChangeAspect="1"/>
          </p:cNvPicPr>
          <p:nvPr/>
        </p:nvPicPr>
        <p:blipFill>
          <a:blip r:embed="rId6"/>
          <a:stretch>
            <a:fillRect/>
          </a:stretch>
        </p:blipFill>
        <p:spPr>
          <a:xfrm rot="5400000">
            <a:off x="10575658" y="-1042"/>
            <a:ext cx="995643" cy="997726"/>
          </a:xfrm>
          <a:prstGeom prst="rect">
            <a:avLst/>
          </a:prstGeom>
        </p:spPr>
      </p:pic>
      <p:pic>
        <p:nvPicPr>
          <p:cNvPr id="18" name="Picture 17" descr="A black diamond with a black center&#10;&#10;Description automatically generated">
            <a:extLst>
              <a:ext uri="{FF2B5EF4-FFF2-40B4-BE49-F238E27FC236}">
                <a16:creationId xmlns:a16="http://schemas.microsoft.com/office/drawing/2014/main" id="{3C49C60C-9860-1502-3901-5CB56157B1C7}"/>
              </a:ext>
            </a:extLst>
          </p:cNvPr>
          <p:cNvPicPr>
            <a:picLocks noChangeAspect="1"/>
          </p:cNvPicPr>
          <p:nvPr/>
        </p:nvPicPr>
        <p:blipFill>
          <a:blip r:embed="rId7"/>
          <a:stretch>
            <a:fillRect/>
          </a:stretch>
        </p:blipFill>
        <p:spPr>
          <a:xfrm>
            <a:off x="8591036" y="985554"/>
            <a:ext cx="997727" cy="999814"/>
          </a:xfrm>
          <a:prstGeom prst="rect">
            <a:avLst/>
          </a:prstGeom>
        </p:spPr>
      </p:pic>
      <p:pic>
        <p:nvPicPr>
          <p:cNvPr id="22" name="Picture 21" descr="A blue and black circle&#10;&#10;Description automatically generated">
            <a:extLst>
              <a:ext uri="{FF2B5EF4-FFF2-40B4-BE49-F238E27FC236}">
                <a16:creationId xmlns:a16="http://schemas.microsoft.com/office/drawing/2014/main" id="{F1D862E5-8579-6E00-DA0D-0A5D6FD1E9DA}"/>
              </a:ext>
            </a:extLst>
          </p:cNvPr>
          <p:cNvPicPr>
            <a:picLocks noChangeAspect="1"/>
          </p:cNvPicPr>
          <p:nvPr/>
        </p:nvPicPr>
        <p:blipFill>
          <a:blip r:embed="rId8"/>
          <a:stretch>
            <a:fillRect/>
          </a:stretch>
        </p:blipFill>
        <p:spPr>
          <a:xfrm>
            <a:off x="9590676" y="986792"/>
            <a:ext cx="997727" cy="999814"/>
          </a:xfrm>
          <a:prstGeom prst="rect">
            <a:avLst/>
          </a:prstGeom>
        </p:spPr>
      </p:pic>
      <p:pic>
        <p:nvPicPr>
          <p:cNvPr id="26" name="Picture 25" descr="A black and blue diamond pattern&#10;&#10;Description automatically generated">
            <a:extLst>
              <a:ext uri="{FF2B5EF4-FFF2-40B4-BE49-F238E27FC236}">
                <a16:creationId xmlns:a16="http://schemas.microsoft.com/office/drawing/2014/main" id="{F2323511-2D10-C3D0-2767-7AE04ED9F20E}"/>
              </a:ext>
            </a:extLst>
          </p:cNvPr>
          <p:cNvPicPr>
            <a:picLocks noChangeAspect="1"/>
          </p:cNvPicPr>
          <p:nvPr/>
        </p:nvPicPr>
        <p:blipFill>
          <a:blip r:embed="rId9"/>
          <a:stretch>
            <a:fillRect/>
          </a:stretch>
        </p:blipFill>
        <p:spPr>
          <a:xfrm>
            <a:off x="7578900" y="985554"/>
            <a:ext cx="1008030" cy="1008030"/>
          </a:xfrm>
          <a:prstGeom prst="rect">
            <a:avLst/>
          </a:prstGeom>
        </p:spPr>
      </p:pic>
      <p:pic>
        <p:nvPicPr>
          <p:cNvPr id="28" name="Picture 27" descr="A blue and black circle&#10;&#10;Description automatically generated">
            <a:extLst>
              <a:ext uri="{FF2B5EF4-FFF2-40B4-BE49-F238E27FC236}">
                <a16:creationId xmlns:a16="http://schemas.microsoft.com/office/drawing/2014/main" id="{93788E05-3689-5A88-385D-E67310BB137C}"/>
              </a:ext>
            </a:extLst>
          </p:cNvPr>
          <p:cNvPicPr>
            <a:picLocks noChangeAspect="1"/>
          </p:cNvPicPr>
          <p:nvPr/>
        </p:nvPicPr>
        <p:blipFill>
          <a:blip r:embed="rId10"/>
          <a:stretch>
            <a:fillRect/>
          </a:stretch>
        </p:blipFill>
        <p:spPr>
          <a:xfrm rot="16200000">
            <a:off x="5590258" y="1004579"/>
            <a:ext cx="980789" cy="980789"/>
          </a:xfrm>
          <a:prstGeom prst="rect">
            <a:avLst/>
          </a:prstGeom>
        </p:spPr>
      </p:pic>
      <p:pic>
        <p:nvPicPr>
          <p:cNvPr id="32" name="Picture 31" descr="A purple and black chevron pattern&#10;&#10;Description automatically generated">
            <a:extLst>
              <a:ext uri="{FF2B5EF4-FFF2-40B4-BE49-F238E27FC236}">
                <a16:creationId xmlns:a16="http://schemas.microsoft.com/office/drawing/2014/main" id="{4BBE4463-D9B1-1BD7-0648-07F00F6DA3C2}"/>
              </a:ext>
            </a:extLst>
          </p:cNvPr>
          <p:cNvPicPr>
            <a:picLocks noChangeAspect="1"/>
          </p:cNvPicPr>
          <p:nvPr/>
        </p:nvPicPr>
        <p:blipFill>
          <a:blip r:embed="rId11"/>
          <a:stretch>
            <a:fillRect/>
          </a:stretch>
        </p:blipFill>
        <p:spPr>
          <a:xfrm rot="10800000">
            <a:off x="4606413" y="999374"/>
            <a:ext cx="983934" cy="985993"/>
          </a:xfrm>
          <a:prstGeom prst="rect">
            <a:avLst/>
          </a:prstGeom>
        </p:spPr>
      </p:pic>
      <p:sp>
        <p:nvSpPr>
          <p:cNvPr id="19" name="Rounded Rectangle 18">
            <a:extLst>
              <a:ext uri="{FF2B5EF4-FFF2-40B4-BE49-F238E27FC236}">
                <a16:creationId xmlns:a16="http://schemas.microsoft.com/office/drawing/2014/main" id="{0091E35D-BB62-64D6-E32D-E5016D59395B}"/>
              </a:ext>
            </a:extLst>
          </p:cNvPr>
          <p:cNvSpPr/>
          <p:nvPr/>
        </p:nvSpPr>
        <p:spPr>
          <a:xfrm>
            <a:off x="4454437" y="5257742"/>
            <a:ext cx="2485208"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versterkte partnerschappen</a:t>
            </a:r>
          </a:p>
          <a:p>
            <a:pPr algn="ctr">
              <a:lnSpc>
                <a:spcPct val="90000"/>
              </a:lnSpc>
            </a:pPr>
            <a:endParaRPr lang="nl-NL" sz="2400" dirty="0">
              <a:solidFill>
                <a:srgbClr val="522463"/>
              </a:solidFill>
              <a:latin typeface="Flanders Art Sans Medium" pitchFamily="2" charset="77"/>
            </a:endParaRPr>
          </a:p>
        </p:txBody>
      </p:sp>
      <p:pic>
        <p:nvPicPr>
          <p:cNvPr id="48" name="Picture 47" descr="A blue and black circle&#10;&#10;Description automatically generated">
            <a:extLst>
              <a:ext uri="{FF2B5EF4-FFF2-40B4-BE49-F238E27FC236}">
                <a16:creationId xmlns:a16="http://schemas.microsoft.com/office/drawing/2014/main" id="{EEF79D9F-9AE8-8605-BB3A-4B735A705856}"/>
              </a:ext>
            </a:extLst>
          </p:cNvPr>
          <p:cNvPicPr>
            <a:picLocks noChangeAspect="1"/>
          </p:cNvPicPr>
          <p:nvPr/>
        </p:nvPicPr>
        <p:blipFill>
          <a:blip r:embed="rId8"/>
          <a:stretch>
            <a:fillRect/>
          </a:stretch>
        </p:blipFill>
        <p:spPr>
          <a:xfrm rot="16200000">
            <a:off x="4697796" y="3429000"/>
            <a:ext cx="1013699" cy="1015820"/>
          </a:xfrm>
          <a:prstGeom prst="rect">
            <a:avLst/>
          </a:prstGeom>
        </p:spPr>
      </p:pic>
      <p:pic>
        <p:nvPicPr>
          <p:cNvPr id="56" name="Picture 55" descr="A black and blue diamond pattern&#10;&#10;Description automatically generated">
            <a:extLst>
              <a:ext uri="{FF2B5EF4-FFF2-40B4-BE49-F238E27FC236}">
                <a16:creationId xmlns:a16="http://schemas.microsoft.com/office/drawing/2014/main" id="{91FF9951-8404-394B-2059-EE812065415D}"/>
              </a:ext>
            </a:extLst>
          </p:cNvPr>
          <p:cNvPicPr>
            <a:picLocks noChangeAspect="1"/>
          </p:cNvPicPr>
          <p:nvPr/>
        </p:nvPicPr>
        <p:blipFill>
          <a:blip r:embed="rId9"/>
          <a:stretch>
            <a:fillRect/>
          </a:stretch>
        </p:blipFill>
        <p:spPr>
          <a:xfrm rot="5400000">
            <a:off x="5847372" y="4169469"/>
            <a:ext cx="836458" cy="836458"/>
          </a:xfrm>
          <a:prstGeom prst="rect">
            <a:avLst/>
          </a:prstGeom>
        </p:spPr>
      </p:pic>
      <p:pic>
        <p:nvPicPr>
          <p:cNvPr id="35" name="Graphic 34">
            <a:extLst>
              <a:ext uri="{FF2B5EF4-FFF2-40B4-BE49-F238E27FC236}">
                <a16:creationId xmlns:a16="http://schemas.microsoft.com/office/drawing/2014/main" id="{3BA717FA-FD02-CBBC-3666-A7BD3E1F0C68}"/>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872237" y="3537484"/>
            <a:ext cx="1183927" cy="634246"/>
          </a:xfrm>
          <a:prstGeom prst="rect">
            <a:avLst/>
          </a:prstGeom>
        </p:spPr>
      </p:pic>
      <p:pic>
        <p:nvPicPr>
          <p:cNvPr id="37" name="Graphic 36">
            <a:extLst>
              <a:ext uri="{FF2B5EF4-FFF2-40B4-BE49-F238E27FC236}">
                <a16:creationId xmlns:a16="http://schemas.microsoft.com/office/drawing/2014/main" id="{13EC299D-8929-8AF7-7A11-564BEAD36CB7}"/>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7757" y="4310111"/>
            <a:ext cx="1183927" cy="557142"/>
          </a:xfrm>
          <a:prstGeom prst="rect">
            <a:avLst/>
          </a:prstGeom>
        </p:spPr>
      </p:pic>
      <p:sp>
        <p:nvSpPr>
          <p:cNvPr id="53" name="Arc 52">
            <a:extLst>
              <a:ext uri="{FF2B5EF4-FFF2-40B4-BE49-F238E27FC236}">
                <a16:creationId xmlns:a16="http://schemas.microsoft.com/office/drawing/2014/main" id="{FA4E5DBD-B9EF-BF8E-9203-B6D2AD5CC0E7}"/>
              </a:ext>
            </a:extLst>
          </p:cNvPr>
          <p:cNvSpPr/>
          <p:nvPr/>
        </p:nvSpPr>
        <p:spPr>
          <a:xfrm>
            <a:off x="5797487" y="3854607"/>
            <a:ext cx="693398" cy="693398"/>
          </a:xfrm>
          <a:prstGeom prst="arc">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54" name="Arc 53">
            <a:extLst>
              <a:ext uri="{FF2B5EF4-FFF2-40B4-BE49-F238E27FC236}">
                <a16:creationId xmlns:a16="http://schemas.microsoft.com/office/drawing/2014/main" id="{0469F71B-4BD3-AE05-F6FD-98A778E65234}"/>
              </a:ext>
            </a:extLst>
          </p:cNvPr>
          <p:cNvSpPr/>
          <p:nvPr/>
        </p:nvSpPr>
        <p:spPr>
          <a:xfrm rot="16200000" flipH="1">
            <a:off x="4953249" y="3923971"/>
            <a:ext cx="693398" cy="693398"/>
          </a:xfrm>
          <a:prstGeom prst="arc">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57" name="Rounded Rectangle 56">
            <a:extLst>
              <a:ext uri="{FF2B5EF4-FFF2-40B4-BE49-F238E27FC236}">
                <a16:creationId xmlns:a16="http://schemas.microsoft.com/office/drawing/2014/main" id="{5BC9C064-208B-D8C2-9681-DDDE4C62EB6A}"/>
              </a:ext>
            </a:extLst>
          </p:cNvPr>
          <p:cNvSpPr/>
          <p:nvPr/>
        </p:nvSpPr>
        <p:spPr>
          <a:xfrm>
            <a:off x="6966495" y="5257742"/>
            <a:ext cx="2153693"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ecosysteem</a:t>
            </a:r>
          </a:p>
        </p:txBody>
      </p:sp>
      <p:pic>
        <p:nvPicPr>
          <p:cNvPr id="81" name="Picture 80" descr="A black and blue chevron pattern&#10;&#10;Description automatically generated">
            <a:extLst>
              <a:ext uri="{FF2B5EF4-FFF2-40B4-BE49-F238E27FC236}">
                <a16:creationId xmlns:a16="http://schemas.microsoft.com/office/drawing/2014/main" id="{3A91AA41-41F9-4D2C-7404-6E067F4122BE}"/>
              </a:ext>
            </a:extLst>
          </p:cNvPr>
          <p:cNvPicPr>
            <a:picLocks noChangeAspect="1"/>
          </p:cNvPicPr>
          <p:nvPr/>
        </p:nvPicPr>
        <p:blipFill>
          <a:blip r:embed="rId6"/>
          <a:stretch>
            <a:fillRect/>
          </a:stretch>
        </p:blipFill>
        <p:spPr>
          <a:xfrm rot="16200000">
            <a:off x="7286201" y="3420519"/>
            <a:ext cx="1066616" cy="1068847"/>
          </a:xfrm>
          <a:prstGeom prst="rect">
            <a:avLst/>
          </a:prstGeom>
        </p:spPr>
      </p:pic>
      <p:pic>
        <p:nvPicPr>
          <p:cNvPr id="86" name="Picture 85" descr="A purple and black logo&#10;&#10;Description automatically generated">
            <a:extLst>
              <a:ext uri="{FF2B5EF4-FFF2-40B4-BE49-F238E27FC236}">
                <a16:creationId xmlns:a16="http://schemas.microsoft.com/office/drawing/2014/main" id="{916780CE-389A-628F-4D52-69903DE4AD80}"/>
              </a:ext>
            </a:extLst>
          </p:cNvPr>
          <p:cNvPicPr>
            <a:picLocks noChangeAspect="1"/>
          </p:cNvPicPr>
          <p:nvPr/>
        </p:nvPicPr>
        <p:blipFill>
          <a:blip r:embed="rId16"/>
          <a:stretch>
            <a:fillRect/>
          </a:stretch>
        </p:blipFill>
        <p:spPr>
          <a:xfrm rot="5400000">
            <a:off x="7864356" y="4007619"/>
            <a:ext cx="958584" cy="958584"/>
          </a:xfrm>
          <a:prstGeom prst="rect">
            <a:avLst/>
          </a:prstGeom>
        </p:spPr>
      </p:pic>
      <p:sp>
        <p:nvSpPr>
          <p:cNvPr id="63" name="Arc 62">
            <a:extLst>
              <a:ext uri="{FF2B5EF4-FFF2-40B4-BE49-F238E27FC236}">
                <a16:creationId xmlns:a16="http://schemas.microsoft.com/office/drawing/2014/main" id="{8EAB5813-1E0D-D300-CBA1-43BD565E2DA2}"/>
              </a:ext>
            </a:extLst>
          </p:cNvPr>
          <p:cNvSpPr/>
          <p:nvPr/>
        </p:nvSpPr>
        <p:spPr>
          <a:xfrm rot="15994643" flipH="1">
            <a:off x="7499317" y="4245190"/>
            <a:ext cx="390148" cy="390148"/>
          </a:xfrm>
          <a:prstGeom prst="arc">
            <a:avLst>
              <a:gd name="adj1" fmla="val 15449815"/>
              <a:gd name="adj2" fmla="val 837326"/>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pic>
        <p:nvPicPr>
          <p:cNvPr id="65" name="Graphic 64">
            <a:extLst>
              <a:ext uri="{FF2B5EF4-FFF2-40B4-BE49-F238E27FC236}">
                <a16:creationId xmlns:a16="http://schemas.microsoft.com/office/drawing/2014/main" id="{D46B26DF-EB4F-CA53-C7F9-23E32B61F92D}"/>
              </a:ext>
            </a:extLst>
          </p:cNvPr>
          <p:cNvPicPr>
            <a:picLocks noChangeAspect="1"/>
          </p:cNvPicPr>
          <p:nvPr/>
        </p:nvPicPr>
        <p:blipFill rotWithShape="1">
          <a:blip r:embed="rId17">
            <a:extLst>
              <a:ext uri="{96DAC541-7B7A-43D3-8B79-37D633B846F1}">
                <asvg:svgBlip xmlns:asvg="http://schemas.microsoft.com/office/drawing/2016/SVG/main" r:embed="rId18"/>
              </a:ext>
            </a:extLst>
          </a:blip>
          <a:srcRect l="23747" t="26221" r="59741" b="52509"/>
          <a:stretch/>
        </p:blipFill>
        <p:spPr>
          <a:xfrm>
            <a:off x="7618472" y="3488333"/>
            <a:ext cx="438807" cy="565270"/>
          </a:xfrm>
          <a:prstGeom prst="rect">
            <a:avLst/>
          </a:prstGeom>
        </p:spPr>
      </p:pic>
      <p:pic>
        <p:nvPicPr>
          <p:cNvPr id="66" name="Graphic 65">
            <a:extLst>
              <a:ext uri="{FF2B5EF4-FFF2-40B4-BE49-F238E27FC236}">
                <a16:creationId xmlns:a16="http://schemas.microsoft.com/office/drawing/2014/main" id="{54D37304-DE89-53C2-8313-AAE5EC3B320F}"/>
              </a:ext>
            </a:extLst>
          </p:cNvPr>
          <p:cNvPicPr>
            <a:picLocks noChangeAspect="1"/>
          </p:cNvPicPr>
          <p:nvPr/>
        </p:nvPicPr>
        <p:blipFill rotWithShape="1">
          <a:blip r:embed="rId17">
            <a:extLst>
              <a:ext uri="{96DAC541-7B7A-43D3-8B79-37D633B846F1}">
                <asvg:svgBlip xmlns:asvg="http://schemas.microsoft.com/office/drawing/2016/SVG/main" r:embed="rId18"/>
              </a:ext>
            </a:extLst>
          </a:blip>
          <a:srcRect l="23747" t="26221" r="59741" b="52509"/>
          <a:stretch/>
        </p:blipFill>
        <p:spPr>
          <a:xfrm>
            <a:off x="8105007" y="3766964"/>
            <a:ext cx="438807" cy="565270"/>
          </a:xfrm>
          <a:prstGeom prst="rect">
            <a:avLst/>
          </a:prstGeom>
        </p:spPr>
      </p:pic>
      <p:pic>
        <p:nvPicPr>
          <p:cNvPr id="67" name="Graphic 66">
            <a:extLst>
              <a:ext uri="{FF2B5EF4-FFF2-40B4-BE49-F238E27FC236}">
                <a16:creationId xmlns:a16="http://schemas.microsoft.com/office/drawing/2014/main" id="{4CB8AF47-8021-7B47-50C8-11B40D582FDD}"/>
              </a:ext>
            </a:extLst>
          </p:cNvPr>
          <p:cNvPicPr>
            <a:picLocks noChangeAspect="1"/>
          </p:cNvPicPr>
          <p:nvPr/>
        </p:nvPicPr>
        <p:blipFill rotWithShape="1">
          <a:blip r:embed="rId17">
            <a:extLst>
              <a:ext uri="{96DAC541-7B7A-43D3-8B79-37D633B846F1}">
                <asvg:svgBlip xmlns:asvg="http://schemas.microsoft.com/office/drawing/2016/SVG/main" r:embed="rId18"/>
              </a:ext>
            </a:extLst>
          </a:blip>
          <a:srcRect l="23747" t="26221" r="59741" b="52509"/>
          <a:stretch/>
        </p:blipFill>
        <p:spPr>
          <a:xfrm>
            <a:off x="7763993" y="4079348"/>
            <a:ext cx="438807" cy="565270"/>
          </a:xfrm>
          <a:prstGeom prst="rect">
            <a:avLst/>
          </a:prstGeom>
        </p:spPr>
      </p:pic>
      <p:pic>
        <p:nvPicPr>
          <p:cNvPr id="68" name="Graphic 67">
            <a:extLst>
              <a:ext uri="{FF2B5EF4-FFF2-40B4-BE49-F238E27FC236}">
                <a16:creationId xmlns:a16="http://schemas.microsoft.com/office/drawing/2014/main" id="{3BC14377-0B18-F55F-9EBE-80506C67328A}"/>
              </a:ext>
            </a:extLst>
          </p:cNvPr>
          <p:cNvPicPr>
            <a:picLocks noChangeAspect="1"/>
          </p:cNvPicPr>
          <p:nvPr/>
        </p:nvPicPr>
        <p:blipFill rotWithShape="1">
          <a:blip r:embed="rId17">
            <a:extLst>
              <a:ext uri="{96DAC541-7B7A-43D3-8B79-37D633B846F1}">
                <asvg:svgBlip xmlns:asvg="http://schemas.microsoft.com/office/drawing/2016/SVG/main" r:embed="rId18"/>
              </a:ext>
            </a:extLst>
          </a:blip>
          <a:srcRect l="23747" t="26221" r="59741" b="52509"/>
          <a:stretch/>
        </p:blipFill>
        <p:spPr>
          <a:xfrm>
            <a:off x="7243693" y="3802543"/>
            <a:ext cx="438807" cy="565270"/>
          </a:xfrm>
          <a:prstGeom prst="rect">
            <a:avLst/>
          </a:prstGeom>
        </p:spPr>
      </p:pic>
      <p:pic>
        <p:nvPicPr>
          <p:cNvPr id="69" name="Graphic 68">
            <a:extLst>
              <a:ext uri="{FF2B5EF4-FFF2-40B4-BE49-F238E27FC236}">
                <a16:creationId xmlns:a16="http://schemas.microsoft.com/office/drawing/2014/main" id="{82E752C6-B5D9-A9BD-C238-7B07E60330EC}"/>
              </a:ext>
            </a:extLst>
          </p:cNvPr>
          <p:cNvPicPr>
            <a:picLocks noChangeAspect="1"/>
          </p:cNvPicPr>
          <p:nvPr/>
        </p:nvPicPr>
        <p:blipFill rotWithShape="1">
          <a:blip r:embed="rId17">
            <a:extLst>
              <a:ext uri="{96DAC541-7B7A-43D3-8B79-37D633B846F1}">
                <asvg:svgBlip xmlns:asvg="http://schemas.microsoft.com/office/drawing/2016/SVG/main" r:embed="rId18"/>
              </a:ext>
            </a:extLst>
          </a:blip>
          <a:srcRect l="23747" t="26221" r="59741" b="52509"/>
          <a:stretch/>
        </p:blipFill>
        <p:spPr>
          <a:xfrm>
            <a:off x="8475849" y="3441573"/>
            <a:ext cx="438807" cy="565270"/>
          </a:xfrm>
          <a:prstGeom prst="rect">
            <a:avLst/>
          </a:prstGeom>
        </p:spPr>
      </p:pic>
      <p:pic>
        <p:nvPicPr>
          <p:cNvPr id="70" name="Graphic 69">
            <a:extLst>
              <a:ext uri="{FF2B5EF4-FFF2-40B4-BE49-F238E27FC236}">
                <a16:creationId xmlns:a16="http://schemas.microsoft.com/office/drawing/2014/main" id="{B7051444-F803-BF7D-9C5E-988D6534467F}"/>
              </a:ext>
            </a:extLst>
          </p:cNvPr>
          <p:cNvPicPr>
            <a:picLocks noChangeAspect="1"/>
          </p:cNvPicPr>
          <p:nvPr/>
        </p:nvPicPr>
        <p:blipFill rotWithShape="1">
          <a:blip r:embed="rId17">
            <a:extLst>
              <a:ext uri="{96DAC541-7B7A-43D3-8B79-37D633B846F1}">
                <asvg:svgBlip xmlns:asvg="http://schemas.microsoft.com/office/drawing/2016/SVG/main" r:embed="rId18"/>
              </a:ext>
            </a:extLst>
          </a:blip>
          <a:srcRect l="23747" t="26221" r="59741" b="52509"/>
          <a:stretch/>
        </p:blipFill>
        <p:spPr>
          <a:xfrm>
            <a:off x="8412177" y="4227432"/>
            <a:ext cx="438807" cy="565270"/>
          </a:xfrm>
          <a:prstGeom prst="rect">
            <a:avLst/>
          </a:prstGeom>
        </p:spPr>
      </p:pic>
      <p:sp>
        <p:nvSpPr>
          <p:cNvPr id="72" name="Freeform 71">
            <a:extLst>
              <a:ext uri="{FF2B5EF4-FFF2-40B4-BE49-F238E27FC236}">
                <a16:creationId xmlns:a16="http://schemas.microsoft.com/office/drawing/2014/main" id="{1120AF58-9AD8-D0BA-32BF-D8821BA8299E}"/>
              </a:ext>
            </a:extLst>
          </p:cNvPr>
          <p:cNvSpPr/>
          <p:nvPr/>
        </p:nvSpPr>
        <p:spPr>
          <a:xfrm>
            <a:off x="8162002" y="4505136"/>
            <a:ext cx="253139" cy="253139"/>
          </a:xfrm>
          <a:custGeom>
            <a:avLst/>
            <a:gdLst>
              <a:gd name="connsiteX0" fmla="*/ 0 w 253139"/>
              <a:gd name="connsiteY0" fmla="*/ 0 h 253139"/>
              <a:gd name="connsiteX1" fmla="*/ 144651 w 253139"/>
              <a:gd name="connsiteY1" fmla="*/ 51661 h 253139"/>
              <a:gd name="connsiteX2" fmla="*/ 108489 w 253139"/>
              <a:gd name="connsiteY2" fmla="*/ 216976 h 253139"/>
              <a:gd name="connsiteX3" fmla="*/ 253139 w 253139"/>
              <a:gd name="connsiteY3" fmla="*/ 253139 h 253139"/>
            </a:gdLst>
            <a:ahLst/>
            <a:cxnLst>
              <a:cxn ang="0">
                <a:pos x="connsiteX0" y="connsiteY0"/>
              </a:cxn>
              <a:cxn ang="0">
                <a:pos x="connsiteX1" y="connsiteY1"/>
              </a:cxn>
              <a:cxn ang="0">
                <a:pos x="connsiteX2" y="connsiteY2"/>
              </a:cxn>
              <a:cxn ang="0">
                <a:pos x="connsiteX3" y="connsiteY3"/>
              </a:cxn>
            </a:cxnLst>
            <a:rect l="l" t="t" r="r" b="b"/>
            <a:pathLst>
              <a:path w="253139" h="253139">
                <a:moveTo>
                  <a:pt x="0" y="0"/>
                </a:moveTo>
                <a:cubicBezTo>
                  <a:pt x="63284" y="7749"/>
                  <a:pt x="126569" y="15498"/>
                  <a:pt x="144651" y="51661"/>
                </a:cubicBezTo>
                <a:cubicBezTo>
                  <a:pt x="162733" y="87824"/>
                  <a:pt x="90408" y="183396"/>
                  <a:pt x="108489" y="216976"/>
                </a:cubicBezTo>
                <a:cubicBezTo>
                  <a:pt x="126570" y="250556"/>
                  <a:pt x="189854" y="251847"/>
                  <a:pt x="253139" y="253139"/>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3" name="Freeform 72">
            <a:extLst>
              <a:ext uri="{FF2B5EF4-FFF2-40B4-BE49-F238E27FC236}">
                <a16:creationId xmlns:a16="http://schemas.microsoft.com/office/drawing/2014/main" id="{2FC67DE2-4891-593B-8486-21058895C823}"/>
              </a:ext>
            </a:extLst>
          </p:cNvPr>
          <p:cNvSpPr/>
          <p:nvPr/>
        </p:nvSpPr>
        <p:spPr>
          <a:xfrm>
            <a:off x="7996687" y="3458812"/>
            <a:ext cx="506278" cy="176976"/>
          </a:xfrm>
          <a:custGeom>
            <a:avLst/>
            <a:gdLst>
              <a:gd name="connsiteX0" fmla="*/ 0 w 506278"/>
              <a:gd name="connsiteY0" fmla="*/ 142256 h 176976"/>
              <a:gd name="connsiteX1" fmla="*/ 242807 w 506278"/>
              <a:gd name="connsiteY1" fmla="*/ 168087 h 176976"/>
              <a:gd name="connsiteX2" fmla="*/ 346129 w 506278"/>
              <a:gd name="connsiteY2" fmla="*/ 7938 h 176976"/>
              <a:gd name="connsiteX3" fmla="*/ 506278 w 506278"/>
              <a:gd name="connsiteY3" fmla="*/ 38934 h 176976"/>
            </a:gdLst>
            <a:ahLst/>
            <a:cxnLst>
              <a:cxn ang="0">
                <a:pos x="connsiteX0" y="connsiteY0"/>
              </a:cxn>
              <a:cxn ang="0">
                <a:pos x="connsiteX1" y="connsiteY1"/>
              </a:cxn>
              <a:cxn ang="0">
                <a:pos x="connsiteX2" y="connsiteY2"/>
              </a:cxn>
              <a:cxn ang="0">
                <a:pos x="connsiteX3" y="connsiteY3"/>
              </a:cxn>
            </a:cxnLst>
            <a:rect l="l" t="t" r="r" b="b"/>
            <a:pathLst>
              <a:path w="506278" h="176976">
                <a:moveTo>
                  <a:pt x="0" y="142256"/>
                </a:moveTo>
                <a:cubicBezTo>
                  <a:pt x="92559" y="166364"/>
                  <a:pt x="185119" y="190473"/>
                  <a:pt x="242807" y="168087"/>
                </a:cubicBezTo>
                <a:cubicBezTo>
                  <a:pt x="300495" y="145701"/>
                  <a:pt x="302217" y="29463"/>
                  <a:pt x="346129" y="7938"/>
                </a:cubicBezTo>
                <a:cubicBezTo>
                  <a:pt x="390041" y="-13587"/>
                  <a:pt x="448159" y="12673"/>
                  <a:pt x="506278" y="38934"/>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4" name="Arc 73">
            <a:extLst>
              <a:ext uri="{FF2B5EF4-FFF2-40B4-BE49-F238E27FC236}">
                <a16:creationId xmlns:a16="http://schemas.microsoft.com/office/drawing/2014/main" id="{C5CFF627-B3F7-A35A-03B2-4DF5C9A9343B}"/>
              </a:ext>
            </a:extLst>
          </p:cNvPr>
          <p:cNvSpPr/>
          <p:nvPr/>
        </p:nvSpPr>
        <p:spPr>
          <a:xfrm rot="21196097" flipH="1">
            <a:off x="8305857" y="3626583"/>
            <a:ext cx="390148" cy="390148"/>
          </a:xfrm>
          <a:prstGeom prst="arc">
            <a:avLst>
              <a:gd name="adj1" fmla="val 15449815"/>
              <a:gd name="adj2" fmla="val 19490665"/>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75" name="Arc 74">
            <a:extLst>
              <a:ext uri="{FF2B5EF4-FFF2-40B4-BE49-F238E27FC236}">
                <a16:creationId xmlns:a16="http://schemas.microsoft.com/office/drawing/2014/main" id="{770A3520-F232-9077-316A-880FA31A21C4}"/>
              </a:ext>
            </a:extLst>
          </p:cNvPr>
          <p:cNvSpPr/>
          <p:nvPr/>
        </p:nvSpPr>
        <p:spPr>
          <a:xfrm rot="13735220" flipH="1">
            <a:off x="7928861" y="3324245"/>
            <a:ext cx="510142" cy="510142"/>
          </a:xfrm>
          <a:prstGeom prst="arc">
            <a:avLst>
              <a:gd name="adj1" fmla="val 15449815"/>
              <a:gd name="adj2" fmla="val 18560253"/>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76" name="Arc 75">
            <a:extLst>
              <a:ext uri="{FF2B5EF4-FFF2-40B4-BE49-F238E27FC236}">
                <a16:creationId xmlns:a16="http://schemas.microsoft.com/office/drawing/2014/main" id="{B7214CC0-2BCB-D081-0253-5279513B83FF}"/>
              </a:ext>
            </a:extLst>
          </p:cNvPr>
          <p:cNvSpPr/>
          <p:nvPr/>
        </p:nvSpPr>
        <p:spPr>
          <a:xfrm rot="13735220" flipH="1">
            <a:off x="7517720" y="3668419"/>
            <a:ext cx="510142" cy="510142"/>
          </a:xfrm>
          <a:prstGeom prst="arc">
            <a:avLst>
              <a:gd name="adj1" fmla="val 15449815"/>
              <a:gd name="adj2" fmla="val 19612482"/>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78" name="Freeform 77">
            <a:extLst>
              <a:ext uri="{FF2B5EF4-FFF2-40B4-BE49-F238E27FC236}">
                <a16:creationId xmlns:a16="http://schemas.microsoft.com/office/drawing/2014/main" id="{EC142A00-09D1-59C7-1A53-98E9CC971D97}"/>
              </a:ext>
            </a:extLst>
          </p:cNvPr>
          <p:cNvSpPr/>
          <p:nvPr/>
        </p:nvSpPr>
        <p:spPr>
          <a:xfrm>
            <a:off x="7480077" y="3590736"/>
            <a:ext cx="165315" cy="201478"/>
          </a:xfrm>
          <a:custGeom>
            <a:avLst/>
            <a:gdLst>
              <a:gd name="connsiteX0" fmla="*/ 165315 w 165315"/>
              <a:gd name="connsiteY0" fmla="*/ 0 h 201478"/>
              <a:gd name="connsiteX1" fmla="*/ 113654 w 165315"/>
              <a:gd name="connsiteY1" fmla="*/ 139485 h 201478"/>
              <a:gd name="connsiteX2" fmla="*/ 0 w 165315"/>
              <a:gd name="connsiteY2" fmla="*/ 201478 h 201478"/>
            </a:gdLst>
            <a:ahLst/>
            <a:cxnLst>
              <a:cxn ang="0">
                <a:pos x="connsiteX0" y="connsiteY0"/>
              </a:cxn>
              <a:cxn ang="0">
                <a:pos x="connsiteX1" y="connsiteY1"/>
              </a:cxn>
              <a:cxn ang="0">
                <a:pos x="connsiteX2" y="connsiteY2"/>
              </a:cxn>
            </a:cxnLst>
            <a:rect l="l" t="t" r="r" b="b"/>
            <a:pathLst>
              <a:path w="165315" h="201478">
                <a:moveTo>
                  <a:pt x="165315" y="0"/>
                </a:moveTo>
                <a:cubicBezTo>
                  <a:pt x="153260" y="52952"/>
                  <a:pt x="141206" y="105905"/>
                  <a:pt x="113654" y="139485"/>
                </a:cubicBezTo>
                <a:cubicBezTo>
                  <a:pt x="86102" y="173065"/>
                  <a:pt x="43051" y="187271"/>
                  <a:pt x="0" y="201478"/>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9" name="Freeform 78">
            <a:extLst>
              <a:ext uri="{FF2B5EF4-FFF2-40B4-BE49-F238E27FC236}">
                <a16:creationId xmlns:a16="http://schemas.microsoft.com/office/drawing/2014/main" id="{4CA1715B-C435-0AF5-25D1-54AEC3FF57D4}"/>
              </a:ext>
            </a:extLst>
          </p:cNvPr>
          <p:cNvSpPr/>
          <p:nvPr/>
        </p:nvSpPr>
        <p:spPr>
          <a:xfrm>
            <a:off x="8440972" y="3952363"/>
            <a:ext cx="170601" cy="253139"/>
          </a:xfrm>
          <a:custGeom>
            <a:avLst/>
            <a:gdLst>
              <a:gd name="connsiteX0" fmla="*/ 0 w 170601"/>
              <a:gd name="connsiteY0" fmla="*/ 0 h 253139"/>
              <a:gd name="connsiteX1" fmla="*/ 41329 w 170601"/>
              <a:gd name="connsiteY1" fmla="*/ 118821 h 253139"/>
              <a:gd name="connsiteX2" fmla="*/ 149817 w 170601"/>
              <a:gd name="connsiteY2" fmla="*/ 170482 h 253139"/>
              <a:gd name="connsiteX3" fmla="*/ 170481 w 170601"/>
              <a:gd name="connsiteY3" fmla="*/ 253139 h 253139"/>
            </a:gdLst>
            <a:ahLst/>
            <a:cxnLst>
              <a:cxn ang="0">
                <a:pos x="connsiteX0" y="connsiteY0"/>
              </a:cxn>
              <a:cxn ang="0">
                <a:pos x="connsiteX1" y="connsiteY1"/>
              </a:cxn>
              <a:cxn ang="0">
                <a:pos x="connsiteX2" y="connsiteY2"/>
              </a:cxn>
              <a:cxn ang="0">
                <a:pos x="connsiteX3" y="connsiteY3"/>
              </a:cxn>
            </a:cxnLst>
            <a:rect l="l" t="t" r="r" b="b"/>
            <a:pathLst>
              <a:path w="170601" h="253139">
                <a:moveTo>
                  <a:pt x="0" y="0"/>
                </a:moveTo>
                <a:cubicBezTo>
                  <a:pt x="8180" y="45203"/>
                  <a:pt x="16360" y="90407"/>
                  <a:pt x="41329" y="118821"/>
                </a:cubicBezTo>
                <a:cubicBezTo>
                  <a:pt x="66299" y="147235"/>
                  <a:pt x="128292" y="148096"/>
                  <a:pt x="149817" y="170482"/>
                </a:cubicBezTo>
                <a:cubicBezTo>
                  <a:pt x="171342" y="192868"/>
                  <a:pt x="170911" y="223003"/>
                  <a:pt x="170481" y="253139"/>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87" name="Group 86">
            <a:extLst>
              <a:ext uri="{FF2B5EF4-FFF2-40B4-BE49-F238E27FC236}">
                <a16:creationId xmlns:a16="http://schemas.microsoft.com/office/drawing/2014/main" id="{52EA4BC1-7D87-68FE-95D2-6C49F50489A3}"/>
              </a:ext>
            </a:extLst>
          </p:cNvPr>
          <p:cNvGrpSpPr/>
          <p:nvPr/>
        </p:nvGrpSpPr>
        <p:grpSpPr>
          <a:xfrm>
            <a:off x="9324916" y="3266058"/>
            <a:ext cx="1761199" cy="2473941"/>
            <a:chOff x="9324916" y="3266058"/>
            <a:chExt cx="1761199" cy="2473941"/>
          </a:xfrm>
        </p:grpSpPr>
        <p:sp>
          <p:nvSpPr>
            <p:cNvPr id="88" name="Rounded Rectangle 87">
              <a:extLst>
                <a:ext uri="{FF2B5EF4-FFF2-40B4-BE49-F238E27FC236}">
                  <a16:creationId xmlns:a16="http://schemas.microsoft.com/office/drawing/2014/main" id="{42B2C464-CAD2-1D52-81E9-3008704ABCB0}"/>
                </a:ext>
              </a:extLst>
            </p:cNvPr>
            <p:cNvSpPr/>
            <p:nvPr/>
          </p:nvSpPr>
          <p:spPr>
            <a:xfrm>
              <a:off x="9329042" y="3266058"/>
              <a:ext cx="1741181" cy="2473941"/>
            </a:xfrm>
            <a:prstGeom prst="roundRect">
              <a:avLst>
                <a:gd name="adj" fmla="val 1642"/>
              </a:avLst>
            </a:prstGeom>
            <a:solidFill>
              <a:srgbClr val="FBFBFB"/>
            </a:solidFill>
            <a:ln w="12700">
              <a:solidFill>
                <a:schemeClr val="bg1">
                  <a:lumMod val="95000"/>
                </a:schemeClr>
              </a:solidFill>
            </a:ln>
            <a:effectLst>
              <a:outerShdw blurRad="193930" sx="99572" sy="99572" algn="ctr" rotWithShape="0">
                <a:prstClr val="black">
                  <a:alpha val="1015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nl-NL" sz="2600" dirty="0">
                <a:solidFill>
                  <a:schemeClr val="tx1">
                    <a:lumMod val="75000"/>
                    <a:lumOff val="25000"/>
                  </a:schemeClr>
                </a:solidFill>
                <a:latin typeface="Flanders Art Sans Medium" pitchFamily="2" charset="77"/>
              </a:endParaRPr>
            </a:p>
          </p:txBody>
        </p:sp>
        <p:sp>
          <p:nvSpPr>
            <p:cNvPr id="89" name="Rounded Rectangle 88">
              <a:extLst>
                <a:ext uri="{FF2B5EF4-FFF2-40B4-BE49-F238E27FC236}">
                  <a16:creationId xmlns:a16="http://schemas.microsoft.com/office/drawing/2014/main" id="{7CB9D327-C38F-5E35-21B4-9EF3195131E8}"/>
                </a:ext>
              </a:extLst>
            </p:cNvPr>
            <p:cNvSpPr/>
            <p:nvPr/>
          </p:nvSpPr>
          <p:spPr>
            <a:xfrm>
              <a:off x="9324916" y="3401452"/>
              <a:ext cx="1741181" cy="51834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dirty="0">
                  <a:solidFill>
                    <a:srgbClr val="522463"/>
                  </a:solidFill>
                  <a:latin typeface="Flanders Art Sans Medium" pitchFamily="2" charset="77"/>
                </a:rPr>
                <a:t>inspirerende voorbeelden</a:t>
              </a:r>
            </a:p>
          </p:txBody>
        </p:sp>
        <p:sp>
          <p:nvSpPr>
            <p:cNvPr id="90" name="Rounded Rectangle 89">
              <a:extLst>
                <a:ext uri="{FF2B5EF4-FFF2-40B4-BE49-F238E27FC236}">
                  <a16:creationId xmlns:a16="http://schemas.microsoft.com/office/drawing/2014/main" id="{50E15B79-5FB0-8338-2F70-D5E50D61AF50}"/>
                </a:ext>
              </a:extLst>
            </p:cNvPr>
            <p:cNvSpPr/>
            <p:nvPr/>
          </p:nvSpPr>
          <p:spPr>
            <a:xfrm>
              <a:off x="9324916" y="4096070"/>
              <a:ext cx="1761199" cy="813337"/>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spcAft>
                  <a:spcPts val="800"/>
                </a:spcAft>
              </a:pPr>
              <a:r>
                <a:rPr lang="nl-NL" sz="1200" dirty="0">
                  <a:solidFill>
                    <a:schemeClr val="tx1">
                      <a:lumMod val="75000"/>
                      <a:lumOff val="25000"/>
                    </a:schemeClr>
                  </a:solidFill>
                  <a:latin typeface="Flanders Art Sans Medium" pitchFamily="2" charset="77"/>
                  <a:hlinkClick r:id="rId19"/>
                </a:rPr>
                <a:t>GO! atheneum</a:t>
              </a:r>
              <a:br>
                <a:rPr lang="nl-NL" sz="1200" dirty="0">
                  <a:solidFill>
                    <a:schemeClr val="tx1">
                      <a:lumMod val="75000"/>
                      <a:lumOff val="25000"/>
                    </a:schemeClr>
                  </a:solidFill>
                  <a:latin typeface="Flanders Art Sans Medium" pitchFamily="2" charset="77"/>
                  <a:hlinkClick r:id="rId19"/>
                </a:rPr>
              </a:br>
              <a:r>
                <a:rPr lang="nl-NL" sz="1200" dirty="0">
                  <a:solidFill>
                    <a:schemeClr val="tx1">
                      <a:lumMod val="75000"/>
                      <a:lumOff val="25000"/>
                    </a:schemeClr>
                  </a:solidFill>
                  <a:latin typeface="Flanders Art Sans Medium" pitchFamily="2" charset="77"/>
                  <a:hlinkClick r:id="rId19"/>
                </a:rPr>
                <a:t>Beveren-Waas</a:t>
              </a:r>
              <a:endParaRPr lang="nl-NL" sz="1200" dirty="0">
                <a:solidFill>
                  <a:schemeClr val="tx1">
                    <a:lumMod val="75000"/>
                    <a:lumOff val="25000"/>
                  </a:schemeClr>
                </a:solidFill>
                <a:latin typeface="Flanders Art Sans Medium" pitchFamily="2" charset="77"/>
              </a:endParaRPr>
            </a:p>
            <a:p>
              <a:pPr algn="ctr">
                <a:lnSpc>
                  <a:spcPct val="90000"/>
                </a:lnSpc>
                <a:spcAft>
                  <a:spcPts val="800"/>
                </a:spcAft>
              </a:pPr>
              <a:r>
                <a:rPr lang="nl-NL" sz="1200" dirty="0">
                  <a:solidFill>
                    <a:schemeClr val="tx1">
                      <a:lumMod val="75000"/>
                      <a:lumOff val="25000"/>
                    </a:schemeClr>
                  </a:solidFill>
                  <a:latin typeface="Flanders Art Sans Medium" pitchFamily="2" charset="77"/>
                  <a:hlinkClick r:id="rId20"/>
                </a:rPr>
                <a:t>GO! CVO Crescendo </a:t>
              </a:r>
              <a:endParaRPr lang="nl-NL" sz="1200" dirty="0">
                <a:solidFill>
                  <a:schemeClr val="tx1">
                    <a:lumMod val="75000"/>
                    <a:lumOff val="25000"/>
                  </a:schemeClr>
                </a:solidFill>
                <a:latin typeface="Flanders Art Sans Medium" pitchFamily="2" charset="77"/>
              </a:endParaRPr>
            </a:p>
          </p:txBody>
        </p:sp>
        <p:cxnSp>
          <p:nvCxnSpPr>
            <p:cNvPr id="91" name="Straight Connector 90">
              <a:extLst>
                <a:ext uri="{FF2B5EF4-FFF2-40B4-BE49-F238E27FC236}">
                  <a16:creationId xmlns:a16="http://schemas.microsoft.com/office/drawing/2014/main" id="{683CBD9F-F91D-BE5C-C5B2-C89BF9C4A072}"/>
                </a:ext>
              </a:extLst>
            </p:cNvPr>
            <p:cNvCxnSpPr/>
            <p:nvPr/>
          </p:nvCxnSpPr>
          <p:spPr>
            <a:xfrm>
              <a:off x="10093905" y="4062656"/>
              <a:ext cx="242749" cy="0"/>
            </a:xfrm>
            <a:prstGeom prst="line">
              <a:avLst/>
            </a:prstGeom>
            <a:ln>
              <a:solidFill>
                <a:srgbClr val="5A1F6E"/>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996718832"/>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grpId="0" nodeType="withEffect">
                                  <p:stCondLst>
                                    <p:cond delay="100"/>
                                  </p:stCondLst>
                                  <p:childTnLst>
                                    <p:set>
                                      <p:cBhvr>
                                        <p:cTn id="8" dur="1" fill="hold">
                                          <p:stCondLst>
                                            <p:cond delay="0"/>
                                          </p:stCondLst>
                                        </p:cTn>
                                        <p:tgtEl>
                                          <p:spTgt spid="24"/>
                                        </p:tgtEl>
                                        <p:attrNameLst>
                                          <p:attrName>style.visibility</p:attrName>
                                        </p:attrNameLst>
                                      </p:cBhvr>
                                      <p:to>
                                        <p:strVal val="visible"/>
                                      </p:to>
                                    </p:set>
                                  </p:childTnLst>
                                </p:cTn>
                              </p:par>
                              <p:par>
                                <p:cTn id="9" presetID="1" presetClass="entr" presetSubtype="0" fill="hold" nodeType="withEffect">
                                  <p:stCondLst>
                                    <p:cond delay="20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nodeType="withEffect">
                                  <p:stCondLst>
                                    <p:cond delay="30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nodeType="withEffect">
                                  <p:stCondLst>
                                    <p:cond delay="400"/>
                                  </p:stCondLst>
                                  <p:childTnLst>
                                    <p:set>
                                      <p:cBhvr>
                                        <p:cTn id="14" dur="1" fill="hold">
                                          <p:stCondLst>
                                            <p:cond delay="0"/>
                                          </p:stCondLst>
                                        </p:cTn>
                                        <p:tgtEl>
                                          <p:spTgt spid="26"/>
                                        </p:tgtEl>
                                        <p:attrNameLst>
                                          <p:attrName>style.visibility</p:attrName>
                                        </p:attrNameLst>
                                      </p:cBhvr>
                                      <p:to>
                                        <p:strVal val="visible"/>
                                      </p:to>
                                    </p:set>
                                  </p:childTnLst>
                                </p:cTn>
                              </p:par>
                              <p:par>
                                <p:cTn id="15" presetID="1" presetClass="entr" presetSubtype="0" fill="hold" nodeType="withEffect">
                                  <p:stCondLst>
                                    <p:cond delay="500"/>
                                  </p:stCondLst>
                                  <p:childTnLst>
                                    <p:set>
                                      <p:cBhvr>
                                        <p:cTn id="16" dur="1" fill="hold">
                                          <p:stCondLst>
                                            <p:cond delay="0"/>
                                          </p:stCondLst>
                                        </p:cTn>
                                        <p:tgtEl>
                                          <p:spTgt spid="51"/>
                                        </p:tgtEl>
                                        <p:attrNameLst>
                                          <p:attrName>style.visibility</p:attrName>
                                        </p:attrNameLst>
                                      </p:cBhvr>
                                      <p:to>
                                        <p:strVal val="visible"/>
                                      </p:to>
                                    </p:set>
                                  </p:childTnLst>
                                </p:cTn>
                              </p:par>
                              <p:par>
                                <p:cTn id="17" presetID="1" presetClass="entr" presetSubtype="0" fill="hold" nodeType="withEffect">
                                  <p:stCondLst>
                                    <p:cond delay="600"/>
                                  </p:stCondLst>
                                  <p:childTnLst>
                                    <p:set>
                                      <p:cBhvr>
                                        <p:cTn id="18" dur="1" fill="hold">
                                          <p:stCondLst>
                                            <p:cond delay="0"/>
                                          </p:stCondLst>
                                        </p:cTn>
                                        <p:tgtEl>
                                          <p:spTgt spid="28"/>
                                        </p:tgtEl>
                                        <p:attrNameLst>
                                          <p:attrName>style.visibility</p:attrName>
                                        </p:attrNameLst>
                                      </p:cBhvr>
                                      <p:to>
                                        <p:strVal val="visible"/>
                                      </p:to>
                                    </p:set>
                                  </p:childTnLst>
                                </p:cTn>
                              </p:par>
                              <p:par>
                                <p:cTn id="19" presetID="1" presetClass="entr" presetSubtype="0" fill="hold" nodeType="withEffect">
                                  <p:stCondLst>
                                    <p:cond delay="700"/>
                                  </p:stCondLst>
                                  <p:childTnLst>
                                    <p:set>
                                      <p:cBhvr>
                                        <p:cTn id="20" dur="1" fill="hold">
                                          <p:stCondLst>
                                            <p:cond delay="0"/>
                                          </p:stCondLst>
                                        </p:cTn>
                                        <p:tgtEl>
                                          <p:spTgt spid="32"/>
                                        </p:tgtEl>
                                        <p:attrNameLst>
                                          <p:attrName>style.visibility</p:attrName>
                                        </p:attrNameLst>
                                      </p:cBhvr>
                                      <p:to>
                                        <p:strVal val="visible"/>
                                      </p:to>
                                    </p:set>
                                  </p:childTnLst>
                                </p:cTn>
                              </p:par>
                              <p:par>
                                <p:cTn id="21" presetID="1" presetClass="entr" presetSubtype="0" fill="hold" nodeType="withEffect">
                                  <p:stCondLst>
                                    <p:cond delay="80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nodeType="withEffect">
                                  <p:stCondLst>
                                    <p:cond delay="900"/>
                                  </p:stCondLst>
                                  <p:childTnLst>
                                    <p:set>
                                      <p:cBhvr>
                                        <p:cTn id="24" dur="1" fill="hold">
                                          <p:stCondLst>
                                            <p:cond delay="0"/>
                                          </p:stCondLst>
                                        </p:cTn>
                                        <p:tgtEl>
                                          <p:spTgt spid="39"/>
                                        </p:tgtEl>
                                        <p:attrNameLst>
                                          <p:attrName>style.visibility</p:attrName>
                                        </p:attrNameLst>
                                      </p:cBhvr>
                                      <p:to>
                                        <p:strVal val="visible"/>
                                      </p:to>
                                    </p:set>
                                  </p:childTnLst>
                                </p:cTn>
                              </p:par>
                              <p:par>
                                <p:cTn id="25" presetID="1" presetClass="entr" presetSubtype="0" fill="hold" grpId="0" nodeType="withEffect">
                                  <p:stCondLst>
                                    <p:cond delay="1000"/>
                                  </p:stCondLst>
                                  <p:childTnLst>
                                    <p:set>
                                      <p:cBhvr>
                                        <p:cTn id="26" dur="1" fill="hold">
                                          <p:stCondLst>
                                            <p:cond delay="0"/>
                                          </p:stCondLst>
                                        </p:cTn>
                                        <p:tgtEl>
                                          <p:spTgt spid="6"/>
                                        </p:tgtEl>
                                        <p:attrNameLst>
                                          <p:attrName>style.visibility</p:attrName>
                                        </p:attrNameLst>
                                      </p:cBhvr>
                                      <p:to>
                                        <p:strVal val="visible"/>
                                      </p:to>
                                    </p:set>
                                  </p:childTnLst>
                                </p:cTn>
                              </p:par>
                            </p:childTnLst>
                          </p:cTn>
                        </p:par>
                        <p:par>
                          <p:cTn id="27" fill="hold">
                            <p:stCondLst>
                              <p:cond delay="1000"/>
                            </p:stCondLst>
                            <p:childTnLst>
                              <p:par>
                                <p:cTn id="28" presetID="2" presetClass="entr" presetSubtype="4" accel="50000" decel="50000" fill="hold" nodeType="after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additive="base">
                                        <p:cTn id="30" dur="300" fill="hold"/>
                                        <p:tgtEl>
                                          <p:spTgt spid="48"/>
                                        </p:tgtEl>
                                        <p:attrNameLst>
                                          <p:attrName>ppt_x</p:attrName>
                                        </p:attrNameLst>
                                      </p:cBhvr>
                                      <p:tavLst>
                                        <p:tav tm="0">
                                          <p:val>
                                            <p:strVal val="#ppt_x"/>
                                          </p:val>
                                        </p:tav>
                                        <p:tav tm="100000">
                                          <p:val>
                                            <p:strVal val="#ppt_x"/>
                                          </p:val>
                                        </p:tav>
                                      </p:tavLst>
                                    </p:anim>
                                    <p:anim calcmode="lin" valueType="num">
                                      <p:cBhvr additive="base">
                                        <p:cTn id="31" dur="300" fill="hold"/>
                                        <p:tgtEl>
                                          <p:spTgt spid="48"/>
                                        </p:tgtEl>
                                        <p:attrNameLst>
                                          <p:attrName>ppt_y</p:attrName>
                                        </p:attrNameLst>
                                      </p:cBhvr>
                                      <p:tavLst>
                                        <p:tav tm="0">
                                          <p:val>
                                            <p:strVal val="1+#ppt_h/2"/>
                                          </p:val>
                                        </p:tav>
                                        <p:tav tm="100000">
                                          <p:val>
                                            <p:strVal val="#ppt_y"/>
                                          </p:val>
                                        </p:tav>
                                      </p:tavLst>
                                    </p:anim>
                                  </p:childTnLst>
                                </p:cTn>
                              </p:par>
                              <p:par>
                                <p:cTn id="32" presetID="2" presetClass="entr" presetSubtype="4" accel="50000" decel="50000" fill="hold" grpId="0" nodeType="withEffect">
                                  <p:stCondLst>
                                    <p:cond delay="100"/>
                                  </p:stCondLst>
                                  <p:childTnLst>
                                    <p:set>
                                      <p:cBhvr>
                                        <p:cTn id="33" dur="1" fill="hold">
                                          <p:stCondLst>
                                            <p:cond delay="0"/>
                                          </p:stCondLst>
                                        </p:cTn>
                                        <p:tgtEl>
                                          <p:spTgt spid="54"/>
                                        </p:tgtEl>
                                        <p:attrNameLst>
                                          <p:attrName>style.visibility</p:attrName>
                                        </p:attrNameLst>
                                      </p:cBhvr>
                                      <p:to>
                                        <p:strVal val="visible"/>
                                      </p:to>
                                    </p:set>
                                    <p:anim calcmode="lin" valueType="num">
                                      <p:cBhvr additive="base">
                                        <p:cTn id="34" dur="300" fill="hold"/>
                                        <p:tgtEl>
                                          <p:spTgt spid="54"/>
                                        </p:tgtEl>
                                        <p:attrNameLst>
                                          <p:attrName>ppt_x</p:attrName>
                                        </p:attrNameLst>
                                      </p:cBhvr>
                                      <p:tavLst>
                                        <p:tav tm="0">
                                          <p:val>
                                            <p:strVal val="#ppt_x"/>
                                          </p:val>
                                        </p:tav>
                                        <p:tav tm="100000">
                                          <p:val>
                                            <p:strVal val="#ppt_x"/>
                                          </p:val>
                                        </p:tav>
                                      </p:tavLst>
                                    </p:anim>
                                    <p:anim calcmode="lin" valueType="num">
                                      <p:cBhvr additive="base">
                                        <p:cTn id="35" dur="300" fill="hold"/>
                                        <p:tgtEl>
                                          <p:spTgt spid="54"/>
                                        </p:tgtEl>
                                        <p:attrNameLst>
                                          <p:attrName>ppt_y</p:attrName>
                                        </p:attrNameLst>
                                      </p:cBhvr>
                                      <p:tavLst>
                                        <p:tav tm="0">
                                          <p:val>
                                            <p:strVal val="1+#ppt_h/2"/>
                                          </p:val>
                                        </p:tav>
                                        <p:tav tm="100000">
                                          <p:val>
                                            <p:strVal val="#ppt_y"/>
                                          </p:val>
                                        </p:tav>
                                      </p:tavLst>
                                    </p:anim>
                                  </p:childTnLst>
                                </p:cTn>
                              </p:par>
                              <p:par>
                                <p:cTn id="36" presetID="2" presetClass="entr" presetSubtype="4" accel="50000" decel="50000" fill="hold" nodeType="withEffect">
                                  <p:stCondLst>
                                    <p:cond delay="200"/>
                                  </p:stCondLst>
                                  <p:childTnLst>
                                    <p:set>
                                      <p:cBhvr>
                                        <p:cTn id="37" dur="1" fill="hold">
                                          <p:stCondLst>
                                            <p:cond delay="0"/>
                                          </p:stCondLst>
                                        </p:cTn>
                                        <p:tgtEl>
                                          <p:spTgt spid="35"/>
                                        </p:tgtEl>
                                        <p:attrNameLst>
                                          <p:attrName>style.visibility</p:attrName>
                                        </p:attrNameLst>
                                      </p:cBhvr>
                                      <p:to>
                                        <p:strVal val="visible"/>
                                      </p:to>
                                    </p:set>
                                    <p:anim calcmode="lin" valueType="num">
                                      <p:cBhvr additive="base">
                                        <p:cTn id="38" dur="300" fill="hold"/>
                                        <p:tgtEl>
                                          <p:spTgt spid="35"/>
                                        </p:tgtEl>
                                        <p:attrNameLst>
                                          <p:attrName>ppt_x</p:attrName>
                                        </p:attrNameLst>
                                      </p:cBhvr>
                                      <p:tavLst>
                                        <p:tav tm="0">
                                          <p:val>
                                            <p:strVal val="#ppt_x"/>
                                          </p:val>
                                        </p:tav>
                                        <p:tav tm="100000">
                                          <p:val>
                                            <p:strVal val="#ppt_x"/>
                                          </p:val>
                                        </p:tav>
                                      </p:tavLst>
                                    </p:anim>
                                    <p:anim calcmode="lin" valueType="num">
                                      <p:cBhvr additive="base">
                                        <p:cTn id="39" dur="300" fill="hold"/>
                                        <p:tgtEl>
                                          <p:spTgt spid="35"/>
                                        </p:tgtEl>
                                        <p:attrNameLst>
                                          <p:attrName>ppt_y</p:attrName>
                                        </p:attrNameLst>
                                      </p:cBhvr>
                                      <p:tavLst>
                                        <p:tav tm="0">
                                          <p:val>
                                            <p:strVal val="1+#ppt_h/2"/>
                                          </p:val>
                                        </p:tav>
                                        <p:tav tm="100000">
                                          <p:val>
                                            <p:strVal val="#ppt_y"/>
                                          </p:val>
                                        </p:tav>
                                      </p:tavLst>
                                    </p:anim>
                                  </p:childTnLst>
                                </p:cTn>
                              </p:par>
                              <p:par>
                                <p:cTn id="40" presetID="2" presetClass="entr" presetSubtype="4" accel="50000" decel="50000" fill="hold" grpId="0" nodeType="withEffect">
                                  <p:stCondLst>
                                    <p:cond delay="300"/>
                                  </p:stCondLst>
                                  <p:childTnLst>
                                    <p:set>
                                      <p:cBhvr>
                                        <p:cTn id="41" dur="1" fill="hold">
                                          <p:stCondLst>
                                            <p:cond delay="0"/>
                                          </p:stCondLst>
                                        </p:cTn>
                                        <p:tgtEl>
                                          <p:spTgt spid="53"/>
                                        </p:tgtEl>
                                        <p:attrNameLst>
                                          <p:attrName>style.visibility</p:attrName>
                                        </p:attrNameLst>
                                      </p:cBhvr>
                                      <p:to>
                                        <p:strVal val="visible"/>
                                      </p:to>
                                    </p:set>
                                    <p:anim calcmode="lin" valueType="num">
                                      <p:cBhvr additive="base">
                                        <p:cTn id="42" dur="300" fill="hold"/>
                                        <p:tgtEl>
                                          <p:spTgt spid="53"/>
                                        </p:tgtEl>
                                        <p:attrNameLst>
                                          <p:attrName>ppt_x</p:attrName>
                                        </p:attrNameLst>
                                      </p:cBhvr>
                                      <p:tavLst>
                                        <p:tav tm="0">
                                          <p:val>
                                            <p:strVal val="#ppt_x"/>
                                          </p:val>
                                        </p:tav>
                                        <p:tav tm="100000">
                                          <p:val>
                                            <p:strVal val="#ppt_x"/>
                                          </p:val>
                                        </p:tav>
                                      </p:tavLst>
                                    </p:anim>
                                    <p:anim calcmode="lin" valueType="num">
                                      <p:cBhvr additive="base">
                                        <p:cTn id="43" dur="300" fill="hold"/>
                                        <p:tgtEl>
                                          <p:spTgt spid="53"/>
                                        </p:tgtEl>
                                        <p:attrNameLst>
                                          <p:attrName>ppt_y</p:attrName>
                                        </p:attrNameLst>
                                      </p:cBhvr>
                                      <p:tavLst>
                                        <p:tav tm="0">
                                          <p:val>
                                            <p:strVal val="1+#ppt_h/2"/>
                                          </p:val>
                                        </p:tav>
                                        <p:tav tm="100000">
                                          <p:val>
                                            <p:strVal val="#ppt_y"/>
                                          </p:val>
                                        </p:tav>
                                      </p:tavLst>
                                    </p:anim>
                                  </p:childTnLst>
                                </p:cTn>
                              </p:par>
                              <p:par>
                                <p:cTn id="44" presetID="2" presetClass="entr" presetSubtype="4" accel="50000" decel="50000" fill="hold" nodeType="withEffect">
                                  <p:stCondLst>
                                    <p:cond delay="400"/>
                                  </p:stCondLst>
                                  <p:childTnLst>
                                    <p:set>
                                      <p:cBhvr>
                                        <p:cTn id="45" dur="1" fill="hold">
                                          <p:stCondLst>
                                            <p:cond delay="0"/>
                                          </p:stCondLst>
                                        </p:cTn>
                                        <p:tgtEl>
                                          <p:spTgt spid="37"/>
                                        </p:tgtEl>
                                        <p:attrNameLst>
                                          <p:attrName>style.visibility</p:attrName>
                                        </p:attrNameLst>
                                      </p:cBhvr>
                                      <p:to>
                                        <p:strVal val="visible"/>
                                      </p:to>
                                    </p:set>
                                    <p:anim calcmode="lin" valueType="num">
                                      <p:cBhvr additive="base">
                                        <p:cTn id="46" dur="300" fill="hold"/>
                                        <p:tgtEl>
                                          <p:spTgt spid="37"/>
                                        </p:tgtEl>
                                        <p:attrNameLst>
                                          <p:attrName>ppt_x</p:attrName>
                                        </p:attrNameLst>
                                      </p:cBhvr>
                                      <p:tavLst>
                                        <p:tav tm="0">
                                          <p:val>
                                            <p:strVal val="#ppt_x"/>
                                          </p:val>
                                        </p:tav>
                                        <p:tav tm="100000">
                                          <p:val>
                                            <p:strVal val="#ppt_x"/>
                                          </p:val>
                                        </p:tav>
                                      </p:tavLst>
                                    </p:anim>
                                    <p:anim calcmode="lin" valueType="num">
                                      <p:cBhvr additive="base">
                                        <p:cTn id="47" dur="300" fill="hold"/>
                                        <p:tgtEl>
                                          <p:spTgt spid="37"/>
                                        </p:tgtEl>
                                        <p:attrNameLst>
                                          <p:attrName>ppt_y</p:attrName>
                                        </p:attrNameLst>
                                      </p:cBhvr>
                                      <p:tavLst>
                                        <p:tav tm="0">
                                          <p:val>
                                            <p:strVal val="1+#ppt_h/2"/>
                                          </p:val>
                                        </p:tav>
                                        <p:tav tm="100000">
                                          <p:val>
                                            <p:strVal val="#ppt_y"/>
                                          </p:val>
                                        </p:tav>
                                      </p:tavLst>
                                    </p:anim>
                                  </p:childTnLst>
                                </p:cTn>
                              </p:par>
                              <p:par>
                                <p:cTn id="48" presetID="2" presetClass="entr" presetSubtype="4" accel="50000" decel="50000" fill="hold" nodeType="withEffect">
                                  <p:stCondLst>
                                    <p:cond delay="500"/>
                                  </p:stCondLst>
                                  <p:childTnLst>
                                    <p:set>
                                      <p:cBhvr>
                                        <p:cTn id="49" dur="1" fill="hold">
                                          <p:stCondLst>
                                            <p:cond delay="0"/>
                                          </p:stCondLst>
                                        </p:cTn>
                                        <p:tgtEl>
                                          <p:spTgt spid="56"/>
                                        </p:tgtEl>
                                        <p:attrNameLst>
                                          <p:attrName>style.visibility</p:attrName>
                                        </p:attrNameLst>
                                      </p:cBhvr>
                                      <p:to>
                                        <p:strVal val="visible"/>
                                      </p:to>
                                    </p:set>
                                    <p:anim calcmode="lin" valueType="num">
                                      <p:cBhvr additive="base">
                                        <p:cTn id="50" dur="300" fill="hold"/>
                                        <p:tgtEl>
                                          <p:spTgt spid="56"/>
                                        </p:tgtEl>
                                        <p:attrNameLst>
                                          <p:attrName>ppt_x</p:attrName>
                                        </p:attrNameLst>
                                      </p:cBhvr>
                                      <p:tavLst>
                                        <p:tav tm="0">
                                          <p:val>
                                            <p:strVal val="#ppt_x"/>
                                          </p:val>
                                        </p:tav>
                                        <p:tav tm="100000">
                                          <p:val>
                                            <p:strVal val="#ppt_x"/>
                                          </p:val>
                                        </p:tav>
                                      </p:tavLst>
                                    </p:anim>
                                    <p:anim calcmode="lin" valueType="num">
                                      <p:cBhvr additive="base">
                                        <p:cTn id="51" dur="300" fill="hold"/>
                                        <p:tgtEl>
                                          <p:spTgt spid="56"/>
                                        </p:tgtEl>
                                        <p:attrNameLst>
                                          <p:attrName>ppt_y</p:attrName>
                                        </p:attrNameLst>
                                      </p:cBhvr>
                                      <p:tavLst>
                                        <p:tav tm="0">
                                          <p:val>
                                            <p:strVal val="1+#ppt_h/2"/>
                                          </p:val>
                                        </p:tav>
                                        <p:tav tm="100000">
                                          <p:val>
                                            <p:strVal val="#ppt_y"/>
                                          </p:val>
                                        </p:tav>
                                      </p:tavLst>
                                    </p:anim>
                                  </p:childTnLst>
                                </p:cTn>
                              </p:par>
                              <p:par>
                                <p:cTn id="52" presetID="2" presetClass="entr" presetSubtype="4" accel="50000" decel="50000" fill="hold" nodeType="withEffect">
                                  <p:stCondLst>
                                    <p:cond delay="600"/>
                                  </p:stCondLst>
                                  <p:childTnLst>
                                    <p:set>
                                      <p:cBhvr>
                                        <p:cTn id="53" dur="1" fill="hold">
                                          <p:stCondLst>
                                            <p:cond delay="0"/>
                                          </p:stCondLst>
                                        </p:cTn>
                                        <p:tgtEl>
                                          <p:spTgt spid="81"/>
                                        </p:tgtEl>
                                        <p:attrNameLst>
                                          <p:attrName>style.visibility</p:attrName>
                                        </p:attrNameLst>
                                      </p:cBhvr>
                                      <p:to>
                                        <p:strVal val="visible"/>
                                      </p:to>
                                    </p:set>
                                    <p:anim calcmode="lin" valueType="num">
                                      <p:cBhvr additive="base">
                                        <p:cTn id="54" dur="300" fill="hold"/>
                                        <p:tgtEl>
                                          <p:spTgt spid="81"/>
                                        </p:tgtEl>
                                        <p:attrNameLst>
                                          <p:attrName>ppt_x</p:attrName>
                                        </p:attrNameLst>
                                      </p:cBhvr>
                                      <p:tavLst>
                                        <p:tav tm="0">
                                          <p:val>
                                            <p:strVal val="#ppt_x"/>
                                          </p:val>
                                        </p:tav>
                                        <p:tav tm="100000">
                                          <p:val>
                                            <p:strVal val="#ppt_x"/>
                                          </p:val>
                                        </p:tav>
                                      </p:tavLst>
                                    </p:anim>
                                    <p:anim calcmode="lin" valueType="num">
                                      <p:cBhvr additive="base">
                                        <p:cTn id="55" dur="300" fill="hold"/>
                                        <p:tgtEl>
                                          <p:spTgt spid="81"/>
                                        </p:tgtEl>
                                        <p:attrNameLst>
                                          <p:attrName>ppt_y</p:attrName>
                                        </p:attrNameLst>
                                      </p:cBhvr>
                                      <p:tavLst>
                                        <p:tav tm="0">
                                          <p:val>
                                            <p:strVal val="1+#ppt_h/2"/>
                                          </p:val>
                                        </p:tav>
                                        <p:tav tm="100000">
                                          <p:val>
                                            <p:strVal val="#ppt_y"/>
                                          </p:val>
                                        </p:tav>
                                      </p:tavLst>
                                    </p:anim>
                                  </p:childTnLst>
                                </p:cTn>
                              </p:par>
                              <p:par>
                                <p:cTn id="56" presetID="2" presetClass="entr" presetSubtype="4" accel="50000" decel="50000" fill="hold" nodeType="withEffect">
                                  <p:stCondLst>
                                    <p:cond delay="700"/>
                                  </p:stCondLst>
                                  <p:childTnLst>
                                    <p:set>
                                      <p:cBhvr>
                                        <p:cTn id="57" dur="1" fill="hold">
                                          <p:stCondLst>
                                            <p:cond delay="0"/>
                                          </p:stCondLst>
                                        </p:cTn>
                                        <p:tgtEl>
                                          <p:spTgt spid="68"/>
                                        </p:tgtEl>
                                        <p:attrNameLst>
                                          <p:attrName>style.visibility</p:attrName>
                                        </p:attrNameLst>
                                      </p:cBhvr>
                                      <p:to>
                                        <p:strVal val="visible"/>
                                      </p:to>
                                    </p:set>
                                    <p:anim calcmode="lin" valueType="num">
                                      <p:cBhvr additive="base">
                                        <p:cTn id="58" dur="300" fill="hold"/>
                                        <p:tgtEl>
                                          <p:spTgt spid="68"/>
                                        </p:tgtEl>
                                        <p:attrNameLst>
                                          <p:attrName>ppt_x</p:attrName>
                                        </p:attrNameLst>
                                      </p:cBhvr>
                                      <p:tavLst>
                                        <p:tav tm="0">
                                          <p:val>
                                            <p:strVal val="#ppt_x"/>
                                          </p:val>
                                        </p:tav>
                                        <p:tav tm="100000">
                                          <p:val>
                                            <p:strVal val="#ppt_x"/>
                                          </p:val>
                                        </p:tav>
                                      </p:tavLst>
                                    </p:anim>
                                    <p:anim calcmode="lin" valueType="num">
                                      <p:cBhvr additive="base">
                                        <p:cTn id="59" dur="300" fill="hold"/>
                                        <p:tgtEl>
                                          <p:spTgt spid="68"/>
                                        </p:tgtEl>
                                        <p:attrNameLst>
                                          <p:attrName>ppt_y</p:attrName>
                                        </p:attrNameLst>
                                      </p:cBhvr>
                                      <p:tavLst>
                                        <p:tav tm="0">
                                          <p:val>
                                            <p:strVal val="1+#ppt_h/2"/>
                                          </p:val>
                                        </p:tav>
                                        <p:tav tm="100000">
                                          <p:val>
                                            <p:strVal val="#ppt_y"/>
                                          </p:val>
                                        </p:tav>
                                      </p:tavLst>
                                    </p:anim>
                                  </p:childTnLst>
                                </p:cTn>
                              </p:par>
                              <p:par>
                                <p:cTn id="60" presetID="2" presetClass="entr" presetSubtype="4" accel="50000" decel="50000" fill="hold" grpId="0" nodeType="withEffect">
                                  <p:stCondLst>
                                    <p:cond delay="700"/>
                                  </p:stCondLst>
                                  <p:childTnLst>
                                    <p:set>
                                      <p:cBhvr>
                                        <p:cTn id="61" dur="1" fill="hold">
                                          <p:stCondLst>
                                            <p:cond delay="0"/>
                                          </p:stCondLst>
                                        </p:cTn>
                                        <p:tgtEl>
                                          <p:spTgt spid="78"/>
                                        </p:tgtEl>
                                        <p:attrNameLst>
                                          <p:attrName>style.visibility</p:attrName>
                                        </p:attrNameLst>
                                      </p:cBhvr>
                                      <p:to>
                                        <p:strVal val="visible"/>
                                      </p:to>
                                    </p:set>
                                    <p:anim calcmode="lin" valueType="num">
                                      <p:cBhvr additive="base">
                                        <p:cTn id="62" dur="300" fill="hold"/>
                                        <p:tgtEl>
                                          <p:spTgt spid="78"/>
                                        </p:tgtEl>
                                        <p:attrNameLst>
                                          <p:attrName>ppt_x</p:attrName>
                                        </p:attrNameLst>
                                      </p:cBhvr>
                                      <p:tavLst>
                                        <p:tav tm="0">
                                          <p:val>
                                            <p:strVal val="#ppt_x"/>
                                          </p:val>
                                        </p:tav>
                                        <p:tav tm="100000">
                                          <p:val>
                                            <p:strVal val="#ppt_x"/>
                                          </p:val>
                                        </p:tav>
                                      </p:tavLst>
                                    </p:anim>
                                    <p:anim calcmode="lin" valueType="num">
                                      <p:cBhvr additive="base">
                                        <p:cTn id="63" dur="300" fill="hold"/>
                                        <p:tgtEl>
                                          <p:spTgt spid="78"/>
                                        </p:tgtEl>
                                        <p:attrNameLst>
                                          <p:attrName>ppt_y</p:attrName>
                                        </p:attrNameLst>
                                      </p:cBhvr>
                                      <p:tavLst>
                                        <p:tav tm="0">
                                          <p:val>
                                            <p:strVal val="1+#ppt_h/2"/>
                                          </p:val>
                                        </p:tav>
                                        <p:tav tm="100000">
                                          <p:val>
                                            <p:strVal val="#ppt_y"/>
                                          </p:val>
                                        </p:tav>
                                      </p:tavLst>
                                    </p:anim>
                                  </p:childTnLst>
                                </p:cTn>
                              </p:par>
                              <p:par>
                                <p:cTn id="64" presetID="2" presetClass="entr" presetSubtype="4" accel="50000" decel="50000" fill="hold" grpId="0" nodeType="withEffect">
                                  <p:stCondLst>
                                    <p:cond delay="800"/>
                                  </p:stCondLst>
                                  <p:childTnLst>
                                    <p:set>
                                      <p:cBhvr>
                                        <p:cTn id="65" dur="1" fill="hold">
                                          <p:stCondLst>
                                            <p:cond delay="0"/>
                                          </p:stCondLst>
                                        </p:cTn>
                                        <p:tgtEl>
                                          <p:spTgt spid="76"/>
                                        </p:tgtEl>
                                        <p:attrNameLst>
                                          <p:attrName>style.visibility</p:attrName>
                                        </p:attrNameLst>
                                      </p:cBhvr>
                                      <p:to>
                                        <p:strVal val="visible"/>
                                      </p:to>
                                    </p:set>
                                    <p:anim calcmode="lin" valueType="num">
                                      <p:cBhvr additive="base">
                                        <p:cTn id="66" dur="300" fill="hold"/>
                                        <p:tgtEl>
                                          <p:spTgt spid="76"/>
                                        </p:tgtEl>
                                        <p:attrNameLst>
                                          <p:attrName>ppt_x</p:attrName>
                                        </p:attrNameLst>
                                      </p:cBhvr>
                                      <p:tavLst>
                                        <p:tav tm="0">
                                          <p:val>
                                            <p:strVal val="#ppt_x"/>
                                          </p:val>
                                        </p:tav>
                                        <p:tav tm="100000">
                                          <p:val>
                                            <p:strVal val="#ppt_x"/>
                                          </p:val>
                                        </p:tav>
                                      </p:tavLst>
                                    </p:anim>
                                    <p:anim calcmode="lin" valueType="num">
                                      <p:cBhvr additive="base">
                                        <p:cTn id="67" dur="300" fill="hold"/>
                                        <p:tgtEl>
                                          <p:spTgt spid="76"/>
                                        </p:tgtEl>
                                        <p:attrNameLst>
                                          <p:attrName>ppt_y</p:attrName>
                                        </p:attrNameLst>
                                      </p:cBhvr>
                                      <p:tavLst>
                                        <p:tav tm="0">
                                          <p:val>
                                            <p:strVal val="1+#ppt_h/2"/>
                                          </p:val>
                                        </p:tav>
                                        <p:tav tm="100000">
                                          <p:val>
                                            <p:strVal val="#ppt_y"/>
                                          </p:val>
                                        </p:tav>
                                      </p:tavLst>
                                    </p:anim>
                                  </p:childTnLst>
                                </p:cTn>
                              </p:par>
                              <p:par>
                                <p:cTn id="68" presetID="2" presetClass="entr" presetSubtype="4" accel="50000" decel="50000" fill="hold" nodeType="withEffect">
                                  <p:stCondLst>
                                    <p:cond delay="900"/>
                                  </p:stCondLst>
                                  <p:childTnLst>
                                    <p:set>
                                      <p:cBhvr>
                                        <p:cTn id="69" dur="1" fill="hold">
                                          <p:stCondLst>
                                            <p:cond delay="0"/>
                                          </p:stCondLst>
                                        </p:cTn>
                                        <p:tgtEl>
                                          <p:spTgt spid="65"/>
                                        </p:tgtEl>
                                        <p:attrNameLst>
                                          <p:attrName>style.visibility</p:attrName>
                                        </p:attrNameLst>
                                      </p:cBhvr>
                                      <p:to>
                                        <p:strVal val="visible"/>
                                      </p:to>
                                    </p:set>
                                    <p:anim calcmode="lin" valueType="num">
                                      <p:cBhvr additive="base">
                                        <p:cTn id="70" dur="300" fill="hold"/>
                                        <p:tgtEl>
                                          <p:spTgt spid="65"/>
                                        </p:tgtEl>
                                        <p:attrNameLst>
                                          <p:attrName>ppt_x</p:attrName>
                                        </p:attrNameLst>
                                      </p:cBhvr>
                                      <p:tavLst>
                                        <p:tav tm="0">
                                          <p:val>
                                            <p:strVal val="#ppt_x"/>
                                          </p:val>
                                        </p:tav>
                                        <p:tav tm="100000">
                                          <p:val>
                                            <p:strVal val="#ppt_x"/>
                                          </p:val>
                                        </p:tav>
                                      </p:tavLst>
                                    </p:anim>
                                    <p:anim calcmode="lin" valueType="num">
                                      <p:cBhvr additive="base">
                                        <p:cTn id="71" dur="300" fill="hold"/>
                                        <p:tgtEl>
                                          <p:spTgt spid="65"/>
                                        </p:tgtEl>
                                        <p:attrNameLst>
                                          <p:attrName>ppt_y</p:attrName>
                                        </p:attrNameLst>
                                      </p:cBhvr>
                                      <p:tavLst>
                                        <p:tav tm="0">
                                          <p:val>
                                            <p:strVal val="1+#ppt_h/2"/>
                                          </p:val>
                                        </p:tav>
                                        <p:tav tm="100000">
                                          <p:val>
                                            <p:strVal val="#ppt_y"/>
                                          </p:val>
                                        </p:tav>
                                      </p:tavLst>
                                    </p:anim>
                                  </p:childTnLst>
                                </p:cTn>
                              </p:par>
                              <p:par>
                                <p:cTn id="72" presetID="2" presetClass="entr" presetSubtype="4" accel="50000" decel="50000" fill="hold" grpId="0" nodeType="withEffect">
                                  <p:stCondLst>
                                    <p:cond delay="900"/>
                                  </p:stCondLst>
                                  <p:childTnLst>
                                    <p:set>
                                      <p:cBhvr>
                                        <p:cTn id="73" dur="1" fill="hold">
                                          <p:stCondLst>
                                            <p:cond delay="0"/>
                                          </p:stCondLst>
                                        </p:cTn>
                                        <p:tgtEl>
                                          <p:spTgt spid="75"/>
                                        </p:tgtEl>
                                        <p:attrNameLst>
                                          <p:attrName>style.visibility</p:attrName>
                                        </p:attrNameLst>
                                      </p:cBhvr>
                                      <p:to>
                                        <p:strVal val="visible"/>
                                      </p:to>
                                    </p:set>
                                    <p:anim calcmode="lin" valueType="num">
                                      <p:cBhvr additive="base">
                                        <p:cTn id="74" dur="300" fill="hold"/>
                                        <p:tgtEl>
                                          <p:spTgt spid="75"/>
                                        </p:tgtEl>
                                        <p:attrNameLst>
                                          <p:attrName>ppt_x</p:attrName>
                                        </p:attrNameLst>
                                      </p:cBhvr>
                                      <p:tavLst>
                                        <p:tav tm="0">
                                          <p:val>
                                            <p:strVal val="#ppt_x"/>
                                          </p:val>
                                        </p:tav>
                                        <p:tav tm="100000">
                                          <p:val>
                                            <p:strVal val="#ppt_x"/>
                                          </p:val>
                                        </p:tav>
                                      </p:tavLst>
                                    </p:anim>
                                    <p:anim calcmode="lin" valueType="num">
                                      <p:cBhvr additive="base">
                                        <p:cTn id="75" dur="300" fill="hold"/>
                                        <p:tgtEl>
                                          <p:spTgt spid="75"/>
                                        </p:tgtEl>
                                        <p:attrNameLst>
                                          <p:attrName>ppt_y</p:attrName>
                                        </p:attrNameLst>
                                      </p:cBhvr>
                                      <p:tavLst>
                                        <p:tav tm="0">
                                          <p:val>
                                            <p:strVal val="1+#ppt_h/2"/>
                                          </p:val>
                                        </p:tav>
                                        <p:tav tm="100000">
                                          <p:val>
                                            <p:strVal val="#ppt_y"/>
                                          </p:val>
                                        </p:tav>
                                      </p:tavLst>
                                    </p:anim>
                                  </p:childTnLst>
                                </p:cTn>
                              </p:par>
                              <p:par>
                                <p:cTn id="76" presetID="2" presetClass="entr" presetSubtype="4" accel="50000" decel="50000" fill="hold" grpId="0" nodeType="withEffect">
                                  <p:stCondLst>
                                    <p:cond delay="1000"/>
                                  </p:stCondLst>
                                  <p:childTnLst>
                                    <p:set>
                                      <p:cBhvr>
                                        <p:cTn id="77" dur="1" fill="hold">
                                          <p:stCondLst>
                                            <p:cond delay="0"/>
                                          </p:stCondLst>
                                        </p:cTn>
                                        <p:tgtEl>
                                          <p:spTgt spid="74"/>
                                        </p:tgtEl>
                                        <p:attrNameLst>
                                          <p:attrName>style.visibility</p:attrName>
                                        </p:attrNameLst>
                                      </p:cBhvr>
                                      <p:to>
                                        <p:strVal val="visible"/>
                                      </p:to>
                                    </p:set>
                                    <p:anim calcmode="lin" valueType="num">
                                      <p:cBhvr additive="base">
                                        <p:cTn id="78" dur="300" fill="hold"/>
                                        <p:tgtEl>
                                          <p:spTgt spid="74"/>
                                        </p:tgtEl>
                                        <p:attrNameLst>
                                          <p:attrName>ppt_x</p:attrName>
                                        </p:attrNameLst>
                                      </p:cBhvr>
                                      <p:tavLst>
                                        <p:tav tm="0">
                                          <p:val>
                                            <p:strVal val="#ppt_x"/>
                                          </p:val>
                                        </p:tav>
                                        <p:tav tm="100000">
                                          <p:val>
                                            <p:strVal val="#ppt_x"/>
                                          </p:val>
                                        </p:tav>
                                      </p:tavLst>
                                    </p:anim>
                                    <p:anim calcmode="lin" valueType="num">
                                      <p:cBhvr additive="base">
                                        <p:cTn id="79" dur="300" fill="hold"/>
                                        <p:tgtEl>
                                          <p:spTgt spid="74"/>
                                        </p:tgtEl>
                                        <p:attrNameLst>
                                          <p:attrName>ppt_y</p:attrName>
                                        </p:attrNameLst>
                                      </p:cBhvr>
                                      <p:tavLst>
                                        <p:tav tm="0">
                                          <p:val>
                                            <p:strVal val="1+#ppt_h/2"/>
                                          </p:val>
                                        </p:tav>
                                        <p:tav tm="100000">
                                          <p:val>
                                            <p:strVal val="#ppt_y"/>
                                          </p:val>
                                        </p:tav>
                                      </p:tavLst>
                                    </p:anim>
                                  </p:childTnLst>
                                </p:cTn>
                              </p:par>
                              <p:par>
                                <p:cTn id="80" presetID="2" presetClass="entr" presetSubtype="4" accel="50000" decel="50000" fill="hold" grpId="0" nodeType="withEffect">
                                  <p:stCondLst>
                                    <p:cond delay="1100"/>
                                  </p:stCondLst>
                                  <p:childTnLst>
                                    <p:set>
                                      <p:cBhvr>
                                        <p:cTn id="81" dur="1" fill="hold">
                                          <p:stCondLst>
                                            <p:cond delay="0"/>
                                          </p:stCondLst>
                                        </p:cTn>
                                        <p:tgtEl>
                                          <p:spTgt spid="73"/>
                                        </p:tgtEl>
                                        <p:attrNameLst>
                                          <p:attrName>style.visibility</p:attrName>
                                        </p:attrNameLst>
                                      </p:cBhvr>
                                      <p:to>
                                        <p:strVal val="visible"/>
                                      </p:to>
                                    </p:set>
                                    <p:anim calcmode="lin" valueType="num">
                                      <p:cBhvr additive="base">
                                        <p:cTn id="82" dur="300" fill="hold"/>
                                        <p:tgtEl>
                                          <p:spTgt spid="73"/>
                                        </p:tgtEl>
                                        <p:attrNameLst>
                                          <p:attrName>ppt_x</p:attrName>
                                        </p:attrNameLst>
                                      </p:cBhvr>
                                      <p:tavLst>
                                        <p:tav tm="0">
                                          <p:val>
                                            <p:strVal val="#ppt_x"/>
                                          </p:val>
                                        </p:tav>
                                        <p:tav tm="100000">
                                          <p:val>
                                            <p:strVal val="#ppt_x"/>
                                          </p:val>
                                        </p:tav>
                                      </p:tavLst>
                                    </p:anim>
                                    <p:anim calcmode="lin" valueType="num">
                                      <p:cBhvr additive="base">
                                        <p:cTn id="83" dur="300" fill="hold"/>
                                        <p:tgtEl>
                                          <p:spTgt spid="73"/>
                                        </p:tgtEl>
                                        <p:attrNameLst>
                                          <p:attrName>ppt_y</p:attrName>
                                        </p:attrNameLst>
                                      </p:cBhvr>
                                      <p:tavLst>
                                        <p:tav tm="0">
                                          <p:val>
                                            <p:strVal val="1+#ppt_h/2"/>
                                          </p:val>
                                        </p:tav>
                                        <p:tav tm="100000">
                                          <p:val>
                                            <p:strVal val="#ppt_y"/>
                                          </p:val>
                                        </p:tav>
                                      </p:tavLst>
                                    </p:anim>
                                  </p:childTnLst>
                                </p:cTn>
                              </p:par>
                              <p:par>
                                <p:cTn id="84" presetID="2" presetClass="entr" presetSubtype="4" accel="50000" decel="50000" fill="hold" nodeType="withEffect">
                                  <p:stCondLst>
                                    <p:cond delay="1200"/>
                                  </p:stCondLst>
                                  <p:childTnLst>
                                    <p:set>
                                      <p:cBhvr>
                                        <p:cTn id="85" dur="1" fill="hold">
                                          <p:stCondLst>
                                            <p:cond delay="0"/>
                                          </p:stCondLst>
                                        </p:cTn>
                                        <p:tgtEl>
                                          <p:spTgt spid="69"/>
                                        </p:tgtEl>
                                        <p:attrNameLst>
                                          <p:attrName>style.visibility</p:attrName>
                                        </p:attrNameLst>
                                      </p:cBhvr>
                                      <p:to>
                                        <p:strVal val="visible"/>
                                      </p:to>
                                    </p:set>
                                    <p:anim calcmode="lin" valueType="num">
                                      <p:cBhvr additive="base">
                                        <p:cTn id="86" dur="300" fill="hold"/>
                                        <p:tgtEl>
                                          <p:spTgt spid="69"/>
                                        </p:tgtEl>
                                        <p:attrNameLst>
                                          <p:attrName>ppt_x</p:attrName>
                                        </p:attrNameLst>
                                      </p:cBhvr>
                                      <p:tavLst>
                                        <p:tav tm="0">
                                          <p:val>
                                            <p:strVal val="#ppt_x"/>
                                          </p:val>
                                        </p:tav>
                                        <p:tav tm="100000">
                                          <p:val>
                                            <p:strVal val="#ppt_x"/>
                                          </p:val>
                                        </p:tav>
                                      </p:tavLst>
                                    </p:anim>
                                    <p:anim calcmode="lin" valueType="num">
                                      <p:cBhvr additive="base">
                                        <p:cTn id="87" dur="300" fill="hold"/>
                                        <p:tgtEl>
                                          <p:spTgt spid="69"/>
                                        </p:tgtEl>
                                        <p:attrNameLst>
                                          <p:attrName>ppt_y</p:attrName>
                                        </p:attrNameLst>
                                      </p:cBhvr>
                                      <p:tavLst>
                                        <p:tav tm="0">
                                          <p:val>
                                            <p:strVal val="1+#ppt_h/2"/>
                                          </p:val>
                                        </p:tav>
                                        <p:tav tm="100000">
                                          <p:val>
                                            <p:strVal val="#ppt_y"/>
                                          </p:val>
                                        </p:tav>
                                      </p:tavLst>
                                    </p:anim>
                                  </p:childTnLst>
                                </p:cTn>
                              </p:par>
                              <p:par>
                                <p:cTn id="88" presetID="2" presetClass="entr" presetSubtype="4" accel="50000" decel="50000" fill="hold" nodeType="withEffect">
                                  <p:stCondLst>
                                    <p:cond delay="1200"/>
                                  </p:stCondLst>
                                  <p:childTnLst>
                                    <p:set>
                                      <p:cBhvr>
                                        <p:cTn id="89" dur="1" fill="hold">
                                          <p:stCondLst>
                                            <p:cond delay="0"/>
                                          </p:stCondLst>
                                        </p:cTn>
                                        <p:tgtEl>
                                          <p:spTgt spid="66"/>
                                        </p:tgtEl>
                                        <p:attrNameLst>
                                          <p:attrName>style.visibility</p:attrName>
                                        </p:attrNameLst>
                                      </p:cBhvr>
                                      <p:to>
                                        <p:strVal val="visible"/>
                                      </p:to>
                                    </p:set>
                                    <p:anim calcmode="lin" valueType="num">
                                      <p:cBhvr additive="base">
                                        <p:cTn id="90" dur="300" fill="hold"/>
                                        <p:tgtEl>
                                          <p:spTgt spid="66"/>
                                        </p:tgtEl>
                                        <p:attrNameLst>
                                          <p:attrName>ppt_x</p:attrName>
                                        </p:attrNameLst>
                                      </p:cBhvr>
                                      <p:tavLst>
                                        <p:tav tm="0">
                                          <p:val>
                                            <p:strVal val="#ppt_x"/>
                                          </p:val>
                                        </p:tav>
                                        <p:tav tm="100000">
                                          <p:val>
                                            <p:strVal val="#ppt_x"/>
                                          </p:val>
                                        </p:tav>
                                      </p:tavLst>
                                    </p:anim>
                                    <p:anim calcmode="lin" valueType="num">
                                      <p:cBhvr additive="base">
                                        <p:cTn id="91" dur="300" fill="hold"/>
                                        <p:tgtEl>
                                          <p:spTgt spid="66"/>
                                        </p:tgtEl>
                                        <p:attrNameLst>
                                          <p:attrName>ppt_y</p:attrName>
                                        </p:attrNameLst>
                                      </p:cBhvr>
                                      <p:tavLst>
                                        <p:tav tm="0">
                                          <p:val>
                                            <p:strVal val="1+#ppt_h/2"/>
                                          </p:val>
                                        </p:tav>
                                        <p:tav tm="100000">
                                          <p:val>
                                            <p:strVal val="#ppt_y"/>
                                          </p:val>
                                        </p:tav>
                                      </p:tavLst>
                                    </p:anim>
                                  </p:childTnLst>
                                </p:cTn>
                              </p:par>
                              <p:par>
                                <p:cTn id="92" presetID="2" presetClass="entr" presetSubtype="4" accel="50000" decel="50000" fill="hold" grpId="0" nodeType="withEffect">
                                  <p:stCondLst>
                                    <p:cond delay="1300"/>
                                  </p:stCondLst>
                                  <p:childTnLst>
                                    <p:set>
                                      <p:cBhvr>
                                        <p:cTn id="93" dur="1" fill="hold">
                                          <p:stCondLst>
                                            <p:cond delay="0"/>
                                          </p:stCondLst>
                                        </p:cTn>
                                        <p:tgtEl>
                                          <p:spTgt spid="79"/>
                                        </p:tgtEl>
                                        <p:attrNameLst>
                                          <p:attrName>style.visibility</p:attrName>
                                        </p:attrNameLst>
                                      </p:cBhvr>
                                      <p:to>
                                        <p:strVal val="visible"/>
                                      </p:to>
                                    </p:set>
                                    <p:anim calcmode="lin" valueType="num">
                                      <p:cBhvr additive="base">
                                        <p:cTn id="94" dur="300" fill="hold"/>
                                        <p:tgtEl>
                                          <p:spTgt spid="79"/>
                                        </p:tgtEl>
                                        <p:attrNameLst>
                                          <p:attrName>ppt_x</p:attrName>
                                        </p:attrNameLst>
                                      </p:cBhvr>
                                      <p:tavLst>
                                        <p:tav tm="0">
                                          <p:val>
                                            <p:strVal val="#ppt_x"/>
                                          </p:val>
                                        </p:tav>
                                        <p:tav tm="100000">
                                          <p:val>
                                            <p:strVal val="#ppt_x"/>
                                          </p:val>
                                        </p:tav>
                                      </p:tavLst>
                                    </p:anim>
                                    <p:anim calcmode="lin" valueType="num">
                                      <p:cBhvr additive="base">
                                        <p:cTn id="95" dur="300" fill="hold"/>
                                        <p:tgtEl>
                                          <p:spTgt spid="79"/>
                                        </p:tgtEl>
                                        <p:attrNameLst>
                                          <p:attrName>ppt_y</p:attrName>
                                        </p:attrNameLst>
                                      </p:cBhvr>
                                      <p:tavLst>
                                        <p:tav tm="0">
                                          <p:val>
                                            <p:strVal val="1+#ppt_h/2"/>
                                          </p:val>
                                        </p:tav>
                                        <p:tav tm="100000">
                                          <p:val>
                                            <p:strVal val="#ppt_y"/>
                                          </p:val>
                                        </p:tav>
                                      </p:tavLst>
                                    </p:anim>
                                  </p:childTnLst>
                                </p:cTn>
                              </p:par>
                              <p:par>
                                <p:cTn id="96" presetID="2" presetClass="entr" presetSubtype="4" accel="50000" decel="50000" fill="hold" nodeType="withEffect">
                                  <p:stCondLst>
                                    <p:cond delay="1400"/>
                                  </p:stCondLst>
                                  <p:childTnLst>
                                    <p:set>
                                      <p:cBhvr>
                                        <p:cTn id="97" dur="1" fill="hold">
                                          <p:stCondLst>
                                            <p:cond delay="0"/>
                                          </p:stCondLst>
                                        </p:cTn>
                                        <p:tgtEl>
                                          <p:spTgt spid="70"/>
                                        </p:tgtEl>
                                        <p:attrNameLst>
                                          <p:attrName>style.visibility</p:attrName>
                                        </p:attrNameLst>
                                      </p:cBhvr>
                                      <p:to>
                                        <p:strVal val="visible"/>
                                      </p:to>
                                    </p:set>
                                    <p:anim calcmode="lin" valueType="num">
                                      <p:cBhvr additive="base">
                                        <p:cTn id="98" dur="300" fill="hold"/>
                                        <p:tgtEl>
                                          <p:spTgt spid="70"/>
                                        </p:tgtEl>
                                        <p:attrNameLst>
                                          <p:attrName>ppt_x</p:attrName>
                                        </p:attrNameLst>
                                      </p:cBhvr>
                                      <p:tavLst>
                                        <p:tav tm="0">
                                          <p:val>
                                            <p:strVal val="#ppt_x"/>
                                          </p:val>
                                        </p:tav>
                                        <p:tav tm="100000">
                                          <p:val>
                                            <p:strVal val="#ppt_x"/>
                                          </p:val>
                                        </p:tav>
                                      </p:tavLst>
                                    </p:anim>
                                    <p:anim calcmode="lin" valueType="num">
                                      <p:cBhvr additive="base">
                                        <p:cTn id="99" dur="300" fill="hold"/>
                                        <p:tgtEl>
                                          <p:spTgt spid="70"/>
                                        </p:tgtEl>
                                        <p:attrNameLst>
                                          <p:attrName>ppt_y</p:attrName>
                                        </p:attrNameLst>
                                      </p:cBhvr>
                                      <p:tavLst>
                                        <p:tav tm="0">
                                          <p:val>
                                            <p:strVal val="1+#ppt_h/2"/>
                                          </p:val>
                                        </p:tav>
                                        <p:tav tm="100000">
                                          <p:val>
                                            <p:strVal val="#ppt_y"/>
                                          </p:val>
                                        </p:tav>
                                      </p:tavLst>
                                    </p:anim>
                                  </p:childTnLst>
                                </p:cTn>
                              </p:par>
                              <p:par>
                                <p:cTn id="100" presetID="2" presetClass="entr" presetSubtype="4" accel="50000" decel="50000" fill="hold" grpId="0" nodeType="withEffect">
                                  <p:stCondLst>
                                    <p:cond delay="1500"/>
                                  </p:stCondLst>
                                  <p:childTnLst>
                                    <p:set>
                                      <p:cBhvr>
                                        <p:cTn id="101" dur="1" fill="hold">
                                          <p:stCondLst>
                                            <p:cond delay="0"/>
                                          </p:stCondLst>
                                        </p:cTn>
                                        <p:tgtEl>
                                          <p:spTgt spid="72"/>
                                        </p:tgtEl>
                                        <p:attrNameLst>
                                          <p:attrName>style.visibility</p:attrName>
                                        </p:attrNameLst>
                                      </p:cBhvr>
                                      <p:to>
                                        <p:strVal val="visible"/>
                                      </p:to>
                                    </p:set>
                                    <p:anim calcmode="lin" valueType="num">
                                      <p:cBhvr additive="base">
                                        <p:cTn id="102" dur="300" fill="hold"/>
                                        <p:tgtEl>
                                          <p:spTgt spid="72"/>
                                        </p:tgtEl>
                                        <p:attrNameLst>
                                          <p:attrName>ppt_x</p:attrName>
                                        </p:attrNameLst>
                                      </p:cBhvr>
                                      <p:tavLst>
                                        <p:tav tm="0">
                                          <p:val>
                                            <p:strVal val="#ppt_x"/>
                                          </p:val>
                                        </p:tav>
                                        <p:tav tm="100000">
                                          <p:val>
                                            <p:strVal val="#ppt_x"/>
                                          </p:val>
                                        </p:tav>
                                      </p:tavLst>
                                    </p:anim>
                                    <p:anim calcmode="lin" valueType="num">
                                      <p:cBhvr additive="base">
                                        <p:cTn id="103" dur="300" fill="hold"/>
                                        <p:tgtEl>
                                          <p:spTgt spid="72"/>
                                        </p:tgtEl>
                                        <p:attrNameLst>
                                          <p:attrName>ppt_y</p:attrName>
                                        </p:attrNameLst>
                                      </p:cBhvr>
                                      <p:tavLst>
                                        <p:tav tm="0">
                                          <p:val>
                                            <p:strVal val="1+#ppt_h/2"/>
                                          </p:val>
                                        </p:tav>
                                        <p:tav tm="100000">
                                          <p:val>
                                            <p:strVal val="#ppt_y"/>
                                          </p:val>
                                        </p:tav>
                                      </p:tavLst>
                                    </p:anim>
                                  </p:childTnLst>
                                </p:cTn>
                              </p:par>
                              <p:par>
                                <p:cTn id="104" presetID="2" presetClass="entr" presetSubtype="4" accel="50000" decel="50000" fill="hold" nodeType="withEffect">
                                  <p:stCondLst>
                                    <p:cond delay="1500"/>
                                  </p:stCondLst>
                                  <p:childTnLst>
                                    <p:set>
                                      <p:cBhvr>
                                        <p:cTn id="105" dur="1" fill="hold">
                                          <p:stCondLst>
                                            <p:cond delay="0"/>
                                          </p:stCondLst>
                                        </p:cTn>
                                        <p:tgtEl>
                                          <p:spTgt spid="67"/>
                                        </p:tgtEl>
                                        <p:attrNameLst>
                                          <p:attrName>style.visibility</p:attrName>
                                        </p:attrNameLst>
                                      </p:cBhvr>
                                      <p:to>
                                        <p:strVal val="visible"/>
                                      </p:to>
                                    </p:set>
                                    <p:anim calcmode="lin" valueType="num">
                                      <p:cBhvr additive="base">
                                        <p:cTn id="106" dur="300" fill="hold"/>
                                        <p:tgtEl>
                                          <p:spTgt spid="67"/>
                                        </p:tgtEl>
                                        <p:attrNameLst>
                                          <p:attrName>ppt_x</p:attrName>
                                        </p:attrNameLst>
                                      </p:cBhvr>
                                      <p:tavLst>
                                        <p:tav tm="0">
                                          <p:val>
                                            <p:strVal val="#ppt_x"/>
                                          </p:val>
                                        </p:tav>
                                        <p:tav tm="100000">
                                          <p:val>
                                            <p:strVal val="#ppt_x"/>
                                          </p:val>
                                        </p:tav>
                                      </p:tavLst>
                                    </p:anim>
                                    <p:anim calcmode="lin" valueType="num">
                                      <p:cBhvr additive="base">
                                        <p:cTn id="107" dur="300" fill="hold"/>
                                        <p:tgtEl>
                                          <p:spTgt spid="67"/>
                                        </p:tgtEl>
                                        <p:attrNameLst>
                                          <p:attrName>ppt_y</p:attrName>
                                        </p:attrNameLst>
                                      </p:cBhvr>
                                      <p:tavLst>
                                        <p:tav tm="0">
                                          <p:val>
                                            <p:strVal val="1+#ppt_h/2"/>
                                          </p:val>
                                        </p:tav>
                                        <p:tav tm="100000">
                                          <p:val>
                                            <p:strVal val="#ppt_y"/>
                                          </p:val>
                                        </p:tav>
                                      </p:tavLst>
                                    </p:anim>
                                  </p:childTnLst>
                                </p:cTn>
                              </p:par>
                              <p:par>
                                <p:cTn id="108" presetID="2" presetClass="entr" presetSubtype="4" accel="50000" decel="50000" fill="hold" grpId="0" nodeType="withEffect">
                                  <p:stCondLst>
                                    <p:cond delay="1600"/>
                                  </p:stCondLst>
                                  <p:childTnLst>
                                    <p:set>
                                      <p:cBhvr>
                                        <p:cTn id="109" dur="1" fill="hold">
                                          <p:stCondLst>
                                            <p:cond delay="0"/>
                                          </p:stCondLst>
                                        </p:cTn>
                                        <p:tgtEl>
                                          <p:spTgt spid="63"/>
                                        </p:tgtEl>
                                        <p:attrNameLst>
                                          <p:attrName>style.visibility</p:attrName>
                                        </p:attrNameLst>
                                      </p:cBhvr>
                                      <p:to>
                                        <p:strVal val="visible"/>
                                      </p:to>
                                    </p:set>
                                    <p:anim calcmode="lin" valueType="num">
                                      <p:cBhvr additive="base">
                                        <p:cTn id="110" dur="300" fill="hold"/>
                                        <p:tgtEl>
                                          <p:spTgt spid="63"/>
                                        </p:tgtEl>
                                        <p:attrNameLst>
                                          <p:attrName>ppt_x</p:attrName>
                                        </p:attrNameLst>
                                      </p:cBhvr>
                                      <p:tavLst>
                                        <p:tav tm="0">
                                          <p:val>
                                            <p:strVal val="#ppt_x"/>
                                          </p:val>
                                        </p:tav>
                                        <p:tav tm="100000">
                                          <p:val>
                                            <p:strVal val="#ppt_x"/>
                                          </p:val>
                                        </p:tav>
                                      </p:tavLst>
                                    </p:anim>
                                    <p:anim calcmode="lin" valueType="num">
                                      <p:cBhvr additive="base">
                                        <p:cTn id="111" dur="300" fill="hold"/>
                                        <p:tgtEl>
                                          <p:spTgt spid="63"/>
                                        </p:tgtEl>
                                        <p:attrNameLst>
                                          <p:attrName>ppt_y</p:attrName>
                                        </p:attrNameLst>
                                      </p:cBhvr>
                                      <p:tavLst>
                                        <p:tav tm="0">
                                          <p:val>
                                            <p:strVal val="1+#ppt_h/2"/>
                                          </p:val>
                                        </p:tav>
                                        <p:tav tm="100000">
                                          <p:val>
                                            <p:strVal val="#ppt_y"/>
                                          </p:val>
                                        </p:tav>
                                      </p:tavLst>
                                    </p:anim>
                                  </p:childTnLst>
                                </p:cTn>
                              </p:par>
                              <p:par>
                                <p:cTn id="112" presetID="2" presetClass="entr" presetSubtype="4" accel="50000" decel="50000" fill="hold" nodeType="withEffect">
                                  <p:stCondLst>
                                    <p:cond delay="1700"/>
                                  </p:stCondLst>
                                  <p:childTnLst>
                                    <p:set>
                                      <p:cBhvr>
                                        <p:cTn id="113" dur="1" fill="hold">
                                          <p:stCondLst>
                                            <p:cond delay="0"/>
                                          </p:stCondLst>
                                        </p:cTn>
                                        <p:tgtEl>
                                          <p:spTgt spid="86"/>
                                        </p:tgtEl>
                                        <p:attrNameLst>
                                          <p:attrName>style.visibility</p:attrName>
                                        </p:attrNameLst>
                                      </p:cBhvr>
                                      <p:to>
                                        <p:strVal val="visible"/>
                                      </p:to>
                                    </p:set>
                                    <p:anim calcmode="lin" valueType="num">
                                      <p:cBhvr additive="base">
                                        <p:cTn id="114" dur="300" fill="hold"/>
                                        <p:tgtEl>
                                          <p:spTgt spid="86"/>
                                        </p:tgtEl>
                                        <p:attrNameLst>
                                          <p:attrName>ppt_x</p:attrName>
                                        </p:attrNameLst>
                                      </p:cBhvr>
                                      <p:tavLst>
                                        <p:tav tm="0">
                                          <p:val>
                                            <p:strVal val="#ppt_x"/>
                                          </p:val>
                                        </p:tav>
                                        <p:tav tm="100000">
                                          <p:val>
                                            <p:strVal val="#ppt_x"/>
                                          </p:val>
                                        </p:tav>
                                      </p:tavLst>
                                    </p:anim>
                                    <p:anim calcmode="lin" valueType="num">
                                      <p:cBhvr additive="base">
                                        <p:cTn id="115" dur="300" fill="hold"/>
                                        <p:tgtEl>
                                          <p:spTgt spid="86"/>
                                        </p:tgtEl>
                                        <p:attrNameLst>
                                          <p:attrName>ppt_y</p:attrName>
                                        </p:attrNameLst>
                                      </p:cBhvr>
                                      <p:tavLst>
                                        <p:tav tm="0">
                                          <p:val>
                                            <p:strVal val="1+#ppt_h/2"/>
                                          </p:val>
                                        </p:tav>
                                        <p:tav tm="100000">
                                          <p:val>
                                            <p:strVal val="#ppt_y"/>
                                          </p:val>
                                        </p:tav>
                                      </p:tavLst>
                                    </p:anim>
                                  </p:childTnLst>
                                </p:cTn>
                              </p:par>
                              <p:par>
                                <p:cTn id="116" presetID="8" presetClass="emph" presetSubtype="0" accel="50000" decel="50000" fill="hold" nodeType="withEffect">
                                  <p:stCondLst>
                                    <p:cond delay="1400"/>
                                  </p:stCondLst>
                                  <p:childTnLst>
                                    <p:animRot by="5400000">
                                      <p:cBhvr>
                                        <p:cTn id="117" dur="500" fill="hold"/>
                                        <p:tgtEl>
                                          <p:spTgt spid="48"/>
                                        </p:tgtEl>
                                        <p:attrNameLst>
                                          <p:attrName>r</p:attrName>
                                        </p:attrNameLst>
                                      </p:cBhvr>
                                    </p:animRot>
                                  </p:childTnLst>
                                </p:cTn>
                              </p:par>
                              <p:par>
                                <p:cTn id="118" presetID="8" presetClass="emph" presetSubtype="0" accel="50000" decel="50000" fill="hold" nodeType="withEffect">
                                  <p:stCondLst>
                                    <p:cond delay="1500"/>
                                  </p:stCondLst>
                                  <p:childTnLst>
                                    <p:animRot by="-5400000">
                                      <p:cBhvr>
                                        <p:cTn id="119" dur="500" fill="hold"/>
                                        <p:tgtEl>
                                          <p:spTgt spid="56"/>
                                        </p:tgtEl>
                                        <p:attrNameLst>
                                          <p:attrName>r</p:attrName>
                                        </p:attrNameLst>
                                      </p:cBhvr>
                                    </p:animRot>
                                  </p:childTnLst>
                                </p:cTn>
                              </p:par>
                              <p:par>
                                <p:cTn id="120" presetID="8" presetClass="emph" presetSubtype="0" accel="50000" decel="50000" fill="hold" nodeType="withEffect">
                                  <p:stCondLst>
                                    <p:cond delay="1600"/>
                                  </p:stCondLst>
                                  <p:childTnLst>
                                    <p:animRot by="5400000">
                                      <p:cBhvr>
                                        <p:cTn id="121" dur="500" fill="hold"/>
                                        <p:tgtEl>
                                          <p:spTgt spid="81"/>
                                        </p:tgtEl>
                                        <p:attrNameLst>
                                          <p:attrName>r</p:attrName>
                                        </p:attrNameLst>
                                      </p:cBhvr>
                                    </p:animRot>
                                  </p:childTnLst>
                                </p:cTn>
                              </p:par>
                              <p:par>
                                <p:cTn id="122" presetID="8" presetClass="emph" presetSubtype="0" accel="50000" decel="50000" fill="hold" nodeType="withEffect">
                                  <p:stCondLst>
                                    <p:cond delay="1700"/>
                                  </p:stCondLst>
                                  <p:childTnLst>
                                    <p:animRot by="-5400000">
                                      <p:cBhvr>
                                        <p:cTn id="123" dur="500" fill="hold"/>
                                        <p:tgtEl>
                                          <p:spTgt spid="86"/>
                                        </p:tgtEl>
                                        <p:attrNameLst>
                                          <p:attrName>r</p:attrName>
                                        </p:attrNameLst>
                                      </p:cBhvr>
                                    </p:animRot>
                                  </p:childTnLst>
                                </p:cTn>
                              </p:par>
                            </p:childTnLst>
                          </p:cTn>
                        </p:par>
                        <p:par>
                          <p:cTn id="124" fill="hold">
                            <p:stCondLst>
                              <p:cond delay="3200"/>
                            </p:stCondLst>
                            <p:childTnLst>
                              <p:par>
                                <p:cTn id="125" presetID="10" presetClass="entr" presetSubtype="0" fill="hold" grpId="0" nodeType="afterEffect">
                                  <p:stCondLst>
                                    <p:cond delay="0"/>
                                  </p:stCondLst>
                                  <p:childTnLst>
                                    <p:set>
                                      <p:cBhvr>
                                        <p:cTn id="126" dur="1" fill="hold">
                                          <p:stCondLst>
                                            <p:cond delay="0"/>
                                          </p:stCondLst>
                                        </p:cTn>
                                        <p:tgtEl>
                                          <p:spTgt spid="19"/>
                                        </p:tgtEl>
                                        <p:attrNameLst>
                                          <p:attrName>style.visibility</p:attrName>
                                        </p:attrNameLst>
                                      </p:cBhvr>
                                      <p:to>
                                        <p:strVal val="visible"/>
                                      </p:to>
                                    </p:set>
                                    <p:animEffect transition="in" filter="fade">
                                      <p:cBhvr>
                                        <p:cTn id="127" dur="500"/>
                                        <p:tgtEl>
                                          <p:spTgt spid="19"/>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57"/>
                                        </p:tgtEl>
                                        <p:attrNameLst>
                                          <p:attrName>style.visibility</p:attrName>
                                        </p:attrNameLst>
                                      </p:cBhvr>
                                      <p:to>
                                        <p:strVal val="visible"/>
                                      </p:to>
                                    </p:set>
                                    <p:animEffect transition="in" filter="fade">
                                      <p:cBhvr>
                                        <p:cTn id="130" dur="500"/>
                                        <p:tgtEl>
                                          <p:spTgt spid="57"/>
                                        </p:tgtEl>
                                      </p:cBhvr>
                                    </p:animEffect>
                                  </p:childTnLst>
                                </p:cTn>
                              </p:par>
                            </p:childTnLst>
                          </p:cTn>
                        </p:par>
                        <p:par>
                          <p:cTn id="131" fill="hold">
                            <p:stCondLst>
                              <p:cond delay="3700"/>
                            </p:stCondLst>
                            <p:childTnLst>
                              <p:par>
                                <p:cTn id="132" presetID="10" presetClass="entr" presetSubtype="0" fill="hold" nodeType="afterEffect">
                                  <p:stCondLst>
                                    <p:cond delay="0"/>
                                  </p:stCondLst>
                                  <p:childTnLst>
                                    <p:set>
                                      <p:cBhvr>
                                        <p:cTn id="133" dur="1" fill="hold">
                                          <p:stCondLst>
                                            <p:cond delay="0"/>
                                          </p:stCondLst>
                                        </p:cTn>
                                        <p:tgtEl>
                                          <p:spTgt spid="87"/>
                                        </p:tgtEl>
                                        <p:attrNameLst>
                                          <p:attrName>style.visibility</p:attrName>
                                        </p:attrNameLst>
                                      </p:cBhvr>
                                      <p:to>
                                        <p:strVal val="visible"/>
                                      </p:to>
                                    </p:set>
                                    <p:animEffect transition="in" filter="fade">
                                      <p:cBhvr>
                                        <p:cTn id="134"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4" grpId="0" animBg="1"/>
      <p:bldP spid="19" grpId="0"/>
      <p:bldP spid="53" grpId="0" animBg="1"/>
      <p:bldP spid="54" grpId="0" animBg="1"/>
      <p:bldP spid="57" grpId="0"/>
      <p:bldP spid="63" grpId="0" animBg="1"/>
      <p:bldP spid="72" grpId="0" animBg="1"/>
      <p:bldP spid="73" grpId="0" animBg="1"/>
      <p:bldP spid="74" grpId="0" animBg="1"/>
      <p:bldP spid="75" grpId="0" animBg="1"/>
      <p:bldP spid="76" grpId="0" animBg="1"/>
      <p:bldP spid="78" grpId="0" animBg="1"/>
      <p:bldP spid="7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0"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 name="Rounded Rectangle 5">
            <a:extLst>
              <a:ext uri="{FF2B5EF4-FFF2-40B4-BE49-F238E27FC236}">
                <a16:creationId xmlns:a16="http://schemas.microsoft.com/office/drawing/2014/main" id="{E5069BFC-C673-8DC1-D2F8-6D26A7E606C7}"/>
              </a:ext>
            </a:extLst>
          </p:cNvPr>
          <p:cNvSpPr/>
          <p:nvPr/>
        </p:nvSpPr>
        <p:spPr>
          <a:xfrm>
            <a:off x="4618704" y="2232367"/>
            <a:ext cx="6454977" cy="760158"/>
          </a:xfrm>
          <a:prstGeom prst="roundRect">
            <a:avLst>
              <a:gd name="adj" fmla="val 0"/>
            </a:avLst>
          </a:prstGeom>
          <a:solidFill>
            <a:srgbClr val="522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20" dirty="0">
                <a:latin typeface="Flanders Art Sans Black" pitchFamily="2" charset="77"/>
              </a:rPr>
              <a:t>OVER DE MUREN KIJKEN</a:t>
            </a:r>
          </a:p>
        </p:txBody>
      </p:sp>
      <p:pic>
        <p:nvPicPr>
          <p:cNvPr id="51" name="Picture 50" descr="A black circle on a purple background&#10;&#10;Description automatically generated">
            <a:extLst>
              <a:ext uri="{FF2B5EF4-FFF2-40B4-BE49-F238E27FC236}">
                <a16:creationId xmlns:a16="http://schemas.microsoft.com/office/drawing/2014/main" id="{36EC213C-B092-2850-B6F6-B4F526C1AB06}"/>
              </a:ext>
            </a:extLst>
          </p:cNvPr>
          <p:cNvPicPr>
            <a:picLocks noChangeAspect="1"/>
          </p:cNvPicPr>
          <p:nvPr/>
        </p:nvPicPr>
        <p:blipFill>
          <a:blip r:embed="rId3"/>
          <a:stretch>
            <a:fillRect/>
          </a:stretch>
        </p:blipFill>
        <p:spPr>
          <a:xfrm>
            <a:off x="6575154" y="995714"/>
            <a:ext cx="992781" cy="994858"/>
          </a:xfrm>
          <a:prstGeom prst="rect">
            <a:avLst/>
          </a:prstGeom>
        </p:spPr>
      </p:pic>
      <p:sp>
        <p:nvSpPr>
          <p:cNvPr id="13" name="Freeform 12">
            <a:extLst>
              <a:ext uri="{FF2B5EF4-FFF2-40B4-BE49-F238E27FC236}">
                <a16:creationId xmlns:a16="http://schemas.microsoft.com/office/drawing/2014/main" id="{2D98B0CA-9AEF-C85D-7F47-376FA04E1458}"/>
              </a:ext>
            </a:extLst>
          </p:cNvPr>
          <p:cNvSpPr/>
          <p:nvPr/>
        </p:nvSpPr>
        <p:spPr>
          <a:xfrm>
            <a:off x="2629652" y="2006161"/>
            <a:ext cx="986364" cy="986364"/>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65C0BA"/>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5" name="Picture 14" descr="A black diamond on a blue background&#10;&#10;Description automatically generated">
            <a:extLst>
              <a:ext uri="{FF2B5EF4-FFF2-40B4-BE49-F238E27FC236}">
                <a16:creationId xmlns:a16="http://schemas.microsoft.com/office/drawing/2014/main" id="{2ED4969A-862D-1156-E75B-EF8F5F6D01FB}"/>
              </a:ext>
            </a:extLst>
          </p:cNvPr>
          <p:cNvPicPr>
            <a:picLocks noChangeAspect="1"/>
          </p:cNvPicPr>
          <p:nvPr/>
        </p:nvPicPr>
        <p:blipFill>
          <a:blip r:embed="rId4"/>
          <a:stretch>
            <a:fillRect/>
          </a:stretch>
        </p:blipFill>
        <p:spPr>
          <a:xfrm>
            <a:off x="3614607" y="988203"/>
            <a:ext cx="995082" cy="997164"/>
          </a:xfrm>
          <a:prstGeom prst="rect">
            <a:avLst/>
          </a:prstGeom>
        </p:spPr>
      </p:pic>
      <p:pic>
        <p:nvPicPr>
          <p:cNvPr id="17" name="Picture 16" descr="A black and blue diamond pattern&#10;&#10;Description automatically generated">
            <a:extLst>
              <a:ext uri="{FF2B5EF4-FFF2-40B4-BE49-F238E27FC236}">
                <a16:creationId xmlns:a16="http://schemas.microsoft.com/office/drawing/2014/main" id="{41C2F8BF-AEEC-FEE4-419A-03D60DBF7B5A}"/>
              </a:ext>
            </a:extLst>
          </p:cNvPr>
          <p:cNvPicPr>
            <a:picLocks noChangeAspect="1"/>
          </p:cNvPicPr>
          <p:nvPr/>
        </p:nvPicPr>
        <p:blipFill>
          <a:blip r:embed="rId5"/>
          <a:stretch>
            <a:fillRect/>
          </a:stretch>
        </p:blipFill>
        <p:spPr>
          <a:xfrm>
            <a:off x="1616587" y="4960682"/>
            <a:ext cx="993005" cy="993005"/>
          </a:xfrm>
          <a:prstGeom prst="rect">
            <a:avLst/>
          </a:prstGeom>
        </p:spPr>
      </p:pic>
      <p:pic>
        <p:nvPicPr>
          <p:cNvPr id="19" name="Picture 18" descr="A blue and black logo&#10;&#10;Description automatically generated">
            <a:extLst>
              <a:ext uri="{FF2B5EF4-FFF2-40B4-BE49-F238E27FC236}">
                <a16:creationId xmlns:a16="http://schemas.microsoft.com/office/drawing/2014/main" id="{9496A138-3A42-4FE8-3423-064C0D29CE78}"/>
              </a:ext>
            </a:extLst>
          </p:cNvPr>
          <p:cNvPicPr>
            <a:picLocks noChangeAspect="1"/>
          </p:cNvPicPr>
          <p:nvPr/>
        </p:nvPicPr>
        <p:blipFill>
          <a:blip r:embed="rId6"/>
          <a:stretch>
            <a:fillRect/>
          </a:stretch>
        </p:blipFill>
        <p:spPr>
          <a:xfrm rot="10800000">
            <a:off x="2631796" y="5979254"/>
            <a:ext cx="995083" cy="995083"/>
          </a:xfrm>
          <a:prstGeom prst="rect">
            <a:avLst/>
          </a:prstGeom>
        </p:spPr>
      </p:pic>
      <p:pic>
        <p:nvPicPr>
          <p:cNvPr id="21" name="Picture 20" descr="A purple and black chevron pattern&#10;&#10;Description automatically generated">
            <a:extLst>
              <a:ext uri="{FF2B5EF4-FFF2-40B4-BE49-F238E27FC236}">
                <a16:creationId xmlns:a16="http://schemas.microsoft.com/office/drawing/2014/main" id="{41CD266B-20F9-3869-5782-84378CACE37A}"/>
              </a:ext>
            </a:extLst>
          </p:cNvPr>
          <p:cNvPicPr>
            <a:picLocks noChangeAspect="1"/>
          </p:cNvPicPr>
          <p:nvPr/>
        </p:nvPicPr>
        <p:blipFill>
          <a:blip r:embed="rId7"/>
          <a:stretch>
            <a:fillRect/>
          </a:stretch>
        </p:blipFill>
        <p:spPr>
          <a:xfrm rot="5400000">
            <a:off x="2614008" y="4983131"/>
            <a:ext cx="995082" cy="997163"/>
          </a:xfrm>
          <a:prstGeom prst="rect">
            <a:avLst/>
          </a:prstGeom>
        </p:spPr>
      </p:pic>
      <p:sp>
        <p:nvSpPr>
          <p:cNvPr id="24" name="Freeform 23">
            <a:extLst>
              <a:ext uri="{FF2B5EF4-FFF2-40B4-BE49-F238E27FC236}">
                <a16:creationId xmlns:a16="http://schemas.microsoft.com/office/drawing/2014/main" id="{F401975E-4DE2-4F34-CCD1-A29198722AC9}"/>
              </a:ext>
            </a:extLst>
          </p:cNvPr>
          <p:cNvSpPr/>
          <p:nvPr/>
        </p:nvSpPr>
        <p:spPr>
          <a:xfrm rot="10800000">
            <a:off x="10578441" y="992704"/>
            <a:ext cx="993902" cy="993902"/>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7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39" name="Picture 38" descr="A black and purple checkered pattern&#10;&#10;Description automatically generated">
            <a:extLst>
              <a:ext uri="{FF2B5EF4-FFF2-40B4-BE49-F238E27FC236}">
                <a16:creationId xmlns:a16="http://schemas.microsoft.com/office/drawing/2014/main" id="{D04AE1A7-795F-70F1-1D1F-A32BAD95C876}"/>
              </a:ext>
            </a:extLst>
          </p:cNvPr>
          <p:cNvPicPr>
            <a:picLocks noChangeAspect="1"/>
          </p:cNvPicPr>
          <p:nvPr/>
        </p:nvPicPr>
        <p:blipFill>
          <a:blip r:embed="rId8"/>
          <a:stretch>
            <a:fillRect/>
          </a:stretch>
        </p:blipFill>
        <p:spPr>
          <a:xfrm>
            <a:off x="3610180" y="1991646"/>
            <a:ext cx="1000879" cy="1000879"/>
          </a:xfrm>
          <a:prstGeom prst="rect">
            <a:avLst/>
          </a:prstGeom>
        </p:spPr>
      </p:pic>
      <p:pic>
        <p:nvPicPr>
          <p:cNvPr id="45" name="Picture 44" descr="A black circle on a purple background&#10;&#10;Description automatically generated">
            <a:extLst>
              <a:ext uri="{FF2B5EF4-FFF2-40B4-BE49-F238E27FC236}">
                <a16:creationId xmlns:a16="http://schemas.microsoft.com/office/drawing/2014/main" id="{0916A1DD-5FE9-339E-31B0-84C1DF51665E}"/>
              </a:ext>
            </a:extLst>
          </p:cNvPr>
          <p:cNvPicPr>
            <a:picLocks noChangeAspect="1"/>
          </p:cNvPicPr>
          <p:nvPr/>
        </p:nvPicPr>
        <p:blipFill>
          <a:blip r:embed="rId3"/>
          <a:stretch>
            <a:fillRect/>
          </a:stretch>
        </p:blipFill>
        <p:spPr>
          <a:xfrm>
            <a:off x="2629721" y="2981836"/>
            <a:ext cx="992781" cy="994858"/>
          </a:xfrm>
          <a:prstGeom prst="rect">
            <a:avLst/>
          </a:prstGeom>
        </p:spPr>
      </p:pic>
      <p:pic>
        <p:nvPicPr>
          <p:cNvPr id="52" name="Picture 51" descr="A black and blue chevron pattern&#10;&#10;Description automatically generated">
            <a:extLst>
              <a:ext uri="{FF2B5EF4-FFF2-40B4-BE49-F238E27FC236}">
                <a16:creationId xmlns:a16="http://schemas.microsoft.com/office/drawing/2014/main" id="{929F747E-A0CD-6AF7-AD46-101FC64459AB}"/>
              </a:ext>
            </a:extLst>
          </p:cNvPr>
          <p:cNvPicPr>
            <a:picLocks noChangeAspect="1"/>
          </p:cNvPicPr>
          <p:nvPr/>
        </p:nvPicPr>
        <p:blipFill>
          <a:blip r:embed="rId9"/>
          <a:stretch>
            <a:fillRect/>
          </a:stretch>
        </p:blipFill>
        <p:spPr>
          <a:xfrm rot="5400000">
            <a:off x="2621981" y="3975649"/>
            <a:ext cx="999544" cy="1001635"/>
          </a:xfrm>
          <a:prstGeom prst="rect">
            <a:avLst/>
          </a:prstGeom>
        </p:spPr>
      </p:pic>
      <p:pic>
        <p:nvPicPr>
          <p:cNvPr id="53" name="Picture 52" descr="A purple and black circle&#10;&#10;Description automatically generated">
            <a:extLst>
              <a:ext uri="{FF2B5EF4-FFF2-40B4-BE49-F238E27FC236}">
                <a16:creationId xmlns:a16="http://schemas.microsoft.com/office/drawing/2014/main" id="{B634657D-6F9F-1B25-1858-86EC635F8E0C}"/>
              </a:ext>
            </a:extLst>
          </p:cNvPr>
          <p:cNvPicPr>
            <a:picLocks noChangeAspect="1"/>
          </p:cNvPicPr>
          <p:nvPr/>
        </p:nvPicPr>
        <p:blipFill>
          <a:blip r:embed="rId10"/>
          <a:stretch>
            <a:fillRect/>
          </a:stretch>
        </p:blipFill>
        <p:spPr>
          <a:xfrm rot="16200000">
            <a:off x="1643415" y="3976694"/>
            <a:ext cx="986306" cy="986306"/>
          </a:xfrm>
          <a:prstGeom prst="rect">
            <a:avLst/>
          </a:prstGeom>
        </p:spPr>
      </p:pic>
      <p:pic>
        <p:nvPicPr>
          <p:cNvPr id="16" name="Picture 15" descr="A black and blue chevron pattern&#10;&#10;Description automatically generated">
            <a:extLst>
              <a:ext uri="{FF2B5EF4-FFF2-40B4-BE49-F238E27FC236}">
                <a16:creationId xmlns:a16="http://schemas.microsoft.com/office/drawing/2014/main" id="{BA988BEC-2FBA-E7E8-2CD7-8FB9B26D674A}"/>
              </a:ext>
            </a:extLst>
          </p:cNvPr>
          <p:cNvPicPr>
            <a:picLocks noChangeAspect="1"/>
          </p:cNvPicPr>
          <p:nvPr/>
        </p:nvPicPr>
        <p:blipFill>
          <a:blip r:embed="rId9"/>
          <a:stretch>
            <a:fillRect/>
          </a:stretch>
        </p:blipFill>
        <p:spPr>
          <a:xfrm rot="5400000">
            <a:off x="10575658" y="-1042"/>
            <a:ext cx="995643" cy="997726"/>
          </a:xfrm>
          <a:prstGeom prst="rect">
            <a:avLst/>
          </a:prstGeom>
        </p:spPr>
      </p:pic>
      <p:pic>
        <p:nvPicPr>
          <p:cNvPr id="18" name="Picture 17" descr="A black diamond with a black center&#10;&#10;Description automatically generated">
            <a:extLst>
              <a:ext uri="{FF2B5EF4-FFF2-40B4-BE49-F238E27FC236}">
                <a16:creationId xmlns:a16="http://schemas.microsoft.com/office/drawing/2014/main" id="{3C49C60C-9860-1502-3901-5CB56157B1C7}"/>
              </a:ext>
            </a:extLst>
          </p:cNvPr>
          <p:cNvPicPr>
            <a:picLocks noChangeAspect="1"/>
          </p:cNvPicPr>
          <p:nvPr/>
        </p:nvPicPr>
        <p:blipFill>
          <a:blip r:embed="rId11"/>
          <a:stretch>
            <a:fillRect/>
          </a:stretch>
        </p:blipFill>
        <p:spPr>
          <a:xfrm>
            <a:off x="8591036" y="985554"/>
            <a:ext cx="997727" cy="999814"/>
          </a:xfrm>
          <a:prstGeom prst="rect">
            <a:avLst/>
          </a:prstGeom>
        </p:spPr>
      </p:pic>
      <p:pic>
        <p:nvPicPr>
          <p:cNvPr id="22" name="Picture 21" descr="A blue and black circle&#10;&#10;Description automatically generated">
            <a:extLst>
              <a:ext uri="{FF2B5EF4-FFF2-40B4-BE49-F238E27FC236}">
                <a16:creationId xmlns:a16="http://schemas.microsoft.com/office/drawing/2014/main" id="{F1D862E5-8579-6E00-DA0D-0A5D6FD1E9DA}"/>
              </a:ext>
            </a:extLst>
          </p:cNvPr>
          <p:cNvPicPr>
            <a:picLocks noChangeAspect="1"/>
          </p:cNvPicPr>
          <p:nvPr/>
        </p:nvPicPr>
        <p:blipFill>
          <a:blip r:embed="rId12"/>
          <a:stretch>
            <a:fillRect/>
          </a:stretch>
        </p:blipFill>
        <p:spPr>
          <a:xfrm>
            <a:off x="9590676" y="986792"/>
            <a:ext cx="997727" cy="999814"/>
          </a:xfrm>
          <a:prstGeom prst="rect">
            <a:avLst/>
          </a:prstGeom>
        </p:spPr>
      </p:pic>
      <p:pic>
        <p:nvPicPr>
          <p:cNvPr id="26" name="Picture 25" descr="A black and blue diamond pattern&#10;&#10;Description automatically generated">
            <a:extLst>
              <a:ext uri="{FF2B5EF4-FFF2-40B4-BE49-F238E27FC236}">
                <a16:creationId xmlns:a16="http://schemas.microsoft.com/office/drawing/2014/main" id="{F2323511-2D10-C3D0-2767-7AE04ED9F20E}"/>
              </a:ext>
            </a:extLst>
          </p:cNvPr>
          <p:cNvPicPr>
            <a:picLocks noChangeAspect="1"/>
          </p:cNvPicPr>
          <p:nvPr/>
        </p:nvPicPr>
        <p:blipFill>
          <a:blip r:embed="rId5"/>
          <a:stretch>
            <a:fillRect/>
          </a:stretch>
        </p:blipFill>
        <p:spPr>
          <a:xfrm>
            <a:off x="7578900" y="985554"/>
            <a:ext cx="1008030" cy="1008030"/>
          </a:xfrm>
          <a:prstGeom prst="rect">
            <a:avLst/>
          </a:prstGeom>
        </p:spPr>
      </p:pic>
      <p:pic>
        <p:nvPicPr>
          <p:cNvPr id="28" name="Picture 27" descr="A blue and black circle&#10;&#10;Description automatically generated">
            <a:extLst>
              <a:ext uri="{FF2B5EF4-FFF2-40B4-BE49-F238E27FC236}">
                <a16:creationId xmlns:a16="http://schemas.microsoft.com/office/drawing/2014/main" id="{93788E05-3689-5A88-385D-E67310BB137C}"/>
              </a:ext>
            </a:extLst>
          </p:cNvPr>
          <p:cNvPicPr>
            <a:picLocks noChangeAspect="1"/>
          </p:cNvPicPr>
          <p:nvPr/>
        </p:nvPicPr>
        <p:blipFill>
          <a:blip r:embed="rId13"/>
          <a:stretch>
            <a:fillRect/>
          </a:stretch>
        </p:blipFill>
        <p:spPr>
          <a:xfrm rot="16200000">
            <a:off x="5590258" y="1004579"/>
            <a:ext cx="980789" cy="980789"/>
          </a:xfrm>
          <a:prstGeom prst="rect">
            <a:avLst/>
          </a:prstGeom>
        </p:spPr>
      </p:pic>
      <p:pic>
        <p:nvPicPr>
          <p:cNvPr id="32" name="Picture 31" descr="A purple and black chevron pattern&#10;&#10;Description automatically generated">
            <a:extLst>
              <a:ext uri="{FF2B5EF4-FFF2-40B4-BE49-F238E27FC236}">
                <a16:creationId xmlns:a16="http://schemas.microsoft.com/office/drawing/2014/main" id="{4BBE4463-D9B1-1BD7-0648-07F00F6DA3C2}"/>
              </a:ext>
            </a:extLst>
          </p:cNvPr>
          <p:cNvPicPr>
            <a:picLocks noChangeAspect="1"/>
          </p:cNvPicPr>
          <p:nvPr/>
        </p:nvPicPr>
        <p:blipFill>
          <a:blip r:embed="rId7"/>
          <a:stretch>
            <a:fillRect/>
          </a:stretch>
        </p:blipFill>
        <p:spPr>
          <a:xfrm rot="10800000">
            <a:off x="4606413" y="999374"/>
            <a:ext cx="983934" cy="985993"/>
          </a:xfrm>
          <a:prstGeom prst="rect">
            <a:avLst/>
          </a:prstGeom>
        </p:spPr>
      </p:pic>
      <p:sp>
        <p:nvSpPr>
          <p:cNvPr id="27" name="Rounded Rectangle 26">
            <a:extLst>
              <a:ext uri="{FF2B5EF4-FFF2-40B4-BE49-F238E27FC236}">
                <a16:creationId xmlns:a16="http://schemas.microsoft.com/office/drawing/2014/main" id="{6CB766B9-FFEF-46FB-F859-6561518BC42A}"/>
              </a:ext>
            </a:extLst>
          </p:cNvPr>
          <p:cNvSpPr/>
          <p:nvPr/>
        </p:nvSpPr>
        <p:spPr>
          <a:xfrm>
            <a:off x="4454437" y="5257742"/>
            <a:ext cx="2485208"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versterkte partnerschappen</a:t>
            </a:r>
          </a:p>
          <a:p>
            <a:pPr algn="ctr">
              <a:lnSpc>
                <a:spcPct val="90000"/>
              </a:lnSpc>
            </a:pPr>
            <a:endParaRPr lang="nl-NL" sz="2400" dirty="0">
              <a:solidFill>
                <a:srgbClr val="522463"/>
              </a:solidFill>
              <a:latin typeface="Flanders Art Sans Medium" pitchFamily="2" charset="77"/>
            </a:endParaRPr>
          </a:p>
        </p:txBody>
      </p:sp>
      <p:pic>
        <p:nvPicPr>
          <p:cNvPr id="29" name="Picture 28" descr="A blue and black circle&#10;&#10;Description automatically generated">
            <a:extLst>
              <a:ext uri="{FF2B5EF4-FFF2-40B4-BE49-F238E27FC236}">
                <a16:creationId xmlns:a16="http://schemas.microsoft.com/office/drawing/2014/main" id="{50F26A0B-2F44-98C5-FDA8-ABB23731D9A9}"/>
              </a:ext>
            </a:extLst>
          </p:cNvPr>
          <p:cNvPicPr>
            <a:picLocks noChangeAspect="1"/>
          </p:cNvPicPr>
          <p:nvPr/>
        </p:nvPicPr>
        <p:blipFill>
          <a:blip r:embed="rId12"/>
          <a:stretch>
            <a:fillRect/>
          </a:stretch>
        </p:blipFill>
        <p:spPr>
          <a:xfrm>
            <a:off x="4697796" y="3429000"/>
            <a:ext cx="1013699" cy="1015820"/>
          </a:xfrm>
          <a:prstGeom prst="rect">
            <a:avLst/>
          </a:prstGeom>
        </p:spPr>
      </p:pic>
      <p:pic>
        <p:nvPicPr>
          <p:cNvPr id="30" name="Picture 29" descr="A black and blue diamond pattern&#10;&#10;Description automatically generated">
            <a:extLst>
              <a:ext uri="{FF2B5EF4-FFF2-40B4-BE49-F238E27FC236}">
                <a16:creationId xmlns:a16="http://schemas.microsoft.com/office/drawing/2014/main" id="{B607B8D0-A32C-593E-400D-BEAC777E057E}"/>
              </a:ext>
            </a:extLst>
          </p:cNvPr>
          <p:cNvPicPr>
            <a:picLocks noChangeAspect="1"/>
          </p:cNvPicPr>
          <p:nvPr/>
        </p:nvPicPr>
        <p:blipFill>
          <a:blip r:embed="rId5"/>
          <a:stretch>
            <a:fillRect/>
          </a:stretch>
        </p:blipFill>
        <p:spPr>
          <a:xfrm>
            <a:off x="5847372" y="4169469"/>
            <a:ext cx="836458" cy="836458"/>
          </a:xfrm>
          <a:prstGeom prst="rect">
            <a:avLst/>
          </a:prstGeom>
        </p:spPr>
      </p:pic>
      <p:pic>
        <p:nvPicPr>
          <p:cNvPr id="31" name="Graphic 30">
            <a:extLst>
              <a:ext uri="{FF2B5EF4-FFF2-40B4-BE49-F238E27FC236}">
                <a16:creationId xmlns:a16="http://schemas.microsoft.com/office/drawing/2014/main" id="{459005AA-0040-8EBE-0469-7402EA28BA0C}"/>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4872237" y="3537484"/>
            <a:ext cx="1183927" cy="634246"/>
          </a:xfrm>
          <a:prstGeom prst="rect">
            <a:avLst/>
          </a:prstGeom>
        </p:spPr>
      </p:pic>
      <p:pic>
        <p:nvPicPr>
          <p:cNvPr id="33" name="Graphic 32">
            <a:extLst>
              <a:ext uri="{FF2B5EF4-FFF2-40B4-BE49-F238E27FC236}">
                <a16:creationId xmlns:a16="http://schemas.microsoft.com/office/drawing/2014/main" id="{04EDE51C-306B-E81D-2CCA-95FE0A6E45DB}"/>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5427757" y="4310111"/>
            <a:ext cx="1183927" cy="557142"/>
          </a:xfrm>
          <a:prstGeom prst="rect">
            <a:avLst/>
          </a:prstGeom>
        </p:spPr>
      </p:pic>
      <p:sp>
        <p:nvSpPr>
          <p:cNvPr id="34" name="Arc 33">
            <a:extLst>
              <a:ext uri="{FF2B5EF4-FFF2-40B4-BE49-F238E27FC236}">
                <a16:creationId xmlns:a16="http://schemas.microsoft.com/office/drawing/2014/main" id="{F76B1842-D8F2-FB52-6C1B-0B82F513D33C}"/>
              </a:ext>
            </a:extLst>
          </p:cNvPr>
          <p:cNvSpPr/>
          <p:nvPr/>
        </p:nvSpPr>
        <p:spPr>
          <a:xfrm>
            <a:off x="5797487" y="3854607"/>
            <a:ext cx="693398" cy="693398"/>
          </a:xfrm>
          <a:prstGeom prst="arc">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35" name="Arc 34">
            <a:extLst>
              <a:ext uri="{FF2B5EF4-FFF2-40B4-BE49-F238E27FC236}">
                <a16:creationId xmlns:a16="http://schemas.microsoft.com/office/drawing/2014/main" id="{DCE26E39-18E5-167C-81BF-805FC7C73609}"/>
              </a:ext>
            </a:extLst>
          </p:cNvPr>
          <p:cNvSpPr/>
          <p:nvPr/>
        </p:nvSpPr>
        <p:spPr>
          <a:xfrm rot="16200000" flipH="1">
            <a:off x="4953249" y="3923971"/>
            <a:ext cx="693398" cy="693398"/>
          </a:xfrm>
          <a:prstGeom prst="arc">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36" name="Rounded Rectangle 35">
            <a:extLst>
              <a:ext uri="{FF2B5EF4-FFF2-40B4-BE49-F238E27FC236}">
                <a16:creationId xmlns:a16="http://schemas.microsoft.com/office/drawing/2014/main" id="{4BCC9FE3-95C0-5461-2566-F9E9AA0C39E0}"/>
              </a:ext>
            </a:extLst>
          </p:cNvPr>
          <p:cNvSpPr/>
          <p:nvPr/>
        </p:nvSpPr>
        <p:spPr>
          <a:xfrm>
            <a:off x="6966495" y="5257742"/>
            <a:ext cx="2153693"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sz="2400" dirty="0">
                <a:solidFill>
                  <a:srgbClr val="522463"/>
                </a:solidFill>
                <a:latin typeface="Flanders Art Sans Medium" pitchFamily="2" charset="77"/>
              </a:rPr>
              <a:t>ecosysteem</a:t>
            </a:r>
          </a:p>
        </p:txBody>
      </p:sp>
      <p:pic>
        <p:nvPicPr>
          <p:cNvPr id="37" name="Picture 36" descr="A black and blue chevron pattern&#10;&#10;Description automatically generated">
            <a:extLst>
              <a:ext uri="{FF2B5EF4-FFF2-40B4-BE49-F238E27FC236}">
                <a16:creationId xmlns:a16="http://schemas.microsoft.com/office/drawing/2014/main" id="{59DB8CF1-BF54-AAA9-A192-F45E58444CC3}"/>
              </a:ext>
            </a:extLst>
          </p:cNvPr>
          <p:cNvPicPr>
            <a:picLocks noChangeAspect="1"/>
          </p:cNvPicPr>
          <p:nvPr/>
        </p:nvPicPr>
        <p:blipFill>
          <a:blip r:embed="rId9"/>
          <a:stretch>
            <a:fillRect/>
          </a:stretch>
        </p:blipFill>
        <p:spPr>
          <a:xfrm>
            <a:off x="7286201" y="3420519"/>
            <a:ext cx="1066616" cy="1068847"/>
          </a:xfrm>
          <a:prstGeom prst="rect">
            <a:avLst/>
          </a:prstGeom>
        </p:spPr>
      </p:pic>
      <p:pic>
        <p:nvPicPr>
          <p:cNvPr id="38" name="Picture 37" descr="A purple and black logo&#10;&#10;Description automatically generated">
            <a:extLst>
              <a:ext uri="{FF2B5EF4-FFF2-40B4-BE49-F238E27FC236}">
                <a16:creationId xmlns:a16="http://schemas.microsoft.com/office/drawing/2014/main" id="{D7AD9E14-CE22-E136-CB90-4343C0975F24}"/>
              </a:ext>
            </a:extLst>
          </p:cNvPr>
          <p:cNvPicPr>
            <a:picLocks noChangeAspect="1"/>
          </p:cNvPicPr>
          <p:nvPr/>
        </p:nvPicPr>
        <p:blipFill>
          <a:blip r:embed="rId18"/>
          <a:stretch>
            <a:fillRect/>
          </a:stretch>
        </p:blipFill>
        <p:spPr>
          <a:xfrm>
            <a:off x="7864356" y="4007619"/>
            <a:ext cx="958584" cy="958584"/>
          </a:xfrm>
          <a:prstGeom prst="rect">
            <a:avLst/>
          </a:prstGeom>
        </p:spPr>
      </p:pic>
      <p:sp>
        <p:nvSpPr>
          <p:cNvPr id="40" name="Arc 39">
            <a:extLst>
              <a:ext uri="{FF2B5EF4-FFF2-40B4-BE49-F238E27FC236}">
                <a16:creationId xmlns:a16="http://schemas.microsoft.com/office/drawing/2014/main" id="{B3DA3FF7-2784-6216-877F-B1726805ACF1}"/>
              </a:ext>
            </a:extLst>
          </p:cNvPr>
          <p:cNvSpPr/>
          <p:nvPr/>
        </p:nvSpPr>
        <p:spPr>
          <a:xfrm rot="15994643" flipH="1">
            <a:off x="7499317" y="4245190"/>
            <a:ext cx="390148" cy="390148"/>
          </a:xfrm>
          <a:prstGeom prst="arc">
            <a:avLst>
              <a:gd name="adj1" fmla="val 15449815"/>
              <a:gd name="adj2" fmla="val 837326"/>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pic>
        <p:nvPicPr>
          <p:cNvPr id="41" name="Graphic 40">
            <a:extLst>
              <a:ext uri="{FF2B5EF4-FFF2-40B4-BE49-F238E27FC236}">
                <a16:creationId xmlns:a16="http://schemas.microsoft.com/office/drawing/2014/main" id="{B4C087FB-5917-A901-450E-F684736F49C1}"/>
              </a:ext>
            </a:extLst>
          </p:cNvPr>
          <p:cNvPicPr>
            <a:picLocks noChangeAspect="1"/>
          </p:cNvPicPr>
          <p:nvPr/>
        </p:nvPicPr>
        <p:blipFill rotWithShape="1">
          <a:blip r:embed="rId19">
            <a:extLst>
              <a:ext uri="{96DAC541-7B7A-43D3-8B79-37D633B846F1}">
                <asvg:svgBlip xmlns:asvg="http://schemas.microsoft.com/office/drawing/2016/SVG/main" r:embed="rId20"/>
              </a:ext>
            </a:extLst>
          </a:blip>
          <a:srcRect l="23747" t="26221" r="59741" b="52509"/>
          <a:stretch/>
        </p:blipFill>
        <p:spPr>
          <a:xfrm>
            <a:off x="7618472" y="3488333"/>
            <a:ext cx="438807" cy="565270"/>
          </a:xfrm>
          <a:prstGeom prst="rect">
            <a:avLst/>
          </a:prstGeom>
        </p:spPr>
      </p:pic>
      <p:pic>
        <p:nvPicPr>
          <p:cNvPr id="42" name="Graphic 41">
            <a:extLst>
              <a:ext uri="{FF2B5EF4-FFF2-40B4-BE49-F238E27FC236}">
                <a16:creationId xmlns:a16="http://schemas.microsoft.com/office/drawing/2014/main" id="{67CF05C4-696E-80DA-41FD-E9A63A2ED668}"/>
              </a:ext>
            </a:extLst>
          </p:cNvPr>
          <p:cNvPicPr>
            <a:picLocks noChangeAspect="1"/>
          </p:cNvPicPr>
          <p:nvPr/>
        </p:nvPicPr>
        <p:blipFill rotWithShape="1">
          <a:blip r:embed="rId19">
            <a:extLst>
              <a:ext uri="{96DAC541-7B7A-43D3-8B79-37D633B846F1}">
                <asvg:svgBlip xmlns:asvg="http://schemas.microsoft.com/office/drawing/2016/SVG/main" r:embed="rId20"/>
              </a:ext>
            </a:extLst>
          </a:blip>
          <a:srcRect l="23747" t="26221" r="59741" b="52509"/>
          <a:stretch/>
        </p:blipFill>
        <p:spPr>
          <a:xfrm>
            <a:off x="8105007" y="3766964"/>
            <a:ext cx="438807" cy="565270"/>
          </a:xfrm>
          <a:prstGeom prst="rect">
            <a:avLst/>
          </a:prstGeom>
        </p:spPr>
      </p:pic>
      <p:pic>
        <p:nvPicPr>
          <p:cNvPr id="43" name="Graphic 42">
            <a:extLst>
              <a:ext uri="{FF2B5EF4-FFF2-40B4-BE49-F238E27FC236}">
                <a16:creationId xmlns:a16="http://schemas.microsoft.com/office/drawing/2014/main" id="{5210A6BD-A66E-4CA7-C638-7D8A924B2F68}"/>
              </a:ext>
            </a:extLst>
          </p:cNvPr>
          <p:cNvPicPr>
            <a:picLocks noChangeAspect="1"/>
          </p:cNvPicPr>
          <p:nvPr/>
        </p:nvPicPr>
        <p:blipFill rotWithShape="1">
          <a:blip r:embed="rId19">
            <a:extLst>
              <a:ext uri="{96DAC541-7B7A-43D3-8B79-37D633B846F1}">
                <asvg:svgBlip xmlns:asvg="http://schemas.microsoft.com/office/drawing/2016/SVG/main" r:embed="rId20"/>
              </a:ext>
            </a:extLst>
          </a:blip>
          <a:srcRect l="23747" t="26221" r="59741" b="52509"/>
          <a:stretch/>
        </p:blipFill>
        <p:spPr>
          <a:xfrm>
            <a:off x="7763993" y="4079348"/>
            <a:ext cx="438807" cy="565270"/>
          </a:xfrm>
          <a:prstGeom prst="rect">
            <a:avLst/>
          </a:prstGeom>
        </p:spPr>
      </p:pic>
      <p:pic>
        <p:nvPicPr>
          <p:cNvPr id="44" name="Graphic 43">
            <a:extLst>
              <a:ext uri="{FF2B5EF4-FFF2-40B4-BE49-F238E27FC236}">
                <a16:creationId xmlns:a16="http://schemas.microsoft.com/office/drawing/2014/main" id="{699073C0-8F92-41BD-8A9B-F8C7DEF37D52}"/>
              </a:ext>
            </a:extLst>
          </p:cNvPr>
          <p:cNvPicPr>
            <a:picLocks noChangeAspect="1"/>
          </p:cNvPicPr>
          <p:nvPr/>
        </p:nvPicPr>
        <p:blipFill rotWithShape="1">
          <a:blip r:embed="rId19">
            <a:extLst>
              <a:ext uri="{96DAC541-7B7A-43D3-8B79-37D633B846F1}">
                <asvg:svgBlip xmlns:asvg="http://schemas.microsoft.com/office/drawing/2016/SVG/main" r:embed="rId20"/>
              </a:ext>
            </a:extLst>
          </a:blip>
          <a:srcRect l="23747" t="26221" r="59741" b="52509"/>
          <a:stretch/>
        </p:blipFill>
        <p:spPr>
          <a:xfrm>
            <a:off x="7243693" y="3802543"/>
            <a:ext cx="438807" cy="565270"/>
          </a:xfrm>
          <a:prstGeom prst="rect">
            <a:avLst/>
          </a:prstGeom>
        </p:spPr>
      </p:pic>
      <p:pic>
        <p:nvPicPr>
          <p:cNvPr id="46" name="Graphic 45">
            <a:extLst>
              <a:ext uri="{FF2B5EF4-FFF2-40B4-BE49-F238E27FC236}">
                <a16:creationId xmlns:a16="http://schemas.microsoft.com/office/drawing/2014/main" id="{A5EF0C72-0583-8E05-A47E-2C4911FE2B21}"/>
              </a:ext>
            </a:extLst>
          </p:cNvPr>
          <p:cNvPicPr>
            <a:picLocks noChangeAspect="1"/>
          </p:cNvPicPr>
          <p:nvPr/>
        </p:nvPicPr>
        <p:blipFill rotWithShape="1">
          <a:blip r:embed="rId19">
            <a:extLst>
              <a:ext uri="{96DAC541-7B7A-43D3-8B79-37D633B846F1}">
                <asvg:svgBlip xmlns:asvg="http://schemas.microsoft.com/office/drawing/2016/SVG/main" r:embed="rId20"/>
              </a:ext>
            </a:extLst>
          </a:blip>
          <a:srcRect l="23747" t="26221" r="59741" b="52509"/>
          <a:stretch/>
        </p:blipFill>
        <p:spPr>
          <a:xfrm>
            <a:off x="8475849" y="3441573"/>
            <a:ext cx="438807" cy="565270"/>
          </a:xfrm>
          <a:prstGeom prst="rect">
            <a:avLst/>
          </a:prstGeom>
        </p:spPr>
      </p:pic>
      <p:pic>
        <p:nvPicPr>
          <p:cNvPr id="47" name="Graphic 46">
            <a:extLst>
              <a:ext uri="{FF2B5EF4-FFF2-40B4-BE49-F238E27FC236}">
                <a16:creationId xmlns:a16="http://schemas.microsoft.com/office/drawing/2014/main" id="{6E79CCF5-5E92-57EB-07B9-EDFA42858C69}"/>
              </a:ext>
            </a:extLst>
          </p:cNvPr>
          <p:cNvPicPr>
            <a:picLocks noChangeAspect="1"/>
          </p:cNvPicPr>
          <p:nvPr/>
        </p:nvPicPr>
        <p:blipFill rotWithShape="1">
          <a:blip r:embed="rId19">
            <a:extLst>
              <a:ext uri="{96DAC541-7B7A-43D3-8B79-37D633B846F1}">
                <asvg:svgBlip xmlns:asvg="http://schemas.microsoft.com/office/drawing/2016/SVG/main" r:embed="rId20"/>
              </a:ext>
            </a:extLst>
          </a:blip>
          <a:srcRect l="23747" t="26221" r="59741" b="52509"/>
          <a:stretch/>
        </p:blipFill>
        <p:spPr>
          <a:xfrm>
            <a:off x="8412177" y="4227432"/>
            <a:ext cx="438807" cy="565270"/>
          </a:xfrm>
          <a:prstGeom prst="rect">
            <a:avLst/>
          </a:prstGeom>
        </p:spPr>
      </p:pic>
      <p:sp>
        <p:nvSpPr>
          <p:cNvPr id="48" name="Freeform 47">
            <a:extLst>
              <a:ext uri="{FF2B5EF4-FFF2-40B4-BE49-F238E27FC236}">
                <a16:creationId xmlns:a16="http://schemas.microsoft.com/office/drawing/2014/main" id="{C28C08D6-FF93-9F9B-7C50-E0AD5AB24501}"/>
              </a:ext>
            </a:extLst>
          </p:cNvPr>
          <p:cNvSpPr/>
          <p:nvPr/>
        </p:nvSpPr>
        <p:spPr>
          <a:xfrm>
            <a:off x="8162002" y="4505136"/>
            <a:ext cx="253139" cy="253139"/>
          </a:xfrm>
          <a:custGeom>
            <a:avLst/>
            <a:gdLst>
              <a:gd name="connsiteX0" fmla="*/ 0 w 253139"/>
              <a:gd name="connsiteY0" fmla="*/ 0 h 253139"/>
              <a:gd name="connsiteX1" fmla="*/ 144651 w 253139"/>
              <a:gd name="connsiteY1" fmla="*/ 51661 h 253139"/>
              <a:gd name="connsiteX2" fmla="*/ 108489 w 253139"/>
              <a:gd name="connsiteY2" fmla="*/ 216976 h 253139"/>
              <a:gd name="connsiteX3" fmla="*/ 253139 w 253139"/>
              <a:gd name="connsiteY3" fmla="*/ 253139 h 253139"/>
            </a:gdLst>
            <a:ahLst/>
            <a:cxnLst>
              <a:cxn ang="0">
                <a:pos x="connsiteX0" y="connsiteY0"/>
              </a:cxn>
              <a:cxn ang="0">
                <a:pos x="connsiteX1" y="connsiteY1"/>
              </a:cxn>
              <a:cxn ang="0">
                <a:pos x="connsiteX2" y="connsiteY2"/>
              </a:cxn>
              <a:cxn ang="0">
                <a:pos x="connsiteX3" y="connsiteY3"/>
              </a:cxn>
            </a:cxnLst>
            <a:rect l="l" t="t" r="r" b="b"/>
            <a:pathLst>
              <a:path w="253139" h="253139">
                <a:moveTo>
                  <a:pt x="0" y="0"/>
                </a:moveTo>
                <a:cubicBezTo>
                  <a:pt x="63284" y="7749"/>
                  <a:pt x="126569" y="15498"/>
                  <a:pt x="144651" y="51661"/>
                </a:cubicBezTo>
                <a:cubicBezTo>
                  <a:pt x="162733" y="87824"/>
                  <a:pt x="90408" y="183396"/>
                  <a:pt x="108489" y="216976"/>
                </a:cubicBezTo>
                <a:cubicBezTo>
                  <a:pt x="126570" y="250556"/>
                  <a:pt x="189854" y="251847"/>
                  <a:pt x="253139" y="253139"/>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0" name="Freeform 49">
            <a:extLst>
              <a:ext uri="{FF2B5EF4-FFF2-40B4-BE49-F238E27FC236}">
                <a16:creationId xmlns:a16="http://schemas.microsoft.com/office/drawing/2014/main" id="{39B9B4D7-9039-463F-5070-B8F76B76F0E5}"/>
              </a:ext>
            </a:extLst>
          </p:cNvPr>
          <p:cNvSpPr/>
          <p:nvPr/>
        </p:nvSpPr>
        <p:spPr>
          <a:xfrm>
            <a:off x="7996687" y="3458812"/>
            <a:ext cx="506278" cy="176976"/>
          </a:xfrm>
          <a:custGeom>
            <a:avLst/>
            <a:gdLst>
              <a:gd name="connsiteX0" fmla="*/ 0 w 506278"/>
              <a:gd name="connsiteY0" fmla="*/ 142256 h 176976"/>
              <a:gd name="connsiteX1" fmla="*/ 242807 w 506278"/>
              <a:gd name="connsiteY1" fmla="*/ 168087 h 176976"/>
              <a:gd name="connsiteX2" fmla="*/ 346129 w 506278"/>
              <a:gd name="connsiteY2" fmla="*/ 7938 h 176976"/>
              <a:gd name="connsiteX3" fmla="*/ 506278 w 506278"/>
              <a:gd name="connsiteY3" fmla="*/ 38934 h 176976"/>
            </a:gdLst>
            <a:ahLst/>
            <a:cxnLst>
              <a:cxn ang="0">
                <a:pos x="connsiteX0" y="connsiteY0"/>
              </a:cxn>
              <a:cxn ang="0">
                <a:pos x="connsiteX1" y="connsiteY1"/>
              </a:cxn>
              <a:cxn ang="0">
                <a:pos x="connsiteX2" y="connsiteY2"/>
              </a:cxn>
              <a:cxn ang="0">
                <a:pos x="connsiteX3" y="connsiteY3"/>
              </a:cxn>
            </a:cxnLst>
            <a:rect l="l" t="t" r="r" b="b"/>
            <a:pathLst>
              <a:path w="506278" h="176976">
                <a:moveTo>
                  <a:pt x="0" y="142256"/>
                </a:moveTo>
                <a:cubicBezTo>
                  <a:pt x="92559" y="166364"/>
                  <a:pt x="185119" y="190473"/>
                  <a:pt x="242807" y="168087"/>
                </a:cubicBezTo>
                <a:cubicBezTo>
                  <a:pt x="300495" y="145701"/>
                  <a:pt x="302217" y="29463"/>
                  <a:pt x="346129" y="7938"/>
                </a:cubicBezTo>
                <a:cubicBezTo>
                  <a:pt x="390041" y="-13587"/>
                  <a:pt x="448159" y="12673"/>
                  <a:pt x="506278" y="38934"/>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4" name="Arc 53">
            <a:extLst>
              <a:ext uri="{FF2B5EF4-FFF2-40B4-BE49-F238E27FC236}">
                <a16:creationId xmlns:a16="http://schemas.microsoft.com/office/drawing/2014/main" id="{868619FA-8CD2-3515-4733-C1BDBABA51CD}"/>
              </a:ext>
            </a:extLst>
          </p:cNvPr>
          <p:cNvSpPr/>
          <p:nvPr/>
        </p:nvSpPr>
        <p:spPr>
          <a:xfrm rot="21196097" flipH="1">
            <a:off x="8305857" y="3626583"/>
            <a:ext cx="390148" cy="390148"/>
          </a:xfrm>
          <a:prstGeom prst="arc">
            <a:avLst>
              <a:gd name="adj1" fmla="val 15449815"/>
              <a:gd name="adj2" fmla="val 19490665"/>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55" name="Arc 54">
            <a:extLst>
              <a:ext uri="{FF2B5EF4-FFF2-40B4-BE49-F238E27FC236}">
                <a16:creationId xmlns:a16="http://schemas.microsoft.com/office/drawing/2014/main" id="{1E3275C2-C83E-FB14-3000-FEEC3AE1506E}"/>
              </a:ext>
            </a:extLst>
          </p:cNvPr>
          <p:cNvSpPr/>
          <p:nvPr/>
        </p:nvSpPr>
        <p:spPr>
          <a:xfrm rot="13735220" flipH="1">
            <a:off x="7928861" y="3324245"/>
            <a:ext cx="510142" cy="510142"/>
          </a:xfrm>
          <a:prstGeom prst="arc">
            <a:avLst>
              <a:gd name="adj1" fmla="val 15449815"/>
              <a:gd name="adj2" fmla="val 18560253"/>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56" name="Arc 55">
            <a:extLst>
              <a:ext uri="{FF2B5EF4-FFF2-40B4-BE49-F238E27FC236}">
                <a16:creationId xmlns:a16="http://schemas.microsoft.com/office/drawing/2014/main" id="{071271F1-81B7-85D8-B5E7-F9716DC7DBE5}"/>
              </a:ext>
            </a:extLst>
          </p:cNvPr>
          <p:cNvSpPr/>
          <p:nvPr/>
        </p:nvSpPr>
        <p:spPr>
          <a:xfrm rot="13735220" flipH="1">
            <a:off x="7517720" y="3668419"/>
            <a:ext cx="510142" cy="510142"/>
          </a:xfrm>
          <a:prstGeom prst="arc">
            <a:avLst>
              <a:gd name="adj1" fmla="val 15449815"/>
              <a:gd name="adj2" fmla="val 19612482"/>
            </a:avLst>
          </a:prstGeom>
          <a:ln w="31750">
            <a:solidFill>
              <a:srgbClr val="5A1F6E"/>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57" name="Freeform 56">
            <a:extLst>
              <a:ext uri="{FF2B5EF4-FFF2-40B4-BE49-F238E27FC236}">
                <a16:creationId xmlns:a16="http://schemas.microsoft.com/office/drawing/2014/main" id="{07952A7C-FB8B-DEB6-25D9-CF0BCD2E37E4}"/>
              </a:ext>
            </a:extLst>
          </p:cNvPr>
          <p:cNvSpPr/>
          <p:nvPr/>
        </p:nvSpPr>
        <p:spPr>
          <a:xfrm>
            <a:off x="7480077" y="3590736"/>
            <a:ext cx="165315" cy="201478"/>
          </a:xfrm>
          <a:custGeom>
            <a:avLst/>
            <a:gdLst>
              <a:gd name="connsiteX0" fmla="*/ 165315 w 165315"/>
              <a:gd name="connsiteY0" fmla="*/ 0 h 201478"/>
              <a:gd name="connsiteX1" fmla="*/ 113654 w 165315"/>
              <a:gd name="connsiteY1" fmla="*/ 139485 h 201478"/>
              <a:gd name="connsiteX2" fmla="*/ 0 w 165315"/>
              <a:gd name="connsiteY2" fmla="*/ 201478 h 201478"/>
            </a:gdLst>
            <a:ahLst/>
            <a:cxnLst>
              <a:cxn ang="0">
                <a:pos x="connsiteX0" y="connsiteY0"/>
              </a:cxn>
              <a:cxn ang="0">
                <a:pos x="connsiteX1" y="connsiteY1"/>
              </a:cxn>
              <a:cxn ang="0">
                <a:pos x="connsiteX2" y="connsiteY2"/>
              </a:cxn>
            </a:cxnLst>
            <a:rect l="l" t="t" r="r" b="b"/>
            <a:pathLst>
              <a:path w="165315" h="201478">
                <a:moveTo>
                  <a:pt x="165315" y="0"/>
                </a:moveTo>
                <a:cubicBezTo>
                  <a:pt x="153260" y="52952"/>
                  <a:pt x="141206" y="105905"/>
                  <a:pt x="113654" y="139485"/>
                </a:cubicBezTo>
                <a:cubicBezTo>
                  <a:pt x="86102" y="173065"/>
                  <a:pt x="43051" y="187271"/>
                  <a:pt x="0" y="201478"/>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8" name="Freeform 57">
            <a:extLst>
              <a:ext uri="{FF2B5EF4-FFF2-40B4-BE49-F238E27FC236}">
                <a16:creationId xmlns:a16="http://schemas.microsoft.com/office/drawing/2014/main" id="{9C348391-8094-FFF2-BC5C-680488ACC1D7}"/>
              </a:ext>
            </a:extLst>
          </p:cNvPr>
          <p:cNvSpPr/>
          <p:nvPr/>
        </p:nvSpPr>
        <p:spPr>
          <a:xfrm>
            <a:off x="8440972" y="3952363"/>
            <a:ext cx="170601" cy="253139"/>
          </a:xfrm>
          <a:custGeom>
            <a:avLst/>
            <a:gdLst>
              <a:gd name="connsiteX0" fmla="*/ 0 w 170601"/>
              <a:gd name="connsiteY0" fmla="*/ 0 h 253139"/>
              <a:gd name="connsiteX1" fmla="*/ 41329 w 170601"/>
              <a:gd name="connsiteY1" fmla="*/ 118821 h 253139"/>
              <a:gd name="connsiteX2" fmla="*/ 149817 w 170601"/>
              <a:gd name="connsiteY2" fmla="*/ 170482 h 253139"/>
              <a:gd name="connsiteX3" fmla="*/ 170481 w 170601"/>
              <a:gd name="connsiteY3" fmla="*/ 253139 h 253139"/>
            </a:gdLst>
            <a:ahLst/>
            <a:cxnLst>
              <a:cxn ang="0">
                <a:pos x="connsiteX0" y="connsiteY0"/>
              </a:cxn>
              <a:cxn ang="0">
                <a:pos x="connsiteX1" y="connsiteY1"/>
              </a:cxn>
              <a:cxn ang="0">
                <a:pos x="connsiteX2" y="connsiteY2"/>
              </a:cxn>
              <a:cxn ang="0">
                <a:pos x="connsiteX3" y="connsiteY3"/>
              </a:cxn>
            </a:cxnLst>
            <a:rect l="l" t="t" r="r" b="b"/>
            <a:pathLst>
              <a:path w="170601" h="253139">
                <a:moveTo>
                  <a:pt x="0" y="0"/>
                </a:moveTo>
                <a:cubicBezTo>
                  <a:pt x="8180" y="45203"/>
                  <a:pt x="16360" y="90407"/>
                  <a:pt x="41329" y="118821"/>
                </a:cubicBezTo>
                <a:cubicBezTo>
                  <a:pt x="66299" y="147235"/>
                  <a:pt x="128292" y="148096"/>
                  <a:pt x="149817" y="170482"/>
                </a:cubicBezTo>
                <a:cubicBezTo>
                  <a:pt x="171342" y="192868"/>
                  <a:pt x="170911" y="223003"/>
                  <a:pt x="170481" y="253139"/>
                </a:cubicBezTo>
              </a:path>
            </a:pathLst>
          </a:custGeom>
          <a:noFill/>
          <a:ln w="31750">
            <a:solidFill>
              <a:srgbClr val="5A1F6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64" name="Group 63">
            <a:extLst>
              <a:ext uri="{FF2B5EF4-FFF2-40B4-BE49-F238E27FC236}">
                <a16:creationId xmlns:a16="http://schemas.microsoft.com/office/drawing/2014/main" id="{B2F4416B-B8FD-328F-99F3-18EC3D11ABDE}"/>
              </a:ext>
            </a:extLst>
          </p:cNvPr>
          <p:cNvGrpSpPr/>
          <p:nvPr/>
        </p:nvGrpSpPr>
        <p:grpSpPr>
          <a:xfrm>
            <a:off x="9324916" y="3266058"/>
            <a:ext cx="1761199" cy="2473941"/>
            <a:chOff x="9324916" y="3266058"/>
            <a:chExt cx="1761199" cy="2473941"/>
          </a:xfrm>
        </p:grpSpPr>
        <p:sp>
          <p:nvSpPr>
            <p:cNvPr id="59" name="Rounded Rectangle 58">
              <a:extLst>
                <a:ext uri="{FF2B5EF4-FFF2-40B4-BE49-F238E27FC236}">
                  <a16:creationId xmlns:a16="http://schemas.microsoft.com/office/drawing/2014/main" id="{586046B0-E3A7-3B54-23FD-998DBD9146FC}"/>
                </a:ext>
              </a:extLst>
            </p:cNvPr>
            <p:cNvSpPr/>
            <p:nvPr/>
          </p:nvSpPr>
          <p:spPr>
            <a:xfrm>
              <a:off x="9329042" y="3266058"/>
              <a:ext cx="1741181" cy="2473941"/>
            </a:xfrm>
            <a:prstGeom prst="roundRect">
              <a:avLst>
                <a:gd name="adj" fmla="val 1642"/>
              </a:avLst>
            </a:prstGeom>
            <a:solidFill>
              <a:srgbClr val="FBFBFB"/>
            </a:solidFill>
            <a:ln w="12700">
              <a:solidFill>
                <a:schemeClr val="bg1">
                  <a:lumMod val="95000"/>
                </a:schemeClr>
              </a:solidFill>
            </a:ln>
            <a:effectLst>
              <a:outerShdw blurRad="193930" sx="99572" sy="99572" algn="ctr" rotWithShape="0">
                <a:prstClr val="black">
                  <a:alpha val="1015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nl-NL" sz="2600" dirty="0">
                <a:solidFill>
                  <a:schemeClr val="tx1">
                    <a:lumMod val="75000"/>
                    <a:lumOff val="25000"/>
                  </a:schemeClr>
                </a:solidFill>
                <a:latin typeface="Flanders Art Sans Medium" pitchFamily="2" charset="77"/>
              </a:endParaRPr>
            </a:p>
          </p:txBody>
        </p:sp>
        <p:sp>
          <p:nvSpPr>
            <p:cNvPr id="60" name="Rounded Rectangle 59">
              <a:extLst>
                <a:ext uri="{FF2B5EF4-FFF2-40B4-BE49-F238E27FC236}">
                  <a16:creationId xmlns:a16="http://schemas.microsoft.com/office/drawing/2014/main" id="{E645ED4F-2851-1740-CECA-4227E86AAC94}"/>
                </a:ext>
              </a:extLst>
            </p:cNvPr>
            <p:cNvSpPr/>
            <p:nvPr/>
          </p:nvSpPr>
          <p:spPr>
            <a:xfrm>
              <a:off x="9324916" y="3401452"/>
              <a:ext cx="1741181" cy="51834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dirty="0">
                  <a:solidFill>
                    <a:srgbClr val="522463"/>
                  </a:solidFill>
                  <a:latin typeface="Flanders Art Sans Medium" pitchFamily="2" charset="77"/>
                </a:rPr>
                <a:t>inspirerende voorbeelden</a:t>
              </a:r>
            </a:p>
          </p:txBody>
        </p:sp>
        <p:sp>
          <p:nvSpPr>
            <p:cNvPr id="61" name="Rounded Rectangle 60">
              <a:extLst>
                <a:ext uri="{FF2B5EF4-FFF2-40B4-BE49-F238E27FC236}">
                  <a16:creationId xmlns:a16="http://schemas.microsoft.com/office/drawing/2014/main" id="{09FC2267-2A11-6A6F-4032-DE8D4D52008E}"/>
                </a:ext>
              </a:extLst>
            </p:cNvPr>
            <p:cNvSpPr/>
            <p:nvPr/>
          </p:nvSpPr>
          <p:spPr>
            <a:xfrm>
              <a:off x="9324916" y="4096070"/>
              <a:ext cx="1761199" cy="813337"/>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spcAft>
                  <a:spcPts val="800"/>
                </a:spcAft>
              </a:pPr>
              <a:r>
                <a:rPr lang="nl-NL" sz="1200" dirty="0">
                  <a:solidFill>
                    <a:schemeClr val="tx1">
                      <a:lumMod val="75000"/>
                      <a:lumOff val="25000"/>
                    </a:schemeClr>
                  </a:solidFill>
                  <a:latin typeface="Flanders Art Sans Medium" pitchFamily="2" charset="77"/>
                  <a:hlinkClick r:id="rId21"/>
                </a:rPr>
                <a:t>GO! atheneum</a:t>
              </a:r>
              <a:br>
                <a:rPr lang="nl-NL" sz="1200" dirty="0">
                  <a:solidFill>
                    <a:schemeClr val="tx1">
                      <a:lumMod val="75000"/>
                      <a:lumOff val="25000"/>
                    </a:schemeClr>
                  </a:solidFill>
                  <a:latin typeface="Flanders Art Sans Medium" pitchFamily="2" charset="77"/>
                  <a:hlinkClick r:id="rId21"/>
                </a:rPr>
              </a:br>
              <a:r>
                <a:rPr lang="nl-NL" sz="1200" dirty="0">
                  <a:solidFill>
                    <a:schemeClr val="tx1">
                      <a:lumMod val="75000"/>
                      <a:lumOff val="25000"/>
                    </a:schemeClr>
                  </a:solidFill>
                  <a:latin typeface="Flanders Art Sans Medium" pitchFamily="2" charset="77"/>
                  <a:hlinkClick r:id="rId21"/>
                </a:rPr>
                <a:t>Beveren-Waas</a:t>
              </a:r>
              <a:endParaRPr lang="nl-NL" sz="1200" dirty="0">
                <a:solidFill>
                  <a:schemeClr val="tx1">
                    <a:lumMod val="75000"/>
                    <a:lumOff val="25000"/>
                  </a:schemeClr>
                </a:solidFill>
                <a:latin typeface="Flanders Art Sans Medium" pitchFamily="2" charset="77"/>
              </a:endParaRPr>
            </a:p>
            <a:p>
              <a:pPr algn="ctr">
                <a:lnSpc>
                  <a:spcPct val="90000"/>
                </a:lnSpc>
                <a:spcAft>
                  <a:spcPts val="800"/>
                </a:spcAft>
              </a:pPr>
              <a:r>
                <a:rPr lang="nl-NL" sz="1200" dirty="0">
                  <a:solidFill>
                    <a:schemeClr val="tx1">
                      <a:lumMod val="75000"/>
                      <a:lumOff val="25000"/>
                    </a:schemeClr>
                  </a:solidFill>
                  <a:latin typeface="Flanders Art Sans Medium" pitchFamily="2" charset="77"/>
                  <a:hlinkClick r:id="rId22"/>
                </a:rPr>
                <a:t>GO! CVO Crescendo </a:t>
              </a:r>
              <a:endParaRPr lang="nl-NL" sz="1200" dirty="0">
                <a:solidFill>
                  <a:schemeClr val="tx1">
                    <a:lumMod val="75000"/>
                    <a:lumOff val="25000"/>
                  </a:schemeClr>
                </a:solidFill>
                <a:latin typeface="Flanders Art Sans Medium" pitchFamily="2" charset="77"/>
              </a:endParaRPr>
            </a:p>
          </p:txBody>
        </p:sp>
        <p:cxnSp>
          <p:nvCxnSpPr>
            <p:cNvPr id="63" name="Straight Connector 62">
              <a:extLst>
                <a:ext uri="{FF2B5EF4-FFF2-40B4-BE49-F238E27FC236}">
                  <a16:creationId xmlns:a16="http://schemas.microsoft.com/office/drawing/2014/main" id="{3C1D5D84-5E5E-AFE5-3FFC-C7DE72466193}"/>
                </a:ext>
              </a:extLst>
            </p:cNvPr>
            <p:cNvCxnSpPr/>
            <p:nvPr/>
          </p:nvCxnSpPr>
          <p:spPr>
            <a:xfrm>
              <a:off x="10093905" y="4062656"/>
              <a:ext cx="242749" cy="0"/>
            </a:xfrm>
            <a:prstGeom prst="line">
              <a:avLst/>
            </a:prstGeom>
            <a:ln>
              <a:solidFill>
                <a:srgbClr val="5A1F6E"/>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4048666603"/>
      </p:ext>
    </p:extLst>
  </p:cSld>
  <p:clrMapOvr>
    <a:masterClrMapping/>
  </p:clrMapOvr>
  <mc:AlternateContent xmlns:mc="http://schemas.openxmlformats.org/markup-compatibility/2006" xmlns:p14="http://schemas.microsoft.com/office/powerpoint/2010/main">
    <mc:Choice Requires="p14">
      <p:transition p14:dur="0" advClick="0" advTm="600"/>
    </mc:Choice>
    <mc:Fallback xmlns="">
      <p:transition advClick="0" advTm="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100"/>
                                  </p:stCondLst>
                                  <p:childTnLst>
                                    <p:set>
                                      <p:cBhvr>
                                        <p:cTn id="8" dur="1" fill="hold">
                                          <p:stCondLst>
                                            <p:cond delay="0"/>
                                          </p:stCondLst>
                                        </p:cTn>
                                        <p:tgtEl>
                                          <p:spTgt spid="45"/>
                                        </p:tgtEl>
                                        <p:attrNameLst>
                                          <p:attrName>style.visibility</p:attrName>
                                        </p:attrNameLst>
                                      </p:cBhvr>
                                      <p:to>
                                        <p:strVal val="visible"/>
                                      </p:to>
                                    </p:set>
                                  </p:childTnLst>
                                </p:cTn>
                              </p:par>
                              <p:par>
                                <p:cTn id="9" presetID="1" presetClass="entr" presetSubtype="0" fill="hold" nodeType="withEffect">
                                  <p:stCondLst>
                                    <p:cond delay="200"/>
                                  </p:stCondLst>
                                  <p:childTnLst>
                                    <p:set>
                                      <p:cBhvr>
                                        <p:cTn id="10" dur="1" fill="hold">
                                          <p:stCondLst>
                                            <p:cond delay="0"/>
                                          </p:stCondLst>
                                        </p:cTn>
                                        <p:tgtEl>
                                          <p:spTgt spid="52"/>
                                        </p:tgtEl>
                                        <p:attrNameLst>
                                          <p:attrName>style.visibility</p:attrName>
                                        </p:attrNameLst>
                                      </p:cBhvr>
                                      <p:to>
                                        <p:strVal val="visible"/>
                                      </p:to>
                                    </p:set>
                                  </p:childTnLst>
                                </p:cTn>
                              </p:par>
                              <p:par>
                                <p:cTn id="11" presetID="1" presetClass="entr" presetSubtype="0" fill="hold" nodeType="withEffect">
                                  <p:stCondLst>
                                    <p:cond delay="300"/>
                                  </p:stCondLst>
                                  <p:childTnLst>
                                    <p:set>
                                      <p:cBhvr>
                                        <p:cTn id="12" dur="1" fill="hold">
                                          <p:stCondLst>
                                            <p:cond delay="0"/>
                                          </p:stCondLst>
                                        </p:cTn>
                                        <p:tgtEl>
                                          <p:spTgt spid="53"/>
                                        </p:tgtEl>
                                        <p:attrNameLst>
                                          <p:attrName>style.visibility</p:attrName>
                                        </p:attrNameLst>
                                      </p:cBhvr>
                                      <p:to>
                                        <p:strVal val="visible"/>
                                      </p:to>
                                    </p:set>
                                  </p:childTnLst>
                                </p:cTn>
                              </p:par>
                              <p:par>
                                <p:cTn id="13" presetID="1" presetClass="entr" presetSubtype="0" fill="hold" nodeType="withEffect">
                                  <p:stCondLst>
                                    <p:cond delay="40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50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60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714479-312C-5F87-6227-F99EAEB7F76E}"/>
              </a:ext>
            </a:extLst>
          </p:cNvPr>
          <p:cNvSpPr/>
          <p:nvPr/>
        </p:nvSpPr>
        <p:spPr>
          <a:xfrm>
            <a:off x="0" y="0"/>
            <a:ext cx="12192000" cy="6858000"/>
          </a:xfrm>
          <a:prstGeom prst="rect">
            <a:avLst/>
          </a:prstGeom>
          <a:solidFill>
            <a:srgbClr val="FB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6" name="Rounded Rectangle 5">
            <a:extLst>
              <a:ext uri="{FF2B5EF4-FFF2-40B4-BE49-F238E27FC236}">
                <a16:creationId xmlns:a16="http://schemas.microsoft.com/office/drawing/2014/main" id="{E5069BFC-C673-8DC1-D2F8-6D26A7E606C7}"/>
              </a:ext>
            </a:extLst>
          </p:cNvPr>
          <p:cNvSpPr/>
          <p:nvPr/>
        </p:nvSpPr>
        <p:spPr>
          <a:xfrm>
            <a:off x="2628108" y="2352034"/>
            <a:ext cx="7691194" cy="760158"/>
          </a:xfrm>
          <a:prstGeom prst="roundRect">
            <a:avLst>
              <a:gd name="adj" fmla="val 0"/>
            </a:avLst>
          </a:prstGeom>
          <a:solidFill>
            <a:srgbClr val="5224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4400" b="1" spc="-120" dirty="0">
                <a:latin typeface="Flanders Art Sans Black" pitchFamily="2" charset="77"/>
              </a:rPr>
              <a:t>HET DIGITALE ALS HEFBOOM</a:t>
            </a:r>
          </a:p>
        </p:txBody>
      </p:sp>
      <p:pic>
        <p:nvPicPr>
          <p:cNvPr id="49" name="Picture 48" descr="A black circle on a blue background&#10;&#10;Description automatically generated">
            <a:extLst>
              <a:ext uri="{FF2B5EF4-FFF2-40B4-BE49-F238E27FC236}">
                <a16:creationId xmlns:a16="http://schemas.microsoft.com/office/drawing/2014/main" id="{CBBD890E-F65A-62CF-BF46-331D953946D7}"/>
              </a:ext>
            </a:extLst>
          </p:cNvPr>
          <p:cNvPicPr>
            <a:picLocks noChangeAspect="1"/>
          </p:cNvPicPr>
          <p:nvPr/>
        </p:nvPicPr>
        <p:blipFill>
          <a:blip r:embed="rId3"/>
          <a:stretch>
            <a:fillRect/>
          </a:stretch>
        </p:blipFill>
        <p:spPr>
          <a:xfrm>
            <a:off x="7715766" y="8266396"/>
            <a:ext cx="995080" cy="997162"/>
          </a:xfrm>
          <a:prstGeom prst="rect">
            <a:avLst/>
          </a:prstGeom>
        </p:spPr>
      </p:pic>
      <p:pic>
        <p:nvPicPr>
          <p:cNvPr id="21" name="Picture 20" descr="A purple and black chevron pattern&#10;&#10;Description automatically generated">
            <a:extLst>
              <a:ext uri="{FF2B5EF4-FFF2-40B4-BE49-F238E27FC236}">
                <a16:creationId xmlns:a16="http://schemas.microsoft.com/office/drawing/2014/main" id="{41CD266B-20F9-3869-5782-84378CACE37A}"/>
              </a:ext>
            </a:extLst>
          </p:cNvPr>
          <p:cNvPicPr>
            <a:picLocks noChangeAspect="1"/>
          </p:cNvPicPr>
          <p:nvPr/>
        </p:nvPicPr>
        <p:blipFill>
          <a:blip r:embed="rId4"/>
          <a:stretch>
            <a:fillRect/>
          </a:stretch>
        </p:blipFill>
        <p:spPr>
          <a:xfrm rot="5400000">
            <a:off x="2630756" y="120062"/>
            <a:ext cx="995082" cy="997163"/>
          </a:xfrm>
          <a:prstGeom prst="rect">
            <a:avLst/>
          </a:prstGeom>
        </p:spPr>
      </p:pic>
      <p:pic>
        <p:nvPicPr>
          <p:cNvPr id="23" name="Picture 22" descr="A black circle on a blue background&#10;&#10;Description automatically generated">
            <a:extLst>
              <a:ext uri="{FF2B5EF4-FFF2-40B4-BE49-F238E27FC236}">
                <a16:creationId xmlns:a16="http://schemas.microsoft.com/office/drawing/2014/main" id="{0ACE4D50-FC4B-436E-D463-3A5BF8C11BEC}"/>
              </a:ext>
            </a:extLst>
          </p:cNvPr>
          <p:cNvPicPr>
            <a:picLocks noChangeAspect="1"/>
          </p:cNvPicPr>
          <p:nvPr/>
        </p:nvPicPr>
        <p:blipFill>
          <a:blip r:embed="rId3"/>
          <a:stretch>
            <a:fillRect/>
          </a:stretch>
        </p:blipFill>
        <p:spPr>
          <a:xfrm>
            <a:off x="5230584" y="9349085"/>
            <a:ext cx="995080" cy="997162"/>
          </a:xfrm>
          <a:prstGeom prst="rect">
            <a:avLst/>
          </a:prstGeom>
        </p:spPr>
      </p:pic>
      <p:pic>
        <p:nvPicPr>
          <p:cNvPr id="4" name="Picture 3" descr="A black and blue diamond pattern&#10;&#10;Description automatically generated">
            <a:extLst>
              <a:ext uri="{FF2B5EF4-FFF2-40B4-BE49-F238E27FC236}">
                <a16:creationId xmlns:a16="http://schemas.microsoft.com/office/drawing/2014/main" id="{5A5036D7-2E3E-643F-197A-7CFD4F1F78C9}"/>
              </a:ext>
            </a:extLst>
          </p:cNvPr>
          <p:cNvPicPr>
            <a:picLocks noChangeAspect="1"/>
          </p:cNvPicPr>
          <p:nvPr/>
        </p:nvPicPr>
        <p:blipFill>
          <a:blip r:embed="rId5"/>
          <a:stretch>
            <a:fillRect/>
          </a:stretch>
        </p:blipFill>
        <p:spPr>
          <a:xfrm>
            <a:off x="1633461" y="2120773"/>
            <a:ext cx="993005" cy="993005"/>
          </a:xfrm>
          <a:prstGeom prst="rect">
            <a:avLst/>
          </a:prstGeom>
        </p:spPr>
      </p:pic>
      <p:sp>
        <p:nvSpPr>
          <p:cNvPr id="7" name="Freeform 6">
            <a:extLst>
              <a:ext uri="{FF2B5EF4-FFF2-40B4-BE49-F238E27FC236}">
                <a16:creationId xmlns:a16="http://schemas.microsoft.com/office/drawing/2014/main" id="{0AB7047A-8F48-731D-3B01-D91FC5AC63A3}"/>
              </a:ext>
            </a:extLst>
          </p:cNvPr>
          <p:cNvSpPr/>
          <p:nvPr/>
        </p:nvSpPr>
        <p:spPr>
          <a:xfrm>
            <a:off x="1633162" y="1119585"/>
            <a:ext cx="993902" cy="993902"/>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4276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1" name="Picture 10" descr="A blue and black circle&#10;&#10;Description automatically generated">
            <a:extLst>
              <a:ext uri="{FF2B5EF4-FFF2-40B4-BE49-F238E27FC236}">
                <a16:creationId xmlns:a16="http://schemas.microsoft.com/office/drawing/2014/main" id="{5EBE31CB-8804-9928-7D8F-1633AE91531D}"/>
              </a:ext>
            </a:extLst>
          </p:cNvPr>
          <p:cNvPicPr>
            <a:picLocks noChangeAspect="1"/>
          </p:cNvPicPr>
          <p:nvPr/>
        </p:nvPicPr>
        <p:blipFill>
          <a:blip r:embed="rId6"/>
          <a:stretch>
            <a:fillRect/>
          </a:stretch>
        </p:blipFill>
        <p:spPr>
          <a:xfrm rot="5400000">
            <a:off x="2629152" y="1104310"/>
            <a:ext cx="997727" cy="999814"/>
          </a:xfrm>
          <a:prstGeom prst="rect">
            <a:avLst/>
          </a:prstGeom>
        </p:spPr>
      </p:pic>
      <p:pic>
        <p:nvPicPr>
          <p:cNvPr id="13" name="Picture 12" descr="A blue and black logo&#10;&#10;Description automatically generated">
            <a:extLst>
              <a:ext uri="{FF2B5EF4-FFF2-40B4-BE49-F238E27FC236}">
                <a16:creationId xmlns:a16="http://schemas.microsoft.com/office/drawing/2014/main" id="{CFC4FEF8-920D-CF22-78AE-3C7FD3CFA0CC}"/>
              </a:ext>
            </a:extLst>
          </p:cNvPr>
          <p:cNvPicPr>
            <a:picLocks noChangeAspect="1"/>
          </p:cNvPicPr>
          <p:nvPr/>
        </p:nvPicPr>
        <p:blipFill>
          <a:blip r:embed="rId7"/>
          <a:stretch>
            <a:fillRect/>
          </a:stretch>
        </p:blipFill>
        <p:spPr>
          <a:xfrm rot="10800000">
            <a:off x="2631796" y="-872799"/>
            <a:ext cx="995083" cy="995083"/>
          </a:xfrm>
          <a:prstGeom prst="rect">
            <a:avLst/>
          </a:prstGeom>
        </p:spPr>
      </p:pic>
      <p:sp>
        <p:nvSpPr>
          <p:cNvPr id="2" name="Rounded Rectangle 1">
            <a:extLst>
              <a:ext uri="{FF2B5EF4-FFF2-40B4-BE49-F238E27FC236}">
                <a16:creationId xmlns:a16="http://schemas.microsoft.com/office/drawing/2014/main" id="{263D426D-BB29-F4F6-7211-4D16FB800D4F}"/>
              </a:ext>
            </a:extLst>
          </p:cNvPr>
          <p:cNvSpPr/>
          <p:nvPr/>
        </p:nvSpPr>
        <p:spPr>
          <a:xfrm>
            <a:off x="2490236" y="5292938"/>
            <a:ext cx="2383974"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400" dirty="0">
                <a:solidFill>
                  <a:srgbClr val="522463"/>
                </a:solidFill>
                <a:latin typeface="Flanders Art Sans Medium" pitchFamily="2" charset="77"/>
              </a:rPr>
              <a:t>optimale digitale leeromgeving</a:t>
            </a:r>
          </a:p>
        </p:txBody>
      </p:sp>
      <p:pic>
        <p:nvPicPr>
          <p:cNvPr id="8" name="Picture 7" descr="A purple and black circle&#10;&#10;Description automatically generated">
            <a:extLst>
              <a:ext uri="{FF2B5EF4-FFF2-40B4-BE49-F238E27FC236}">
                <a16:creationId xmlns:a16="http://schemas.microsoft.com/office/drawing/2014/main" id="{A90CF147-300F-0142-7289-894904680B47}"/>
              </a:ext>
            </a:extLst>
          </p:cNvPr>
          <p:cNvPicPr>
            <a:picLocks noChangeAspect="1"/>
          </p:cNvPicPr>
          <p:nvPr/>
        </p:nvPicPr>
        <p:blipFill>
          <a:blip r:embed="rId8"/>
          <a:stretch>
            <a:fillRect/>
          </a:stretch>
        </p:blipFill>
        <p:spPr>
          <a:xfrm rot="5400000">
            <a:off x="7407144" y="3564806"/>
            <a:ext cx="929552" cy="931497"/>
          </a:xfrm>
          <a:prstGeom prst="rect">
            <a:avLst/>
          </a:prstGeom>
        </p:spPr>
      </p:pic>
      <p:pic>
        <p:nvPicPr>
          <p:cNvPr id="9" name="Picture 8" descr="A black and blue chevron pattern&#10;&#10;Description automatically generated">
            <a:extLst>
              <a:ext uri="{FF2B5EF4-FFF2-40B4-BE49-F238E27FC236}">
                <a16:creationId xmlns:a16="http://schemas.microsoft.com/office/drawing/2014/main" id="{F30376EB-84F4-FE1B-A9D1-C50C28CA8D12}"/>
              </a:ext>
            </a:extLst>
          </p:cNvPr>
          <p:cNvPicPr>
            <a:picLocks noChangeAspect="1"/>
          </p:cNvPicPr>
          <p:nvPr/>
        </p:nvPicPr>
        <p:blipFill>
          <a:blip r:embed="rId9"/>
          <a:stretch>
            <a:fillRect/>
          </a:stretch>
        </p:blipFill>
        <p:spPr>
          <a:xfrm rot="10800000">
            <a:off x="8421045" y="4235121"/>
            <a:ext cx="933054" cy="935006"/>
          </a:xfrm>
          <a:prstGeom prst="rect">
            <a:avLst/>
          </a:prstGeom>
        </p:spPr>
      </p:pic>
      <p:grpSp>
        <p:nvGrpSpPr>
          <p:cNvPr id="10" name="Group 9">
            <a:extLst>
              <a:ext uri="{FF2B5EF4-FFF2-40B4-BE49-F238E27FC236}">
                <a16:creationId xmlns:a16="http://schemas.microsoft.com/office/drawing/2014/main" id="{6F8608A1-31F1-3A17-41A4-F7CC275D3A4C}"/>
              </a:ext>
            </a:extLst>
          </p:cNvPr>
          <p:cNvGrpSpPr/>
          <p:nvPr/>
        </p:nvGrpSpPr>
        <p:grpSpPr>
          <a:xfrm>
            <a:off x="7729167" y="3842232"/>
            <a:ext cx="1406675" cy="1306199"/>
            <a:chOff x="5512232" y="3677332"/>
            <a:chExt cx="1167536" cy="1084141"/>
          </a:xfrm>
        </p:grpSpPr>
        <p:sp>
          <p:nvSpPr>
            <p:cNvPr id="12" name="Rounded Rectangle 11">
              <a:extLst>
                <a:ext uri="{FF2B5EF4-FFF2-40B4-BE49-F238E27FC236}">
                  <a16:creationId xmlns:a16="http://schemas.microsoft.com/office/drawing/2014/main" id="{2A1E69F5-C7FC-19DC-BD48-A5CBC4CFC9A0}"/>
                </a:ext>
              </a:extLst>
            </p:cNvPr>
            <p:cNvSpPr/>
            <p:nvPr/>
          </p:nvSpPr>
          <p:spPr>
            <a:xfrm>
              <a:off x="5527674" y="3698875"/>
              <a:ext cx="1139825" cy="771526"/>
            </a:xfrm>
            <a:prstGeom prst="roundRect">
              <a:avLst>
                <a:gd name="adj" fmla="val 8957"/>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14" name="Graphic 13">
              <a:extLst>
                <a:ext uri="{FF2B5EF4-FFF2-40B4-BE49-F238E27FC236}">
                  <a16:creationId xmlns:a16="http://schemas.microsoft.com/office/drawing/2014/main" id="{3896BA97-C2A2-4900-EFA9-CA3B1F9B60A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512232" y="3677332"/>
              <a:ext cx="1167536" cy="1084141"/>
            </a:xfrm>
            <a:prstGeom prst="rect">
              <a:avLst/>
            </a:prstGeom>
          </p:spPr>
        </p:pic>
      </p:grpSp>
      <p:pic>
        <p:nvPicPr>
          <p:cNvPr id="15" name="Picture 14" descr="A purple and black circle&#10;&#10;Description automatically generated">
            <a:extLst>
              <a:ext uri="{FF2B5EF4-FFF2-40B4-BE49-F238E27FC236}">
                <a16:creationId xmlns:a16="http://schemas.microsoft.com/office/drawing/2014/main" id="{3C798702-67A5-2E9C-B099-189E4822DAC7}"/>
              </a:ext>
            </a:extLst>
          </p:cNvPr>
          <p:cNvPicPr>
            <a:picLocks noChangeAspect="1"/>
          </p:cNvPicPr>
          <p:nvPr/>
        </p:nvPicPr>
        <p:blipFill>
          <a:blip r:embed="rId12"/>
          <a:stretch>
            <a:fillRect/>
          </a:stretch>
        </p:blipFill>
        <p:spPr>
          <a:xfrm rot="10800000">
            <a:off x="10471164" y="3937575"/>
            <a:ext cx="927800" cy="927800"/>
          </a:xfrm>
          <a:prstGeom prst="rect">
            <a:avLst/>
          </a:prstGeom>
        </p:spPr>
      </p:pic>
      <p:pic>
        <p:nvPicPr>
          <p:cNvPr id="16" name="Picture 15" descr="A blue and black circle&#10;&#10;Description automatically generated">
            <a:extLst>
              <a:ext uri="{FF2B5EF4-FFF2-40B4-BE49-F238E27FC236}">
                <a16:creationId xmlns:a16="http://schemas.microsoft.com/office/drawing/2014/main" id="{53A92453-371B-7686-21EF-813504F6D401}"/>
              </a:ext>
            </a:extLst>
          </p:cNvPr>
          <p:cNvPicPr>
            <a:picLocks noChangeAspect="1"/>
          </p:cNvPicPr>
          <p:nvPr/>
        </p:nvPicPr>
        <p:blipFill>
          <a:blip r:embed="rId6"/>
          <a:stretch>
            <a:fillRect/>
          </a:stretch>
        </p:blipFill>
        <p:spPr>
          <a:xfrm>
            <a:off x="10096845" y="3559945"/>
            <a:ext cx="927801" cy="929742"/>
          </a:xfrm>
          <a:prstGeom prst="rect">
            <a:avLst/>
          </a:prstGeom>
        </p:spPr>
      </p:pic>
      <p:grpSp>
        <p:nvGrpSpPr>
          <p:cNvPr id="17" name="Group 16">
            <a:extLst>
              <a:ext uri="{FF2B5EF4-FFF2-40B4-BE49-F238E27FC236}">
                <a16:creationId xmlns:a16="http://schemas.microsoft.com/office/drawing/2014/main" id="{628B46A9-D2F5-3614-69C6-1803F7D4EE24}"/>
              </a:ext>
            </a:extLst>
          </p:cNvPr>
          <p:cNvGrpSpPr/>
          <p:nvPr/>
        </p:nvGrpSpPr>
        <p:grpSpPr>
          <a:xfrm>
            <a:off x="10292147" y="4337088"/>
            <a:ext cx="378971" cy="565477"/>
            <a:chOff x="9622187" y="4118445"/>
            <a:chExt cx="314545" cy="469344"/>
          </a:xfrm>
        </p:grpSpPr>
        <p:sp>
          <p:nvSpPr>
            <p:cNvPr id="18" name="Oval 17">
              <a:extLst>
                <a:ext uri="{FF2B5EF4-FFF2-40B4-BE49-F238E27FC236}">
                  <a16:creationId xmlns:a16="http://schemas.microsoft.com/office/drawing/2014/main" id="{3C41A660-4BD0-C07E-BFC7-6D362DD84C4D}"/>
                </a:ext>
              </a:extLst>
            </p:cNvPr>
            <p:cNvSpPr/>
            <p:nvPr/>
          </p:nvSpPr>
          <p:spPr>
            <a:xfrm>
              <a:off x="9652911" y="4150949"/>
              <a:ext cx="193298" cy="193298"/>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19" name="Oval 18">
              <a:extLst>
                <a:ext uri="{FF2B5EF4-FFF2-40B4-BE49-F238E27FC236}">
                  <a16:creationId xmlns:a16="http://schemas.microsoft.com/office/drawing/2014/main" id="{0625FAA3-810E-E3E8-6BF9-D62533E9F66D}"/>
                </a:ext>
              </a:extLst>
            </p:cNvPr>
            <p:cNvSpPr/>
            <p:nvPr/>
          </p:nvSpPr>
          <p:spPr>
            <a:xfrm>
              <a:off x="9653194" y="4386903"/>
              <a:ext cx="193298" cy="193298"/>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0" name="Rectangle 19">
              <a:extLst>
                <a:ext uri="{FF2B5EF4-FFF2-40B4-BE49-F238E27FC236}">
                  <a16:creationId xmlns:a16="http://schemas.microsoft.com/office/drawing/2014/main" id="{47CBD7ED-8339-FC12-072E-26AA8D3F0FC0}"/>
                </a:ext>
              </a:extLst>
            </p:cNvPr>
            <p:cNvSpPr/>
            <p:nvPr/>
          </p:nvSpPr>
          <p:spPr>
            <a:xfrm>
              <a:off x="9646662" y="4458632"/>
              <a:ext cx="207135" cy="121570"/>
            </a:xfrm>
            <a:prstGeom prst="rect">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22" name="Graphic 21">
              <a:extLst>
                <a:ext uri="{FF2B5EF4-FFF2-40B4-BE49-F238E27FC236}">
                  <a16:creationId xmlns:a16="http://schemas.microsoft.com/office/drawing/2014/main" id="{E4E5A257-F161-4FBA-0BD5-F779A8D92F1E}"/>
                </a:ext>
              </a:extLst>
            </p:cNvPr>
            <p:cNvPicPr>
              <a:picLocks noChangeAspect="1"/>
            </p:cNvPicPr>
            <p:nvPr/>
          </p:nvPicPr>
          <p:blipFill rotWithShape="1">
            <a:blip r:embed="rId13">
              <a:extLst>
                <a:ext uri="{96DAC541-7B7A-43D3-8B79-37D633B846F1}">
                  <asvg:svgBlip xmlns:asvg="http://schemas.microsoft.com/office/drawing/2016/SVG/main" r:embed="rId14"/>
                </a:ext>
              </a:extLst>
            </a:blip>
            <a:srcRect t="55286" r="71104"/>
            <a:stretch/>
          </p:blipFill>
          <p:spPr>
            <a:xfrm>
              <a:off x="9622187" y="4118445"/>
              <a:ext cx="314545" cy="469344"/>
            </a:xfrm>
            <a:prstGeom prst="rect">
              <a:avLst/>
            </a:prstGeom>
          </p:spPr>
        </p:pic>
      </p:grpSp>
      <p:grpSp>
        <p:nvGrpSpPr>
          <p:cNvPr id="24" name="Group 23">
            <a:extLst>
              <a:ext uri="{FF2B5EF4-FFF2-40B4-BE49-F238E27FC236}">
                <a16:creationId xmlns:a16="http://schemas.microsoft.com/office/drawing/2014/main" id="{15A78423-CCC3-29E8-2295-00639EA80AD7}"/>
              </a:ext>
            </a:extLst>
          </p:cNvPr>
          <p:cNvGrpSpPr/>
          <p:nvPr/>
        </p:nvGrpSpPr>
        <p:grpSpPr>
          <a:xfrm>
            <a:off x="10663459" y="3637672"/>
            <a:ext cx="378971" cy="565477"/>
            <a:chOff x="9622187" y="4118445"/>
            <a:chExt cx="314545" cy="469344"/>
          </a:xfrm>
        </p:grpSpPr>
        <p:sp>
          <p:nvSpPr>
            <p:cNvPr id="25" name="Oval 24">
              <a:extLst>
                <a:ext uri="{FF2B5EF4-FFF2-40B4-BE49-F238E27FC236}">
                  <a16:creationId xmlns:a16="http://schemas.microsoft.com/office/drawing/2014/main" id="{40A7B6F6-E3F1-40B8-4824-C689496B3EAF}"/>
                </a:ext>
              </a:extLst>
            </p:cNvPr>
            <p:cNvSpPr/>
            <p:nvPr/>
          </p:nvSpPr>
          <p:spPr>
            <a:xfrm>
              <a:off x="9652911" y="4150949"/>
              <a:ext cx="193298" cy="193298"/>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6" name="Oval 25">
              <a:extLst>
                <a:ext uri="{FF2B5EF4-FFF2-40B4-BE49-F238E27FC236}">
                  <a16:creationId xmlns:a16="http://schemas.microsoft.com/office/drawing/2014/main" id="{979FDD8D-6890-8BFA-E958-2BFF0FD1A1DF}"/>
                </a:ext>
              </a:extLst>
            </p:cNvPr>
            <p:cNvSpPr/>
            <p:nvPr/>
          </p:nvSpPr>
          <p:spPr>
            <a:xfrm>
              <a:off x="9653194" y="4386903"/>
              <a:ext cx="193298" cy="193298"/>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7" name="Rectangle 26">
              <a:extLst>
                <a:ext uri="{FF2B5EF4-FFF2-40B4-BE49-F238E27FC236}">
                  <a16:creationId xmlns:a16="http://schemas.microsoft.com/office/drawing/2014/main" id="{D8239418-5F4A-4E63-E2D1-317524BDE19D}"/>
                </a:ext>
              </a:extLst>
            </p:cNvPr>
            <p:cNvSpPr/>
            <p:nvPr/>
          </p:nvSpPr>
          <p:spPr>
            <a:xfrm>
              <a:off x="9646662" y="4458632"/>
              <a:ext cx="207135" cy="121570"/>
            </a:xfrm>
            <a:prstGeom prst="rect">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28" name="Graphic 27">
              <a:extLst>
                <a:ext uri="{FF2B5EF4-FFF2-40B4-BE49-F238E27FC236}">
                  <a16:creationId xmlns:a16="http://schemas.microsoft.com/office/drawing/2014/main" id="{08EC4AAA-0E59-6001-28F7-00790F2E39F6}"/>
                </a:ext>
              </a:extLst>
            </p:cNvPr>
            <p:cNvPicPr>
              <a:picLocks noChangeAspect="1"/>
            </p:cNvPicPr>
            <p:nvPr/>
          </p:nvPicPr>
          <p:blipFill rotWithShape="1">
            <a:blip r:embed="rId13">
              <a:extLst>
                <a:ext uri="{96DAC541-7B7A-43D3-8B79-37D633B846F1}">
                  <asvg:svgBlip xmlns:asvg="http://schemas.microsoft.com/office/drawing/2016/SVG/main" r:embed="rId14"/>
                </a:ext>
              </a:extLst>
            </a:blip>
            <a:srcRect t="55286" r="71104"/>
            <a:stretch/>
          </p:blipFill>
          <p:spPr>
            <a:xfrm>
              <a:off x="9622187" y="4118445"/>
              <a:ext cx="314545" cy="469344"/>
            </a:xfrm>
            <a:prstGeom prst="rect">
              <a:avLst/>
            </a:prstGeom>
          </p:spPr>
        </p:pic>
      </p:grpSp>
      <p:grpSp>
        <p:nvGrpSpPr>
          <p:cNvPr id="29" name="Group 28">
            <a:extLst>
              <a:ext uri="{FF2B5EF4-FFF2-40B4-BE49-F238E27FC236}">
                <a16:creationId xmlns:a16="http://schemas.microsoft.com/office/drawing/2014/main" id="{1FED9A64-8D66-0EF3-096C-BE116CAD8AEA}"/>
              </a:ext>
            </a:extLst>
          </p:cNvPr>
          <p:cNvGrpSpPr/>
          <p:nvPr/>
        </p:nvGrpSpPr>
        <p:grpSpPr>
          <a:xfrm>
            <a:off x="11034770" y="4342650"/>
            <a:ext cx="378971" cy="565477"/>
            <a:chOff x="9622187" y="4118445"/>
            <a:chExt cx="314545" cy="469344"/>
          </a:xfrm>
        </p:grpSpPr>
        <p:sp>
          <p:nvSpPr>
            <p:cNvPr id="30" name="Oval 29">
              <a:extLst>
                <a:ext uri="{FF2B5EF4-FFF2-40B4-BE49-F238E27FC236}">
                  <a16:creationId xmlns:a16="http://schemas.microsoft.com/office/drawing/2014/main" id="{68564248-FAD3-FF00-F65D-832BC24FD188}"/>
                </a:ext>
              </a:extLst>
            </p:cNvPr>
            <p:cNvSpPr/>
            <p:nvPr/>
          </p:nvSpPr>
          <p:spPr>
            <a:xfrm>
              <a:off x="9652911" y="4150949"/>
              <a:ext cx="193298" cy="193298"/>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1" name="Oval 30">
              <a:extLst>
                <a:ext uri="{FF2B5EF4-FFF2-40B4-BE49-F238E27FC236}">
                  <a16:creationId xmlns:a16="http://schemas.microsoft.com/office/drawing/2014/main" id="{92E0BC84-362E-43C3-CBF7-9C2B50B6CCDD}"/>
                </a:ext>
              </a:extLst>
            </p:cNvPr>
            <p:cNvSpPr/>
            <p:nvPr/>
          </p:nvSpPr>
          <p:spPr>
            <a:xfrm>
              <a:off x="9653194" y="4386903"/>
              <a:ext cx="193298" cy="193298"/>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32" name="Rectangle 31">
              <a:extLst>
                <a:ext uri="{FF2B5EF4-FFF2-40B4-BE49-F238E27FC236}">
                  <a16:creationId xmlns:a16="http://schemas.microsoft.com/office/drawing/2014/main" id="{1D5EA704-0309-CA23-B3CA-3AED0D60F4A1}"/>
                </a:ext>
              </a:extLst>
            </p:cNvPr>
            <p:cNvSpPr/>
            <p:nvPr/>
          </p:nvSpPr>
          <p:spPr>
            <a:xfrm>
              <a:off x="9646662" y="4458632"/>
              <a:ext cx="207135" cy="121570"/>
            </a:xfrm>
            <a:prstGeom prst="rect">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33" name="Graphic 32">
              <a:extLst>
                <a:ext uri="{FF2B5EF4-FFF2-40B4-BE49-F238E27FC236}">
                  <a16:creationId xmlns:a16="http://schemas.microsoft.com/office/drawing/2014/main" id="{084CC4DC-9992-8DA2-4DF9-5DC8B02A9341}"/>
                </a:ext>
              </a:extLst>
            </p:cNvPr>
            <p:cNvPicPr>
              <a:picLocks noChangeAspect="1"/>
            </p:cNvPicPr>
            <p:nvPr/>
          </p:nvPicPr>
          <p:blipFill rotWithShape="1">
            <a:blip r:embed="rId13">
              <a:extLst>
                <a:ext uri="{96DAC541-7B7A-43D3-8B79-37D633B846F1}">
                  <asvg:svgBlip xmlns:asvg="http://schemas.microsoft.com/office/drawing/2016/SVG/main" r:embed="rId14"/>
                </a:ext>
              </a:extLst>
            </a:blip>
            <a:srcRect t="55286" r="71104"/>
            <a:stretch/>
          </p:blipFill>
          <p:spPr>
            <a:xfrm>
              <a:off x="9622187" y="4118445"/>
              <a:ext cx="314545" cy="469344"/>
            </a:xfrm>
            <a:prstGeom prst="rect">
              <a:avLst/>
            </a:prstGeom>
          </p:spPr>
        </p:pic>
      </p:grpSp>
      <p:sp>
        <p:nvSpPr>
          <p:cNvPr id="34" name="Arc 33">
            <a:extLst>
              <a:ext uri="{FF2B5EF4-FFF2-40B4-BE49-F238E27FC236}">
                <a16:creationId xmlns:a16="http://schemas.microsoft.com/office/drawing/2014/main" id="{227E542E-68DA-5088-16BE-F5B36BADF8AE}"/>
              </a:ext>
            </a:extLst>
          </p:cNvPr>
          <p:cNvSpPr/>
          <p:nvPr/>
        </p:nvSpPr>
        <p:spPr>
          <a:xfrm rot="16200000">
            <a:off x="10193496" y="3803450"/>
            <a:ext cx="699416" cy="699416"/>
          </a:xfrm>
          <a:prstGeom prst="arc">
            <a:avLst>
              <a:gd name="adj1" fmla="val 13706401"/>
              <a:gd name="adj2" fmla="val 542781"/>
            </a:avLst>
          </a:prstGeom>
          <a:ln w="34925">
            <a:solidFill>
              <a:srgbClr val="522463"/>
            </a:solidFill>
            <a:headEnd type="triangl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35" name="Arc 34">
            <a:extLst>
              <a:ext uri="{FF2B5EF4-FFF2-40B4-BE49-F238E27FC236}">
                <a16:creationId xmlns:a16="http://schemas.microsoft.com/office/drawing/2014/main" id="{8A3E4CE2-1FA5-AF3D-AE90-2F1434786391}"/>
              </a:ext>
            </a:extLst>
          </p:cNvPr>
          <p:cNvSpPr/>
          <p:nvPr/>
        </p:nvSpPr>
        <p:spPr>
          <a:xfrm rot="12600000" flipH="1">
            <a:off x="10466503" y="4494791"/>
            <a:ext cx="699416" cy="699416"/>
          </a:xfrm>
          <a:prstGeom prst="arc">
            <a:avLst>
              <a:gd name="adj1" fmla="val 13706401"/>
              <a:gd name="adj2" fmla="val 540805"/>
            </a:avLst>
          </a:prstGeom>
          <a:ln w="34925">
            <a:solidFill>
              <a:srgbClr val="522463"/>
            </a:solidFill>
            <a:headEnd type="triangl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36" name="Arc 35">
            <a:extLst>
              <a:ext uri="{FF2B5EF4-FFF2-40B4-BE49-F238E27FC236}">
                <a16:creationId xmlns:a16="http://schemas.microsoft.com/office/drawing/2014/main" id="{DFBFDF77-B817-3E66-8F4C-029DFCED52EA}"/>
              </a:ext>
            </a:extLst>
          </p:cNvPr>
          <p:cNvSpPr/>
          <p:nvPr/>
        </p:nvSpPr>
        <p:spPr>
          <a:xfrm rot="5400000" flipH="1">
            <a:off x="10740830" y="3803448"/>
            <a:ext cx="699416" cy="699416"/>
          </a:xfrm>
          <a:prstGeom prst="arc">
            <a:avLst>
              <a:gd name="adj1" fmla="val 13706401"/>
              <a:gd name="adj2" fmla="val 542781"/>
            </a:avLst>
          </a:prstGeom>
          <a:ln w="34925">
            <a:solidFill>
              <a:srgbClr val="522463"/>
            </a:solidFill>
            <a:headEnd type="triangl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pic>
        <p:nvPicPr>
          <p:cNvPr id="38" name="Picture 37" descr="A blue and black circle&#10;&#10;Description automatically generated">
            <a:extLst>
              <a:ext uri="{FF2B5EF4-FFF2-40B4-BE49-F238E27FC236}">
                <a16:creationId xmlns:a16="http://schemas.microsoft.com/office/drawing/2014/main" id="{0A4C07C6-D875-8FA1-C5E9-0ECACA3FBD38}"/>
              </a:ext>
            </a:extLst>
          </p:cNvPr>
          <p:cNvPicPr>
            <a:picLocks noChangeAspect="1"/>
          </p:cNvPicPr>
          <p:nvPr/>
        </p:nvPicPr>
        <p:blipFill>
          <a:blip r:embed="rId15"/>
          <a:stretch>
            <a:fillRect/>
          </a:stretch>
        </p:blipFill>
        <p:spPr>
          <a:xfrm>
            <a:off x="5939582" y="3647144"/>
            <a:ext cx="919588" cy="919588"/>
          </a:xfrm>
          <a:prstGeom prst="rect">
            <a:avLst/>
          </a:prstGeom>
        </p:spPr>
      </p:pic>
      <p:grpSp>
        <p:nvGrpSpPr>
          <p:cNvPr id="39" name="Group 38">
            <a:extLst>
              <a:ext uri="{FF2B5EF4-FFF2-40B4-BE49-F238E27FC236}">
                <a16:creationId xmlns:a16="http://schemas.microsoft.com/office/drawing/2014/main" id="{05680708-3E84-D865-4520-22CD92DF6F12}"/>
              </a:ext>
            </a:extLst>
          </p:cNvPr>
          <p:cNvGrpSpPr/>
          <p:nvPr/>
        </p:nvGrpSpPr>
        <p:grpSpPr>
          <a:xfrm>
            <a:off x="5242835" y="4035841"/>
            <a:ext cx="1142010" cy="1142008"/>
            <a:chOff x="2934006" y="3799310"/>
            <a:chExt cx="947865" cy="947863"/>
          </a:xfrm>
        </p:grpSpPr>
        <p:sp>
          <p:nvSpPr>
            <p:cNvPr id="41" name="Oval 40">
              <a:extLst>
                <a:ext uri="{FF2B5EF4-FFF2-40B4-BE49-F238E27FC236}">
                  <a16:creationId xmlns:a16="http://schemas.microsoft.com/office/drawing/2014/main" id="{43FE7506-14A9-9947-82EF-F8421AC81535}"/>
                </a:ext>
              </a:extLst>
            </p:cNvPr>
            <p:cNvSpPr/>
            <p:nvPr/>
          </p:nvSpPr>
          <p:spPr>
            <a:xfrm>
              <a:off x="2969758" y="4074962"/>
              <a:ext cx="193298" cy="193298"/>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2" name="Oval 41">
              <a:extLst>
                <a:ext uri="{FF2B5EF4-FFF2-40B4-BE49-F238E27FC236}">
                  <a16:creationId xmlns:a16="http://schemas.microsoft.com/office/drawing/2014/main" id="{6080C8D2-A8B9-C759-580A-F36C8DC0D70B}"/>
                </a:ext>
              </a:extLst>
            </p:cNvPr>
            <p:cNvSpPr/>
            <p:nvPr/>
          </p:nvSpPr>
          <p:spPr>
            <a:xfrm>
              <a:off x="2937981" y="4330180"/>
              <a:ext cx="256851" cy="256851"/>
            </a:xfrm>
            <a:prstGeom prst="ellipse">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3" name="Rectangle 42">
              <a:extLst>
                <a:ext uri="{FF2B5EF4-FFF2-40B4-BE49-F238E27FC236}">
                  <a16:creationId xmlns:a16="http://schemas.microsoft.com/office/drawing/2014/main" id="{3B8F68E6-F96E-C8EB-EF12-D08167E1B757}"/>
                </a:ext>
              </a:extLst>
            </p:cNvPr>
            <p:cNvSpPr/>
            <p:nvPr/>
          </p:nvSpPr>
          <p:spPr>
            <a:xfrm>
              <a:off x="2950052" y="4437349"/>
              <a:ext cx="238956" cy="298179"/>
            </a:xfrm>
            <a:prstGeom prst="rect">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44" name="Graphic 43">
              <a:extLst>
                <a:ext uri="{FF2B5EF4-FFF2-40B4-BE49-F238E27FC236}">
                  <a16:creationId xmlns:a16="http://schemas.microsoft.com/office/drawing/2014/main" id="{14FE55E1-E48E-C2F5-8E7A-A4947A2CFECD}"/>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2934005" y="3799312"/>
              <a:ext cx="947864" cy="947864"/>
            </a:xfrm>
            <a:prstGeom prst="rect">
              <a:avLst/>
            </a:prstGeom>
          </p:spPr>
        </p:pic>
      </p:grpSp>
      <p:pic>
        <p:nvPicPr>
          <p:cNvPr id="40" name="Picture 39" descr="A purple diamond shaped object on a black background&#10;&#10;Description automatically generated">
            <a:extLst>
              <a:ext uri="{FF2B5EF4-FFF2-40B4-BE49-F238E27FC236}">
                <a16:creationId xmlns:a16="http://schemas.microsoft.com/office/drawing/2014/main" id="{3DE67F65-C0D4-14EC-FCC6-5703C645187D}"/>
              </a:ext>
            </a:extLst>
          </p:cNvPr>
          <p:cNvPicPr>
            <a:picLocks noChangeAspect="1"/>
          </p:cNvPicPr>
          <p:nvPr/>
        </p:nvPicPr>
        <p:blipFill>
          <a:blip r:embed="rId18"/>
          <a:stretch>
            <a:fillRect/>
          </a:stretch>
        </p:blipFill>
        <p:spPr>
          <a:xfrm>
            <a:off x="5394501" y="3571928"/>
            <a:ext cx="767168" cy="762197"/>
          </a:xfrm>
          <a:prstGeom prst="rect">
            <a:avLst/>
          </a:prstGeom>
        </p:spPr>
      </p:pic>
      <p:sp>
        <p:nvSpPr>
          <p:cNvPr id="45" name="Rounded Rectangle 44">
            <a:extLst>
              <a:ext uri="{FF2B5EF4-FFF2-40B4-BE49-F238E27FC236}">
                <a16:creationId xmlns:a16="http://schemas.microsoft.com/office/drawing/2014/main" id="{91C7EB26-AC47-F657-FE0A-4AAE4DD6B2F9}"/>
              </a:ext>
            </a:extLst>
          </p:cNvPr>
          <p:cNvSpPr/>
          <p:nvPr/>
        </p:nvSpPr>
        <p:spPr>
          <a:xfrm>
            <a:off x="4841763" y="5291786"/>
            <a:ext cx="2377998"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400" dirty="0">
                <a:solidFill>
                  <a:srgbClr val="522463"/>
                </a:solidFill>
                <a:latin typeface="Flanders Art Sans Medium" pitchFamily="2" charset="77"/>
              </a:rPr>
              <a:t>ICT-competente onderwijs-professionals</a:t>
            </a:r>
          </a:p>
        </p:txBody>
      </p:sp>
      <p:sp>
        <p:nvSpPr>
          <p:cNvPr id="46" name="Rounded Rectangle 45">
            <a:extLst>
              <a:ext uri="{FF2B5EF4-FFF2-40B4-BE49-F238E27FC236}">
                <a16:creationId xmlns:a16="http://schemas.microsoft.com/office/drawing/2014/main" id="{FFC2F659-A8B1-C614-38AE-417ADD3C40E5}"/>
              </a:ext>
            </a:extLst>
          </p:cNvPr>
          <p:cNvSpPr/>
          <p:nvPr/>
        </p:nvSpPr>
        <p:spPr>
          <a:xfrm>
            <a:off x="7317791" y="5302376"/>
            <a:ext cx="2133731"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400" dirty="0">
                <a:solidFill>
                  <a:srgbClr val="522463"/>
                </a:solidFill>
                <a:latin typeface="Flanders Art Sans Medium" pitchFamily="2" charset="77"/>
              </a:rPr>
              <a:t>optimaal gebruik</a:t>
            </a:r>
            <a:br>
              <a:rPr lang="nl-NL" sz="2400" dirty="0">
                <a:solidFill>
                  <a:srgbClr val="522463"/>
                </a:solidFill>
                <a:latin typeface="Flanders Art Sans Medium" pitchFamily="2" charset="77"/>
              </a:rPr>
            </a:br>
            <a:r>
              <a:rPr lang="nl-NL" sz="2400" dirty="0">
                <a:solidFill>
                  <a:srgbClr val="522463"/>
                </a:solidFill>
                <a:latin typeface="Flanders Art Sans Medium" pitchFamily="2" charset="77"/>
              </a:rPr>
              <a:t>van data</a:t>
            </a:r>
          </a:p>
        </p:txBody>
      </p:sp>
      <p:sp>
        <p:nvSpPr>
          <p:cNvPr id="47" name="Rounded Rectangle 46">
            <a:extLst>
              <a:ext uri="{FF2B5EF4-FFF2-40B4-BE49-F238E27FC236}">
                <a16:creationId xmlns:a16="http://schemas.microsoft.com/office/drawing/2014/main" id="{AFBBEC06-5499-30BF-E699-C293B5EDEACA}"/>
              </a:ext>
            </a:extLst>
          </p:cNvPr>
          <p:cNvSpPr/>
          <p:nvPr/>
        </p:nvSpPr>
        <p:spPr>
          <a:xfrm>
            <a:off x="9701764" y="5288366"/>
            <a:ext cx="2126168" cy="116889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r>
              <a:rPr lang="nl-NL" sz="2400" dirty="0">
                <a:solidFill>
                  <a:srgbClr val="522463"/>
                </a:solidFill>
                <a:latin typeface="Flanders Art Sans Medium" pitchFamily="2" charset="77"/>
              </a:rPr>
              <a:t>optimale organisatie-processen</a:t>
            </a:r>
          </a:p>
        </p:txBody>
      </p:sp>
      <p:pic>
        <p:nvPicPr>
          <p:cNvPr id="50" name="Picture 49" descr="A blue and black logo&#10;&#10;Description automatically generated">
            <a:extLst>
              <a:ext uri="{FF2B5EF4-FFF2-40B4-BE49-F238E27FC236}">
                <a16:creationId xmlns:a16="http://schemas.microsoft.com/office/drawing/2014/main" id="{AF6738DA-73D6-2A81-D13D-27FB49A04DB0}"/>
              </a:ext>
            </a:extLst>
          </p:cNvPr>
          <p:cNvPicPr>
            <a:picLocks noChangeAspect="1"/>
          </p:cNvPicPr>
          <p:nvPr/>
        </p:nvPicPr>
        <p:blipFill>
          <a:blip r:embed="rId7"/>
          <a:stretch>
            <a:fillRect/>
          </a:stretch>
        </p:blipFill>
        <p:spPr>
          <a:xfrm>
            <a:off x="2613487" y="4212174"/>
            <a:ext cx="932289" cy="932289"/>
          </a:xfrm>
          <a:prstGeom prst="rect">
            <a:avLst/>
          </a:prstGeom>
        </p:spPr>
      </p:pic>
      <p:pic>
        <p:nvPicPr>
          <p:cNvPr id="51" name="Picture 50" descr="A black and purple checkered pattern&#10;&#10;Description automatically generated">
            <a:extLst>
              <a:ext uri="{FF2B5EF4-FFF2-40B4-BE49-F238E27FC236}">
                <a16:creationId xmlns:a16="http://schemas.microsoft.com/office/drawing/2014/main" id="{1A7DE8F8-763E-8ACE-4A76-9A9D3F6A2520}"/>
              </a:ext>
            </a:extLst>
          </p:cNvPr>
          <p:cNvPicPr>
            <a:picLocks noChangeAspect="1"/>
          </p:cNvPicPr>
          <p:nvPr/>
        </p:nvPicPr>
        <p:blipFill>
          <a:blip r:embed="rId19"/>
          <a:stretch>
            <a:fillRect/>
          </a:stretch>
        </p:blipFill>
        <p:spPr>
          <a:xfrm>
            <a:off x="3828877" y="3543119"/>
            <a:ext cx="932289" cy="932289"/>
          </a:xfrm>
          <a:prstGeom prst="rect">
            <a:avLst/>
          </a:prstGeom>
        </p:spPr>
      </p:pic>
      <p:grpSp>
        <p:nvGrpSpPr>
          <p:cNvPr id="52" name="Group 51">
            <a:extLst>
              <a:ext uri="{FF2B5EF4-FFF2-40B4-BE49-F238E27FC236}">
                <a16:creationId xmlns:a16="http://schemas.microsoft.com/office/drawing/2014/main" id="{7765E535-DF0B-FC31-2964-CCD6776B6296}"/>
              </a:ext>
            </a:extLst>
          </p:cNvPr>
          <p:cNvGrpSpPr/>
          <p:nvPr/>
        </p:nvGrpSpPr>
        <p:grpSpPr>
          <a:xfrm>
            <a:off x="2896360" y="3681785"/>
            <a:ext cx="942766" cy="808086"/>
            <a:chOff x="7160297" y="3677332"/>
            <a:chExt cx="782493" cy="670709"/>
          </a:xfrm>
        </p:grpSpPr>
        <p:sp>
          <p:nvSpPr>
            <p:cNvPr id="59" name="Rounded Rectangle 58">
              <a:extLst>
                <a:ext uri="{FF2B5EF4-FFF2-40B4-BE49-F238E27FC236}">
                  <a16:creationId xmlns:a16="http://schemas.microsoft.com/office/drawing/2014/main" id="{7A31871E-EE3E-3415-944C-2A0060D35F43}"/>
                </a:ext>
              </a:extLst>
            </p:cNvPr>
            <p:cNvSpPr/>
            <p:nvPr/>
          </p:nvSpPr>
          <p:spPr>
            <a:xfrm>
              <a:off x="7174832" y="3689684"/>
              <a:ext cx="759898" cy="497305"/>
            </a:xfrm>
            <a:prstGeom prst="roundRect">
              <a:avLst>
                <a:gd name="adj" fmla="val 11377"/>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60" name="Graphic 59">
              <a:extLst>
                <a:ext uri="{FF2B5EF4-FFF2-40B4-BE49-F238E27FC236}">
                  <a16:creationId xmlns:a16="http://schemas.microsoft.com/office/drawing/2014/main" id="{EF4FFB57-F6F3-543B-AA4E-C4FF1467B42B}"/>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7160297" y="3677332"/>
              <a:ext cx="782493" cy="670709"/>
            </a:xfrm>
            <a:prstGeom prst="rect">
              <a:avLst/>
            </a:prstGeom>
          </p:spPr>
        </p:pic>
      </p:grpSp>
      <p:grpSp>
        <p:nvGrpSpPr>
          <p:cNvPr id="53" name="Group 52">
            <a:extLst>
              <a:ext uri="{FF2B5EF4-FFF2-40B4-BE49-F238E27FC236}">
                <a16:creationId xmlns:a16="http://schemas.microsoft.com/office/drawing/2014/main" id="{AC0C4D09-BDE9-7DF6-E8C8-C6C1191AABFD}"/>
              </a:ext>
            </a:extLst>
          </p:cNvPr>
          <p:cNvGrpSpPr/>
          <p:nvPr/>
        </p:nvGrpSpPr>
        <p:grpSpPr>
          <a:xfrm>
            <a:off x="3362889" y="3988809"/>
            <a:ext cx="942766" cy="808086"/>
            <a:chOff x="7160297" y="3677332"/>
            <a:chExt cx="782493" cy="670709"/>
          </a:xfrm>
        </p:grpSpPr>
        <p:sp>
          <p:nvSpPr>
            <p:cNvPr id="57" name="Rounded Rectangle 56">
              <a:extLst>
                <a:ext uri="{FF2B5EF4-FFF2-40B4-BE49-F238E27FC236}">
                  <a16:creationId xmlns:a16="http://schemas.microsoft.com/office/drawing/2014/main" id="{DE862C78-C9B0-17F8-ECD7-82D7B291132C}"/>
                </a:ext>
              </a:extLst>
            </p:cNvPr>
            <p:cNvSpPr/>
            <p:nvPr/>
          </p:nvSpPr>
          <p:spPr>
            <a:xfrm>
              <a:off x="7174832" y="3689684"/>
              <a:ext cx="759898" cy="497305"/>
            </a:xfrm>
            <a:prstGeom prst="roundRect">
              <a:avLst>
                <a:gd name="adj" fmla="val 11377"/>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58" name="Graphic 57">
              <a:extLst>
                <a:ext uri="{FF2B5EF4-FFF2-40B4-BE49-F238E27FC236}">
                  <a16:creationId xmlns:a16="http://schemas.microsoft.com/office/drawing/2014/main" id="{F1E8319D-2897-F3F5-3788-451FA80CEB28}"/>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7160297" y="3677332"/>
              <a:ext cx="782493" cy="670709"/>
            </a:xfrm>
            <a:prstGeom prst="rect">
              <a:avLst/>
            </a:prstGeom>
          </p:spPr>
        </p:pic>
      </p:grpSp>
      <p:grpSp>
        <p:nvGrpSpPr>
          <p:cNvPr id="54" name="Group 53">
            <a:extLst>
              <a:ext uri="{FF2B5EF4-FFF2-40B4-BE49-F238E27FC236}">
                <a16:creationId xmlns:a16="http://schemas.microsoft.com/office/drawing/2014/main" id="{2F73AA54-B0C8-9831-48A6-C52700AE4392}"/>
              </a:ext>
            </a:extLst>
          </p:cNvPr>
          <p:cNvGrpSpPr/>
          <p:nvPr/>
        </p:nvGrpSpPr>
        <p:grpSpPr>
          <a:xfrm>
            <a:off x="2896360" y="4362679"/>
            <a:ext cx="942766" cy="808086"/>
            <a:chOff x="7160297" y="3677332"/>
            <a:chExt cx="782493" cy="670709"/>
          </a:xfrm>
        </p:grpSpPr>
        <p:sp>
          <p:nvSpPr>
            <p:cNvPr id="55" name="Rounded Rectangle 54">
              <a:extLst>
                <a:ext uri="{FF2B5EF4-FFF2-40B4-BE49-F238E27FC236}">
                  <a16:creationId xmlns:a16="http://schemas.microsoft.com/office/drawing/2014/main" id="{BB46B634-C9BE-8849-FBD1-1F256D28147D}"/>
                </a:ext>
              </a:extLst>
            </p:cNvPr>
            <p:cNvSpPr/>
            <p:nvPr/>
          </p:nvSpPr>
          <p:spPr>
            <a:xfrm>
              <a:off x="7174832" y="3689684"/>
              <a:ext cx="759898" cy="497305"/>
            </a:xfrm>
            <a:prstGeom prst="roundRect">
              <a:avLst>
                <a:gd name="adj" fmla="val 11377"/>
              </a:avLst>
            </a:prstGeom>
            <a:solidFill>
              <a:srgbClr val="FCF3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56" name="Graphic 55">
              <a:extLst>
                <a:ext uri="{FF2B5EF4-FFF2-40B4-BE49-F238E27FC236}">
                  <a16:creationId xmlns:a16="http://schemas.microsoft.com/office/drawing/2014/main" id="{984BE257-BD03-30B6-4FDE-0A45B014381F}"/>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7160297" y="3677332"/>
              <a:ext cx="782493" cy="670709"/>
            </a:xfrm>
            <a:prstGeom prst="rect">
              <a:avLst/>
            </a:prstGeom>
          </p:spPr>
        </p:pic>
      </p:grpSp>
      <p:grpSp>
        <p:nvGrpSpPr>
          <p:cNvPr id="61" name="Group 60">
            <a:extLst>
              <a:ext uri="{FF2B5EF4-FFF2-40B4-BE49-F238E27FC236}">
                <a16:creationId xmlns:a16="http://schemas.microsoft.com/office/drawing/2014/main" id="{B52D4109-3D46-2530-2C2A-6FCE16FC1D40}"/>
              </a:ext>
            </a:extLst>
          </p:cNvPr>
          <p:cNvGrpSpPr/>
          <p:nvPr/>
        </p:nvGrpSpPr>
        <p:grpSpPr>
          <a:xfrm>
            <a:off x="627455" y="3563774"/>
            <a:ext cx="1761199" cy="2592482"/>
            <a:chOff x="9324916" y="3266058"/>
            <a:chExt cx="1761199" cy="2592482"/>
          </a:xfrm>
        </p:grpSpPr>
        <p:sp>
          <p:nvSpPr>
            <p:cNvPr id="62" name="Rounded Rectangle 61">
              <a:extLst>
                <a:ext uri="{FF2B5EF4-FFF2-40B4-BE49-F238E27FC236}">
                  <a16:creationId xmlns:a16="http://schemas.microsoft.com/office/drawing/2014/main" id="{A53858C5-4EC3-7194-9BF5-1D820239B431}"/>
                </a:ext>
              </a:extLst>
            </p:cNvPr>
            <p:cNvSpPr/>
            <p:nvPr/>
          </p:nvSpPr>
          <p:spPr>
            <a:xfrm>
              <a:off x="9329042" y="3266058"/>
              <a:ext cx="1741181" cy="2592482"/>
            </a:xfrm>
            <a:prstGeom prst="roundRect">
              <a:avLst>
                <a:gd name="adj" fmla="val 1642"/>
              </a:avLst>
            </a:prstGeom>
            <a:solidFill>
              <a:srgbClr val="FBFBFB"/>
            </a:solidFill>
            <a:ln w="12700">
              <a:solidFill>
                <a:schemeClr val="bg1">
                  <a:lumMod val="95000"/>
                </a:schemeClr>
              </a:solidFill>
            </a:ln>
            <a:effectLst>
              <a:outerShdw blurRad="193930" sx="99572" sy="99572" algn="ctr" rotWithShape="0">
                <a:prstClr val="black">
                  <a:alpha val="10157"/>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nl-NL" sz="2600" dirty="0">
                <a:solidFill>
                  <a:schemeClr val="tx1">
                    <a:lumMod val="75000"/>
                    <a:lumOff val="25000"/>
                  </a:schemeClr>
                </a:solidFill>
                <a:latin typeface="Flanders Art Sans Medium" pitchFamily="2" charset="77"/>
              </a:endParaRPr>
            </a:p>
          </p:txBody>
        </p:sp>
        <p:sp>
          <p:nvSpPr>
            <p:cNvPr id="63" name="Rounded Rectangle 62">
              <a:extLst>
                <a:ext uri="{FF2B5EF4-FFF2-40B4-BE49-F238E27FC236}">
                  <a16:creationId xmlns:a16="http://schemas.microsoft.com/office/drawing/2014/main" id="{1C11CA4D-1EFA-E79A-8FB2-75F6DDC48A15}"/>
                </a:ext>
              </a:extLst>
            </p:cNvPr>
            <p:cNvSpPr/>
            <p:nvPr/>
          </p:nvSpPr>
          <p:spPr>
            <a:xfrm>
              <a:off x="9324916" y="3401452"/>
              <a:ext cx="1741181" cy="518343"/>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90000"/>
                </a:lnSpc>
              </a:pPr>
              <a:r>
                <a:rPr lang="nl-NL" dirty="0">
                  <a:solidFill>
                    <a:srgbClr val="522463"/>
                  </a:solidFill>
                  <a:latin typeface="Flanders Art Sans Medium" pitchFamily="2" charset="77"/>
                </a:rPr>
                <a:t>inspirerende voorbeelden</a:t>
              </a:r>
            </a:p>
          </p:txBody>
        </p:sp>
        <p:sp>
          <p:nvSpPr>
            <p:cNvPr id="64" name="Rounded Rectangle 63">
              <a:extLst>
                <a:ext uri="{FF2B5EF4-FFF2-40B4-BE49-F238E27FC236}">
                  <a16:creationId xmlns:a16="http://schemas.microsoft.com/office/drawing/2014/main" id="{BD331592-FDEB-EE19-7B1C-2796BFC145B3}"/>
                </a:ext>
              </a:extLst>
            </p:cNvPr>
            <p:cNvSpPr/>
            <p:nvPr/>
          </p:nvSpPr>
          <p:spPr>
            <a:xfrm>
              <a:off x="9324916" y="4096070"/>
              <a:ext cx="1761199" cy="1642337"/>
            </a:xfrm>
            <a:prstGeom prst="roundRect">
              <a:avLst>
                <a:gd name="adj" fmla="val 1642"/>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lnSpc>
                  <a:spcPct val="90000"/>
                </a:lnSpc>
                <a:spcAft>
                  <a:spcPts val="800"/>
                </a:spcAft>
              </a:pPr>
              <a:r>
                <a:rPr lang="nl-NL" sz="1200" dirty="0">
                  <a:solidFill>
                    <a:schemeClr val="tx1">
                      <a:lumMod val="75000"/>
                      <a:lumOff val="25000"/>
                    </a:schemeClr>
                  </a:solidFill>
                  <a:latin typeface="Flanders Art Sans Medium" pitchFamily="2" charset="77"/>
                  <a:hlinkClick r:id="rId22"/>
                </a:rPr>
                <a:t>GO! middenschool Geraardsbergen</a:t>
              </a:r>
              <a:endParaRPr lang="nl-NL" sz="1200" dirty="0">
                <a:solidFill>
                  <a:schemeClr val="tx1">
                    <a:lumMod val="75000"/>
                    <a:lumOff val="25000"/>
                  </a:schemeClr>
                </a:solidFill>
                <a:latin typeface="Flanders Art Sans Medium" pitchFamily="2" charset="77"/>
              </a:endParaRPr>
            </a:p>
            <a:p>
              <a:pPr algn="ctr">
                <a:lnSpc>
                  <a:spcPct val="90000"/>
                </a:lnSpc>
                <a:spcAft>
                  <a:spcPts val="800"/>
                </a:spcAft>
              </a:pPr>
              <a:r>
                <a:rPr lang="nl-NL" sz="1200" dirty="0">
                  <a:solidFill>
                    <a:schemeClr val="tx1">
                      <a:lumMod val="75000"/>
                      <a:lumOff val="25000"/>
                    </a:schemeClr>
                  </a:solidFill>
                  <a:latin typeface="Flanders Art Sans Medium" pitchFamily="2" charset="77"/>
                  <a:hlinkClick r:id="rId23"/>
                </a:rPr>
                <a:t>GO! technisch atheneum Keerbergen</a:t>
              </a:r>
              <a:endParaRPr lang="nl-NL" sz="1200" dirty="0">
                <a:solidFill>
                  <a:schemeClr val="tx1">
                    <a:lumMod val="75000"/>
                    <a:lumOff val="25000"/>
                  </a:schemeClr>
                </a:solidFill>
                <a:latin typeface="Flanders Art Sans Medium" pitchFamily="2" charset="77"/>
              </a:endParaRPr>
            </a:p>
            <a:p>
              <a:pPr algn="ctr">
                <a:lnSpc>
                  <a:spcPct val="90000"/>
                </a:lnSpc>
                <a:spcAft>
                  <a:spcPts val="800"/>
                </a:spcAft>
              </a:pPr>
              <a:r>
                <a:rPr lang="nl-NL" sz="1200" dirty="0">
                  <a:solidFill>
                    <a:schemeClr val="tx1">
                      <a:lumMod val="75000"/>
                      <a:lumOff val="25000"/>
                    </a:schemeClr>
                  </a:solidFill>
                  <a:latin typeface="Flanders Art Sans Medium" pitchFamily="2" charset="77"/>
                  <a:hlinkClick r:id="rId24"/>
                </a:rPr>
                <a:t>GO! technisch atheneum</a:t>
              </a:r>
              <a:br>
                <a:rPr lang="nl-NL" sz="1200" dirty="0">
                  <a:solidFill>
                    <a:schemeClr val="tx1">
                      <a:lumMod val="75000"/>
                      <a:lumOff val="25000"/>
                    </a:schemeClr>
                  </a:solidFill>
                  <a:latin typeface="Flanders Art Sans Medium" pitchFamily="2" charset="77"/>
                  <a:hlinkClick r:id="rId24"/>
                </a:rPr>
              </a:br>
              <a:r>
                <a:rPr lang="nl-NL" sz="1200" dirty="0">
                  <a:solidFill>
                    <a:schemeClr val="tx1">
                      <a:lumMod val="75000"/>
                      <a:lumOff val="25000"/>
                    </a:schemeClr>
                  </a:solidFill>
                  <a:latin typeface="Flanders Art Sans Medium" pitchFamily="2" charset="77"/>
                  <a:hlinkClick r:id="rId24"/>
                </a:rPr>
                <a:t>Halle</a:t>
              </a:r>
              <a:endParaRPr lang="nl-NL" sz="1200" dirty="0">
                <a:solidFill>
                  <a:schemeClr val="tx1">
                    <a:lumMod val="75000"/>
                    <a:lumOff val="25000"/>
                  </a:schemeClr>
                </a:solidFill>
                <a:latin typeface="Flanders Art Sans Medium" pitchFamily="2" charset="77"/>
              </a:endParaRPr>
            </a:p>
            <a:p>
              <a:pPr algn="ctr">
                <a:lnSpc>
                  <a:spcPct val="90000"/>
                </a:lnSpc>
                <a:spcAft>
                  <a:spcPts val="800"/>
                </a:spcAft>
              </a:pPr>
              <a:r>
                <a:rPr lang="nl-NL" sz="1200" dirty="0">
                  <a:solidFill>
                    <a:schemeClr val="tx1">
                      <a:lumMod val="75000"/>
                      <a:lumOff val="25000"/>
                    </a:schemeClr>
                  </a:solidFill>
                  <a:latin typeface="Flanders Art Sans Medium" pitchFamily="2" charset="77"/>
                  <a:hlinkClick r:id="rId25"/>
                </a:rPr>
                <a:t>GO! CVO Scala</a:t>
              </a:r>
              <a:endParaRPr lang="nl-NL" sz="1200" dirty="0">
                <a:solidFill>
                  <a:schemeClr val="tx1">
                    <a:lumMod val="75000"/>
                    <a:lumOff val="25000"/>
                  </a:schemeClr>
                </a:solidFill>
                <a:latin typeface="Flanders Art Sans Medium" pitchFamily="2" charset="77"/>
              </a:endParaRPr>
            </a:p>
          </p:txBody>
        </p:sp>
        <p:cxnSp>
          <p:nvCxnSpPr>
            <p:cNvPr id="65" name="Straight Connector 64">
              <a:extLst>
                <a:ext uri="{FF2B5EF4-FFF2-40B4-BE49-F238E27FC236}">
                  <a16:creationId xmlns:a16="http://schemas.microsoft.com/office/drawing/2014/main" id="{45546050-5E86-FC95-BD57-6EE30D38CB82}"/>
                </a:ext>
              </a:extLst>
            </p:cNvPr>
            <p:cNvCxnSpPr/>
            <p:nvPr/>
          </p:nvCxnSpPr>
          <p:spPr>
            <a:xfrm>
              <a:off x="10093905" y="4062656"/>
              <a:ext cx="242749" cy="0"/>
            </a:xfrm>
            <a:prstGeom prst="line">
              <a:avLst/>
            </a:prstGeom>
            <a:ln>
              <a:solidFill>
                <a:srgbClr val="5A1F6E"/>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237934050"/>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10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20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30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grpId="0" nodeType="withEffect">
                                  <p:stCondLst>
                                    <p:cond delay="400"/>
                                  </p:stCondLst>
                                  <p:childTnLst>
                                    <p:set>
                                      <p:cBhvr>
                                        <p:cTn id="14" dur="1" fill="hold">
                                          <p:stCondLst>
                                            <p:cond delay="0"/>
                                          </p:stCondLst>
                                        </p:cTn>
                                        <p:tgtEl>
                                          <p:spTgt spid="6"/>
                                        </p:tgtEl>
                                        <p:attrNameLst>
                                          <p:attrName>style.visibility</p:attrName>
                                        </p:attrNameLst>
                                      </p:cBhvr>
                                      <p:to>
                                        <p:strVal val="visible"/>
                                      </p:to>
                                    </p:set>
                                  </p:childTnLst>
                                </p:cTn>
                              </p:par>
                            </p:childTnLst>
                          </p:cTn>
                        </p:par>
                        <p:par>
                          <p:cTn id="15" fill="hold">
                            <p:stCondLst>
                              <p:cond delay="400"/>
                            </p:stCondLst>
                            <p:childTnLst>
                              <p:par>
                                <p:cTn id="16" presetID="2" presetClass="entr" presetSubtype="4" accel="50000" decel="50000" fill="hold" nodeType="afterEffect">
                                  <p:stCondLst>
                                    <p:cond delay="0"/>
                                  </p:stCondLst>
                                  <p:childTnLst>
                                    <p:set>
                                      <p:cBhvr>
                                        <p:cTn id="17" dur="1" fill="hold">
                                          <p:stCondLst>
                                            <p:cond delay="0"/>
                                          </p:stCondLst>
                                        </p:cTn>
                                        <p:tgtEl>
                                          <p:spTgt spid="50"/>
                                        </p:tgtEl>
                                        <p:attrNameLst>
                                          <p:attrName>style.visibility</p:attrName>
                                        </p:attrNameLst>
                                      </p:cBhvr>
                                      <p:to>
                                        <p:strVal val="visible"/>
                                      </p:to>
                                    </p:set>
                                    <p:anim calcmode="lin" valueType="num">
                                      <p:cBhvr additive="base">
                                        <p:cTn id="18" dur="300" fill="hold"/>
                                        <p:tgtEl>
                                          <p:spTgt spid="50"/>
                                        </p:tgtEl>
                                        <p:attrNameLst>
                                          <p:attrName>ppt_x</p:attrName>
                                        </p:attrNameLst>
                                      </p:cBhvr>
                                      <p:tavLst>
                                        <p:tav tm="0">
                                          <p:val>
                                            <p:strVal val="#ppt_x"/>
                                          </p:val>
                                        </p:tav>
                                        <p:tav tm="100000">
                                          <p:val>
                                            <p:strVal val="#ppt_x"/>
                                          </p:val>
                                        </p:tav>
                                      </p:tavLst>
                                    </p:anim>
                                    <p:anim calcmode="lin" valueType="num">
                                      <p:cBhvr additive="base">
                                        <p:cTn id="19" dur="300" fill="hold"/>
                                        <p:tgtEl>
                                          <p:spTgt spid="50"/>
                                        </p:tgtEl>
                                        <p:attrNameLst>
                                          <p:attrName>ppt_y</p:attrName>
                                        </p:attrNameLst>
                                      </p:cBhvr>
                                      <p:tavLst>
                                        <p:tav tm="0">
                                          <p:val>
                                            <p:strVal val="1+#ppt_h/2"/>
                                          </p:val>
                                        </p:tav>
                                        <p:tav tm="100000">
                                          <p:val>
                                            <p:strVal val="#ppt_y"/>
                                          </p:val>
                                        </p:tav>
                                      </p:tavLst>
                                    </p:anim>
                                  </p:childTnLst>
                                </p:cTn>
                              </p:par>
                              <p:par>
                                <p:cTn id="20" presetID="2" presetClass="entr" presetSubtype="4" accel="50000" decel="50000" fill="hold" nodeType="withEffect">
                                  <p:stCondLst>
                                    <p:cond delay="100"/>
                                  </p:stCondLst>
                                  <p:childTnLst>
                                    <p:set>
                                      <p:cBhvr>
                                        <p:cTn id="21" dur="1" fill="hold">
                                          <p:stCondLst>
                                            <p:cond delay="0"/>
                                          </p:stCondLst>
                                        </p:cTn>
                                        <p:tgtEl>
                                          <p:spTgt spid="54"/>
                                        </p:tgtEl>
                                        <p:attrNameLst>
                                          <p:attrName>style.visibility</p:attrName>
                                        </p:attrNameLst>
                                      </p:cBhvr>
                                      <p:to>
                                        <p:strVal val="visible"/>
                                      </p:to>
                                    </p:set>
                                    <p:anim calcmode="lin" valueType="num">
                                      <p:cBhvr additive="base">
                                        <p:cTn id="22" dur="300" fill="hold"/>
                                        <p:tgtEl>
                                          <p:spTgt spid="54"/>
                                        </p:tgtEl>
                                        <p:attrNameLst>
                                          <p:attrName>ppt_x</p:attrName>
                                        </p:attrNameLst>
                                      </p:cBhvr>
                                      <p:tavLst>
                                        <p:tav tm="0">
                                          <p:val>
                                            <p:strVal val="#ppt_x"/>
                                          </p:val>
                                        </p:tav>
                                        <p:tav tm="100000">
                                          <p:val>
                                            <p:strVal val="#ppt_x"/>
                                          </p:val>
                                        </p:tav>
                                      </p:tavLst>
                                    </p:anim>
                                    <p:anim calcmode="lin" valueType="num">
                                      <p:cBhvr additive="base">
                                        <p:cTn id="23" dur="300" fill="hold"/>
                                        <p:tgtEl>
                                          <p:spTgt spid="54"/>
                                        </p:tgtEl>
                                        <p:attrNameLst>
                                          <p:attrName>ppt_y</p:attrName>
                                        </p:attrNameLst>
                                      </p:cBhvr>
                                      <p:tavLst>
                                        <p:tav tm="0">
                                          <p:val>
                                            <p:strVal val="1+#ppt_h/2"/>
                                          </p:val>
                                        </p:tav>
                                        <p:tav tm="100000">
                                          <p:val>
                                            <p:strVal val="#ppt_y"/>
                                          </p:val>
                                        </p:tav>
                                      </p:tavLst>
                                    </p:anim>
                                  </p:childTnLst>
                                </p:cTn>
                              </p:par>
                              <p:par>
                                <p:cTn id="24" presetID="2" presetClass="entr" presetSubtype="4" accel="50000" decel="50000" fill="hold" nodeType="withEffect">
                                  <p:stCondLst>
                                    <p:cond delay="200"/>
                                  </p:stCondLst>
                                  <p:childTnLst>
                                    <p:set>
                                      <p:cBhvr>
                                        <p:cTn id="25" dur="1" fill="hold">
                                          <p:stCondLst>
                                            <p:cond delay="0"/>
                                          </p:stCondLst>
                                        </p:cTn>
                                        <p:tgtEl>
                                          <p:spTgt spid="53"/>
                                        </p:tgtEl>
                                        <p:attrNameLst>
                                          <p:attrName>style.visibility</p:attrName>
                                        </p:attrNameLst>
                                      </p:cBhvr>
                                      <p:to>
                                        <p:strVal val="visible"/>
                                      </p:to>
                                    </p:set>
                                    <p:anim calcmode="lin" valueType="num">
                                      <p:cBhvr additive="base">
                                        <p:cTn id="26" dur="300" fill="hold"/>
                                        <p:tgtEl>
                                          <p:spTgt spid="53"/>
                                        </p:tgtEl>
                                        <p:attrNameLst>
                                          <p:attrName>ppt_x</p:attrName>
                                        </p:attrNameLst>
                                      </p:cBhvr>
                                      <p:tavLst>
                                        <p:tav tm="0">
                                          <p:val>
                                            <p:strVal val="#ppt_x"/>
                                          </p:val>
                                        </p:tav>
                                        <p:tav tm="100000">
                                          <p:val>
                                            <p:strVal val="#ppt_x"/>
                                          </p:val>
                                        </p:tav>
                                      </p:tavLst>
                                    </p:anim>
                                    <p:anim calcmode="lin" valueType="num">
                                      <p:cBhvr additive="base">
                                        <p:cTn id="27" dur="300" fill="hold"/>
                                        <p:tgtEl>
                                          <p:spTgt spid="53"/>
                                        </p:tgtEl>
                                        <p:attrNameLst>
                                          <p:attrName>ppt_y</p:attrName>
                                        </p:attrNameLst>
                                      </p:cBhvr>
                                      <p:tavLst>
                                        <p:tav tm="0">
                                          <p:val>
                                            <p:strVal val="1+#ppt_h/2"/>
                                          </p:val>
                                        </p:tav>
                                        <p:tav tm="100000">
                                          <p:val>
                                            <p:strVal val="#ppt_y"/>
                                          </p:val>
                                        </p:tav>
                                      </p:tavLst>
                                    </p:anim>
                                  </p:childTnLst>
                                </p:cTn>
                              </p:par>
                              <p:par>
                                <p:cTn id="28" presetID="2" presetClass="entr" presetSubtype="4" accel="50000" decel="50000" fill="hold" nodeType="withEffect">
                                  <p:stCondLst>
                                    <p:cond delay="300"/>
                                  </p:stCondLst>
                                  <p:childTnLst>
                                    <p:set>
                                      <p:cBhvr>
                                        <p:cTn id="29" dur="1" fill="hold">
                                          <p:stCondLst>
                                            <p:cond delay="0"/>
                                          </p:stCondLst>
                                        </p:cTn>
                                        <p:tgtEl>
                                          <p:spTgt spid="52"/>
                                        </p:tgtEl>
                                        <p:attrNameLst>
                                          <p:attrName>style.visibility</p:attrName>
                                        </p:attrNameLst>
                                      </p:cBhvr>
                                      <p:to>
                                        <p:strVal val="visible"/>
                                      </p:to>
                                    </p:set>
                                    <p:anim calcmode="lin" valueType="num">
                                      <p:cBhvr additive="base">
                                        <p:cTn id="30" dur="300" fill="hold"/>
                                        <p:tgtEl>
                                          <p:spTgt spid="52"/>
                                        </p:tgtEl>
                                        <p:attrNameLst>
                                          <p:attrName>ppt_x</p:attrName>
                                        </p:attrNameLst>
                                      </p:cBhvr>
                                      <p:tavLst>
                                        <p:tav tm="0">
                                          <p:val>
                                            <p:strVal val="#ppt_x"/>
                                          </p:val>
                                        </p:tav>
                                        <p:tav tm="100000">
                                          <p:val>
                                            <p:strVal val="#ppt_x"/>
                                          </p:val>
                                        </p:tav>
                                      </p:tavLst>
                                    </p:anim>
                                    <p:anim calcmode="lin" valueType="num">
                                      <p:cBhvr additive="base">
                                        <p:cTn id="31" dur="300" fill="hold"/>
                                        <p:tgtEl>
                                          <p:spTgt spid="52"/>
                                        </p:tgtEl>
                                        <p:attrNameLst>
                                          <p:attrName>ppt_y</p:attrName>
                                        </p:attrNameLst>
                                      </p:cBhvr>
                                      <p:tavLst>
                                        <p:tav tm="0">
                                          <p:val>
                                            <p:strVal val="1+#ppt_h/2"/>
                                          </p:val>
                                        </p:tav>
                                        <p:tav tm="100000">
                                          <p:val>
                                            <p:strVal val="#ppt_y"/>
                                          </p:val>
                                        </p:tav>
                                      </p:tavLst>
                                    </p:anim>
                                  </p:childTnLst>
                                </p:cTn>
                              </p:par>
                              <p:par>
                                <p:cTn id="32" presetID="2" presetClass="entr" presetSubtype="4" accel="50000" decel="50000" fill="hold" nodeType="withEffect">
                                  <p:stCondLst>
                                    <p:cond delay="400"/>
                                  </p:stCondLst>
                                  <p:childTnLst>
                                    <p:set>
                                      <p:cBhvr>
                                        <p:cTn id="33" dur="1" fill="hold">
                                          <p:stCondLst>
                                            <p:cond delay="0"/>
                                          </p:stCondLst>
                                        </p:cTn>
                                        <p:tgtEl>
                                          <p:spTgt spid="51"/>
                                        </p:tgtEl>
                                        <p:attrNameLst>
                                          <p:attrName>style.visibility</p:attrName>
                                        </p:attrNameLst>
                                      </p:cBhvr>
                                      <p:to>
                                        <p:strVal val="visible"/>
                                      </p:to>
                                    </p:set>
                                    <p:anim calcmode="lin" valueType="num">
                                      <p:cBhvr additive="base">
                                        <p:cTn id="34" dur="300" fill="hold"/>
                                        <p:tgtEl>
                                          <p:spTgt spid="51"/>
                                        </p:tgtEl>
                                        <p:attrNameLst>
                                          <p:attrName>ppt_x</p:attrName>
                                        </p:attrNameLst>
                                      </p:cBhvr>
                                      <p:tavLst>
                                        <p:tav tm="0">
                                          <p:val>
                                            <p:strVal val="#ppt_x"/>
                                          </p:val>
                                        </p:tav>
                                        <p:tav tm="100000">
                                          <p:val>
                                            <p:strVal val="#ppt_x"/>
                                          </p:val>
                                        </p:tav>
                                      </p:tavLst>
                                    </p:anim>
                                    <p:anim calcmode="lin" valueType="num">
                                      <p:cBhvr additive="base">
                                        <p:cTn id="35" dur="300" fill="hold"/>
                                        <p:tgtEl>
                                          <p:spTgt spid="51"/>
                                        </p:tgtEl>
                                        <p:attrNameLst>
                                          <p:attrName>ppt_y</p:attrName>
                                        </p:attrNameLst>
                                      </p:cBhvr>
                                      <p:tavLst>
                                        <p:tav tm="0">
                                          <p:val>
                                            <p:strVal val="1+#ppt_h/2"/>
                                          </p:val>
                                        </p:tav>
                                        <p:tav tm="100000">
                                          <p:val>
                                            <p:strVal val="#ppt_y"/>
                                          </p:val>
                                        </p:tav>
                                      </p:tavLst>
                                    </p:anim>
                                  </p:childTnLst>
                                </p:cTn>
                              </p:par>
                              <p:par>
                                <p:cTn id="36" presetID="2" presetClass="entr" presetSubtype="4" accel="50000" decel="50000" fill="hold" nodeType="withEffect">
                                  <p:stCondLst>
                                    <p:cond delay="500"/>
                                  </p:stCondLst>
                                  <p:childTnLst>
                                    <p:set>
                                      <p:cBhvr>
                                        <p:cTn id="37" dur="1" fill="hold">
                                          <p:stCondLst>
                                            <p:cond delay="0"/>
                                          </p:stCondLst>
                                        </p:cTn>
                                        <p:tgtEl>
                                          <p:spTgt spid="39"/>
                                        </p:tgtEl>
                                        <p:attrNameLst>
                                          <p:attrName>style.visibility</p:attrName>
                                        </p:attrNameLst>
                                      </p:cBhvr>
                                      <p:to>
                                        <p:strVal val="visible"/>
                                      </p:to>
                                    </p:set>
                                    <p:anim calcmode="lin" valueType="num">
                                      <p:cBhvr additive="base">
                                        <p:cTn id="38" dur="300" fill="hold"/>
                                        <p:tgtEl>
                                          <p:spTgt spid="39"/>
                                        </p:tgtEl>
                                        <p:attrNameLst>
                                          <p:attrName>ppt_x</p:attrName>
                                        </p:attrNameLst>
                                      </p:cBhvr>
                                      <p:tavLst>
                                        <p:tav tm="0">
                                          <p:val>
                                            <p:strVal val="#ppt_x"/>
                                          </p:val>
                                        </p:tav>
                                        <p:tav tm="100000">
                                          <p:val>
                                            <p:strVal val="#ppt_x"/>
                                          </p:val>
                                        </p:tav>
                                      </p:tavLst>
                                    </p:anim>
                                    <p:anim calcmode="lin" valueType="num">
                                      <p:cBhvr additive="base">
                                        <p:cTn id="39" dur="300" fill="hold"/>
                                        <p:tgtEl>
                                          <p:spTgt spid="39"/>
                                        </p:tgtEl>
                                        <p:attrNameLst>
                                          <p:attrName>ppt_y</p:attrName>
                                        </p:attrNameLst>
                                      </p:cBhvr>
                                      <p:tavLst>
                                        <p:tav tm="0">
                                          <p:val>
                                            <p:strVal val="1+#ppt_h/2"/>
                                          </p:val>
                                        </p:tav>
                                        <p:tav tm="100000">
                                          <p:val>
                                            <p:strVal val="#ppt_y"/>
                                          </p:val>
                                        </p:tav>
                                      </p:tavLst>
                                    </p:anim>
                                  </p:childTnLst>
                                </p:cTn>
                              </p:par>
                              <p:par>
                                <p:cTn id="40" presetID="2" presetClass="entr" presetSubtype="4" accel="50000" decel="50000" fill="hold" nodeType="withEffect">
                                  <p:stCondLst>
                                    <p:cond delay="600"/>
                                  </p:stCondLst>
                                  <p:childTnLst>
                                    <p:set>
                                      <p:cBhvr>
                                        <p:cTn id="41" dur="1" fill="hold">
                                          <p:stCondLst>
                                            <p:cond delay="0"/>
                                          </p:stCondLst>
                                        </p:cTn>
                                        <p:tgtEl>
                                          <p:spTgt spid="40"/>
                                        </p:tgtEl>
                                        <p:attrNameLst>
                                          <p:attrName>style.visibility</p:attrName>
                                        </p:attrNameLst>
                                      </p:cBhvr>
                                      <p:to>
                                        <p:strVal val="visible"/>
                                      </p:to>
                                    </p:set>
                                    <p:anim calcmode="lin" valueType="num">
                                      <p:cBhvr additive="base">
                                        <p:cTn id="42" dur="300" fill="hold"/>
                                        <p:tgtEl>
                                          <p:spTgt spid="40"/>
                                        </p:tgtEl>
                                        <p:attrNameLst>
                                          <p:attrName>ppt_x</p:attrName>
                                        </p:attrNameLst>
                                      </p:cBhvr>
                                      <p:tavLst>
                                        <p:tav tm="0">
                                          <p:val>
                                            <p:strVal val="#ppt_x"/>
                                          </p:val>
                                        </p:tav>
                                        <p:tav tm="100000">
                                          <p:val>
                                            <p:strVal val="#ppt_x"/>
                                          </p:val>
                                        </p:tav>
                                      </p:tavLst>
                                    </p:anim>
                                    <p:anim calcmode="lin" valueType="num">
                                      <p:cBhvr additive="base">
                                        <p:cTn id="43" dur="300" fill="hold"/>
                                        <p:tgtEl>
                                          <p:spTgt spid="40"/>
                                        </p:tgtEl>
                                        <p:attrNameLst>
                                          <p:attrName>ppt_y</p:attrName>
                                        </p:attrNameLst>
                                      </p:cBhvr>
                                      <p:tavLst>
                                        <p:tav tm="0">
                                          <p:val>
                                            <p:strVal val="1+#ppt_h/2"/>
                                          </p:val>
                                        </p:tav>
                                        <p:tav tm="100000">
                                          <p:val>
                                            <p:strVal val="#ppt_y"/>
                                          </p:val>
                                        </p:tav>
                                      </p:tavLst>
                                    </p:anim>
                                  </p:childTnLst>
                                </p:cTn>
                              </p:par>
                              <p:par>
                                <p:cTn id="44" presetID="2" presetClass="entr" presetSubtype="4" accel="50000" decel="50000" fill="hold" nodeType="withEffect">
                                  <p:stCondLst>
                                    <p:cond delay="70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300" fill="hold"/>
                                        <p:tgtEl>
                                          <p:spTgt spid="38"/>
                                        </p:tgtEl>
                                        <p:attrNameLst>
                                          <p:attrName>ppt_x</p:attrName>
                                        </p:attrNameLst>
                                      </p:cBhvr>
                                      <p:tavLst>
                                        <p:tav tm="0">
                                          <p:val>
                                            <p:strVal val="#ppt_x"/>
                                          </p:val>
                                        </p:tav>
                                        <p:tav tm="100000">
                                          <p:val>
                                            <p:strVal val="#ppt_x"/>
                                          </p:val>
                                        </p:tav>
                                      </p:tavLst>
                                    </p:anim>
                                    <p:anim calcmode="lin" valueType="num">
                                      <p:cBhvr additive="base">
                                        <p:cTn id="47" dur="300" fill="hold"/>
                                        <p:tgtEl>
                                          <p:spTgt spid="38"/>
                                        </p:tgtEl>
                                        <p:attrNameLst>
                                          <p:attrName>ppt_y</p:attrName>
                                        </p:attrNameLst>
                                      </p:cBhvr>
                                      <p:tavLst>
                                        <p:tav tm="0">
                                          <p:val>
                                            <p:strVal val="1+#ppt_h/2"/>
                                          </p:val>
                                        </p:tav>
                                        <p:tav tm="100000">
                                          <p:val>
                                            <p:strVal val="#ppt_y"/>
                                          </p:val>
                                        </p:tav>
                                      </p:tavLst>
                                    </p:anim>
                                  </p:childTnLst>
                                </p:cTn>
                              </p:par>
                              <p:par>
                                <p:cTn id="48" presetID="2" presetClass="entr" presetSubtype="4" accel="50000" decel="50000" fill="hold" nodeType="withEffect">
                                  <p:stCondLst>
                                    <p:cond delay="80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 fill="hold"/>
                                        <p:tgtEl>
                                          <p:spTgt spid="8"/>
                                        </p:tgtEl>
                                        <p:attrNameLst>
                                          <p:attrName>ppt_x</p:attrName>
                                        </p:attrNameLst>
                                      </p:cBhvr>
                                      <p:tavLst>
                                        <p:tav tm="0">
                                          <p:val>
                                            <p:strVal val="#ppt_x"/>
                                          </p:val>
                                        </p:tav>
                                        <p:tav tm="100000">
                                          <p:val>
                                            <p:strVal val="#ppt_x"/>
                                          </p:val>
                                        </p:tav>
                                      </p:tavLst>
                                    </p:anim>
                                    <p:anim calcmode="lin" valueType="num">
                                      <p:cBhvr additive="base">
                                        <p:cTn id="51" dur="300" fill="hold"/>
                                        <p:tgtEl>
                                          <p:spTgt spid="8"/>
                                        </p:tgtEl>
                                        <p:attrNameLst>
                                          <p:attrName>ppt_y</p:attrName>
                                        </p:attrNameLst>
                                      </p:cBhvr>
                                      <p:tavLst>
                                        <p:tav tm="0">
                                          <p:val>
                                            <p:strVal val="1+#ppt_h/2"/>
                                          </p:val>
                                        </p:tav>
                                        <p:tav tm="100000">
                                          <p:val>
                                            <p:strVal val="#ppt_y"/>
                                          </p:val>
                                        </p:tav>
                                      </p:tavLst>
                                    </p:anim>
                                  </p:childTnLst>
                                </p:cTn>
                              </p:par>
                              <p:par>
                                <p:cTn id="52" presetID="2" presetClass="entr" presetSubtype="4" accel="50000" decel="50000" fill="hold" nodeType="withEffect">
                                  <p:stCondLst>
                                    <p:cond delay="90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 fill="hold"/>
                                        <p:tgtEl>
                                          <p:spTgt spid="10"/>
                                        </p:tgtEl>
                                        <p:attrNameLst>
                                          <p:attrName>ppt_x</p:attrName>
                                        </p:attrNameLst>
                                      </p:cBhvr>
                                      <p:tavLst>
                                        <p:tav tm="0">
                                          <p:val>
                                            <p:strVal val="#ppt_x"/>
                                          </p:val>
                                        </p:tav>
                                        <p:tav tm="100000">
                                          <p:val>
                                            <p:strVal val="#ppt_x"/>
                                          </p:val>
                                        </p:tav>
                                      </p:tavLst>
                                    </p:anim>
                                    <p:anim calcmode="lin" valueType="num">
                                      <p:cBhvr additive="base">
                                        <p:cTn id="55" dur="3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accel="50000" decel="50000" fill="hold" nodeType="withEffect">
                                  <p:stCondLst>
                                    <p:cond delay="100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300" fill="hold"/>
                                        <p:tgtEl>
                                          <p:spTgt spid="9"/>
                                        </p:tgtEl>
                                        <p:attrNameLst>
                                          <p:attrName>ppt_x</p:attrName>
                                        </p:attrNameLst>
                                      </p:cBhvr>
                                      <p:tavLst>
                                        <p:tav tm="0">
                                          <p:val>
                                            <p:strVal val="#ppt_x"/>
                                          </p:val>
                                        </p:tav>
                                        <p:tav tm="100000">
                                          <p:val>
                                            <p:strVal val="#ppt_x"/>
                                          </p:val>
                                        </p:tav>
                                      </p:tavLst>
                                    </p:anim>
                                    <p:anim calcmode="lin" valueType="num">
                                      <p:cBhvr additive="base">
                                        <p:cTn id="59" dur="3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4" accel="50000" decel="50000" fill="hold" nodeType="withEffect">
                                  <p:stCondLst>
                                    <p:cond delay="110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 fill="hold"/>
                                        <p:tgtEl>
                                          <p:spTgt spid="16"/>
                                        </p:tgtEl>
                                        <p:attrNameLst>
                                          <p:attrName>ppt_x</p:attrName>
                                        </p:attrNameLst>
                                      </p:cBhvr>
                                      <p:tavLst>
                                        <p:tav tm="0">
                                          <p:val>
                                            <p:strVal val="#ppt_x"/>
                                          </p:val>
                                        </p:tav>
                                        <p:tav tm="100000">
                                          <p:val>
                                            <p:strVal val="#ppt_x"/>
                                          </p:val>
                                        </p:tav>
                                      </p:tavLst>
                                    </p:anim>
                                    <p:anim calcmode="lin" valueType="num">
                                      <p:cBhvr additive="base">
                                        <p:cTn id="63" dur="3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accel="50000" decel="50000" fill="hold" grpId="0" nodeType="withEffect">
                                  <p:stCondLst>
                                    <p:cond delay="120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300" fill="hold"/>
                                        <p:tgtEl>
                                          <p:spTgt spid="34"/>
                                        </p:tgtEl>
                                        <p:attrNameLst>
                                          <p:attrName>ppt_x</p:attrName>
                                        </p:attrNameLst>
                                      </p:cBhvr>
                                      <p:tavLst>
                                        <p:tav tm="0">
                                          <p:val>
                                            <p:strVal val="#ppt_x"/>
                                          </p:val>
                                        </p:tav>
                                        <p:tav tm="100000">
                                          <p:val>
                                            <p:strVal val="#ppt_x"/>
                                          </p:val>
                                        </p:tav>
                                      </p:tavLst>
                                    </p:anim>
                                    <p:anim calcmode="lin" valueType="num">
                                      <p:cBhvr additive="base">
                                        <p:cTn id="67" dur="300" fill="hold"/>
                                        <p:tgtEl>
                                          <p:spTgt spid="34"/>
                                        </p:tgtEl>
                                        <p:attrNameLst>
                                          <p:attrName>ppt_y</p:attrName>
                                        </p:attrNameLst>
                                      </p:cBhvr>
                                      <p:tavLst>
                                        <p:tav tm="0">
                                          <p:val>
                                            <p:strVal val="1+#ppt_h/2"/>
                                          </p:val>
                                        </p:tav>
                                        <p:tav tm="100000">
                                          <p:val>
                                            <p:strVal val="#ppt_y"/>
                                          </p:val>
                                        </p:tav>
                                      </p:tavLst>
                                    </p:anim>
                                  </p:childTnLst>
                                </p:cTn>
                              </p:par>
                              <p:par>
                                <p:cTn id="68" presetID="2" presetClass="entr" presetSubtype="4" accel="50000" decel="50000" fill="hold" nodeType="withEffect">
                                  <p:stCondLst>
                                    <p:cond delay="130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 fill="hold"/>
                                        <p:tgtEl>
                                          <p:spTgt spid="17"/>
                                        </p:tgtEl>
                                        <p:attrNameLst>
                                          <p:attrName>ppt_x</p:attrName>
                                        </p:attrNameLst>
                                      </p:cBhvr>
                                      <p:tavLst>
                                        <p:tav tm="0">
                                          <p:val>
                                            <p:strVal val="#ppt_x"/>
                                          </p:val>
                                        </p:tav>
                                        <p:tav tm="100000">
                                          <p:val>
                                            <p:strVal val="#ppt_x"/>
                                          </p:val>
                                        </p:tav>
                                      </p:tavLst>
                                    </p:anim>
                                    <p:anim calcmode="lin" valueType="num">
                                      <p:cBhvr additive="base">
                                        <p:cTn id="71" dur="300" fill="hold"/>
                                        <p:tgtEl>
                                          <p:spTgt spid="17"/>
                                        </p:tgtEl>
                                        <p:attrNameLst>
                                          <p:attrName>ppt_y</p:attrName>
                                        </p:attrNameLst>
                                      </p:cBhvr>
                                      <p:tavLst>
                                        <p:tav tm="0">
                                          <p:val>
                                            <p:strVal val="1+#ppt_h/2"/>
                                          </p:val>
                                        </p:tav>
                                        <p:tav tm="100000">
                                          <p:val>
                                            <p:strVal val="#ppt_y"/>
                                          </p:val>
                                        </p:tav>
                                      </p:tavLst>
                                    </p:anim>
                                  </p:childTnLst>
                                </p:cTn>
                              </p:par>
                              <p:par>
                                <p:cTn id="72" presetID="2" presetClass="entr" presetSubtype="4" accel="50000" decel="50000" fill="hold" grpId="0" nodeType="withEffect">
                                  <p:stCondLst>
                                    <p:cond delay="140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300" fill="hold"/>
                                        <p:tgtEl>
                                          <p:spTgt spid="35"/>
                                        </p:tgtEl>
                                        <p:attrNameLst>
                                          <p:attrName>ppt_x</p:attrName>
                                        </p:attrNameLst>
                                      </p:cBhvr>
                                      <p:tavLst>
                                        <p:tav tm="0">
                                          <p:val>
                                            <p:strVal val="#ppt_x"/>
                                          </p:val>
                                        </p:tav>
                                        <p:tav tm="100000">
                                          <p:val>
                                            <p:strVal val="#ppt_x"/>
                                          </p:val>
                                        </p:tav>
                                      </p:tavLst>
                                    </p:anim>
                                    <p:anim calcmode="lin" valueType="num">
                                      <p:cBhvr additive="base">
                                        <p:cTn id="75" dur="300" fill="hold"/>
                                        <p:tgtEl>
                                          <p:spTgt spid="35"/>
                                        </p:tgtEl>
                                        <p:attrNameLst>
                                          <p:attrName>ppt_y</p:attrName>
                                        </p:attrNameLst>
                                      </p:cBhvr>
                                      <p:tavLst>
                                        <p:tav tm="0">
                                          <p:val>
                                            <p:strVal val="1+#ppt_h/2"/>
                                          </p:val>
                                        </p:tav>
                                        <p:tav tm="100000">
                                          <p:val>
                                            <p:strVal val="#ppt_y"/>
                                          </p:val>
                                        </p:tav>
                                      </p:tavLst>
                                    </p:anim>
                                  </p:childTnLst>
                                </p:cTn>
                              </p:par>
                              <p:par>
                                <p:cTn id="76" presetID="2" presetClass="entr" presetSubtype="4" accel="50000" decel="50000" fill="hold" nodeType="withEffect">
                                  <p:stCondLst>
                                    <p:cond delay="150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300" fill="hold"/>
                                        <p:tgtEl>
                                          <p:spTgt spid="29"/>
                                        </p:tgtEl>
                                        <p:attrNameLst>
                                          <p:attrName>ppt_x</p:attrName>
                                        </p:attrNameLst>
                                      </p:cBhvr>
                                      <p:tavLst>
                                        <p:tav tm="0">
                                          <p:val>
                                            <p:strVal val="#ppt_x"/>
                                          </p:val>
                                        </p:tav>
                                        <p:tav tm="100000">
                                          <p:val>
                                            <p:strVal val="#ppt_x"/>
                                          </p:val>
                                        </p:tav>
                                      </p:tavLst>
                                    </p:anim>
                                    <p:anim calcmode="lin" valueType="num">
                                      <p:cBhvr additive="base">
                                        <p:cTn id="79" dur="300" fill="hold"/>
                                        <p:tgtEl>
                                          <p:spTgt spid="29"/>
                                        </p:tgtEl>
                                        <p:attrNameLst>
                                          <p:attrName>ppt_y</p:attrName>
                                        </p:attrNameLst>
                                      </p:cBhvr>
                                      <p:tavLst>
                                        <p:tav tm="0">
                                          <p:val>
                                            <p:strVal val="1+#ppt_h/2"/>
                                          </p:val>
                                        </p:tav>
                                        <p:tav tm="100000">
                                          <p:val>
                                            <p:strVal val="#ppt_y"/>
                                          </p:val>
                                        </p:tav>
                                      </p:tavLst>
                                    </p:anim>
                                  </p:childTnLst>
                                </p:cTn>
                              </p:par>
                              <p:par>
                                <p:cTn id="80" presetID="2" presetClass="entr" presetSubtype="4" accel="50000" decel="50000" fill="hold" nodeType="withEffect">
                                  <p:stCondLst>
                                    <p:cond delay="160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300" fill="hold"/>
                                        <p:tgtEl>
                                          <p:spTgt spid="15"/>
                                        </p:tgtEl>
                                        <p:attrNameLst>
                                          <p:attrName>ppt_x</p:attrName>
                                        </p:attrNameLst>
                                      </p:cBhvr>
                                      <p:tavLst>
                                        <p:tav tm="0">
                                          <p:val>
                                            <p:strVal val="#ppt_x"/>
                                          </p:val>
                                        </p:tav>
                                        <p:tav tm="100000">
                                          <p:val>
                                            <p:strVal val="#ppt_x"/>
                                          </p:val>
                                        </p:tav>
                                      </p:tavLst>
                                    </p:anim>
                                    <p:anim calcmode="lin" valueType="num">
                                      <p:cBhvr additive="base">
                                        <p:cTn id="83" dur="300" fill="hold"/>
                                        <p:tgtEl>
                                          <p:spTgt spid="15"/>
                                        </p:tgtEl>
                                        <p:attrNameLst>
                                          <p:attrName>ppt_y</p:attrName>
                                        </p:attrNameLst>
                                      </p:cBhvr>
                                      <p:tavLst>
                                        <p:tav tm="0">
                                          <p:val>
                                            <p:strVal val="1+#ppt_h/2"/>
                                          </p:val>
                                        </p:tav>
                                        <p:tav tm="100000">
                                          <p:val>
                                            <p:strVal val="#ppt_y"/>
                                          </p:val>
                                        </p:tav>
                                      </p:tavLst>
                                    </p:anim>
                                  </p:childTnLst>
                                </p:cTn>
                              </p:par>
                              <p:par>
                                <p:cTn id="84" presetID="2" presetClass="entr" presetSubtype="4" accel="50000" decel="50000" fill="hold" grpId="0" nodeType="withEffect">
                                  <p:stCondLst>
                                    <p:cond delay="1700"/>
                                  </p:stCondLst>
                                  <p:childTnLst>
                                    <p:set>
                                      <p:cBhvr>
                                        <p:cTn id="85" dur="1" fill="hold">
                                          <p:stCondLst>
                                            <p:cond delay="0"/>
                                          </p:stCondLst>
                                        </p:cTn>
                                        <p:tgtEl>
                                          <p:spTgt spid="36"/>
                                        </p:tgtEl>
                                        <p:attrNameLst>
                                          <p:attrName>style.visibility</p:attrName>
                                        </p:attrNameLst>
                                      </p:cBhvr>
                                      <p:to>
                                        <p:strVal val="visible"/>
                                      </p:to>
                                    </p:set>
                                    <p:anim calcmode="lin" valueType="num">
                                      <p:cBhvr additive="base">
                                        <p:cTn id="86" dur="300" fill="hold"/>
                                        <p:tgtEl>
                                          <p:spTgt spid="36"/>
                                        </p:tgtEl>
                                        <p:attrNameLst>
                                          <p:attrName>ppt_x</p:attrName>
                                        </p:attrNameLst>
                                      </p:cBhvr>
                                      <p:tavLst>
                                        <p:tav tm="0">
                                          <p:val>
                                            <p:strVal val="#ppt_x"/>
                                          </p:val>
                                        </p:tav>
                                        <p:tav tm="100000">
                                          <p:val>
                                            <p:strVal val="#ppt_x"/>
                                          </p:val>
                                        </p:tav>
                                      </p:tavLst>
                                    </p:anim>
                                    <p:anim calcmode="lin" valueType="num">
                                      <p:cBhvr additive="base">
                                        <p:cTn id="87" dur="300" fill="hold"/>
                                        <p:tgtEl>
                                          <p:spTgt spid="36"/>
                                        </p:tgtEl>
                                        <p:attrNameLst>
                                          <p:attrName>ppt_y</p:attrName>
                                        </p:attrNameLst>
                                      </p:cBhvr>
                                      <p:tavLst>
                                        <p:tav tm="0">
                                          <p:val>
                                            <p:strVal val="1+#ppt_h/2"/>
                                          </p:val>
                                        </p:tav>
                                        <p:tav tm="100000">
                                          <p:val>
                                            <p:strVal val="#ppt_y"/>
                                          </p:val>
                                        </p:tav>
                                      </p:tavLst>
                                    </p:anim>
                                  </p:childTnLst>
                                </p:cTn>
                              </p:par>
                              <p:par>
                                <p:cTn id="88" presetID="2" presetClass="entr" presetSubtype="4" accel="50000" decel="50000" fill="hold" nodeType="withEffect">
                                  <p:stCondLst>
                                    <p:cond delay="1800"/>
                                  </p:stCondLst>
                                  <p:childTnLst>
                                    <p:set>
                                      <p:cBhvr>
                                        <p:cTn id="89" dur="1" fill="hold">
                                          <p:stCondLst>
                                            <p:cond delay="0"/>
                                          </p:stCondLst>
                                        </p:cTn>
                                        <p:tgtEl>
                                          <p:spTgt spid="24"/>
                                        </p:tgtEl>
                                        <p:attrNameLst>
                                          <p:attrName>style.visibility</p:attrName>
                                        </p:attrNameLst>
                                      </p:cBhvr>
                                      <p:to>
                                        <p:strVal val="visible"/>
                                      </p:to>
                                    </p:set>
                                    <p:anim calcmode="lin" valueType="num">
                                      <p:cBhvr additive="base">
                                        <p:cTn id="90" dur="300" fill="hold"/>
                                        <p:tgtEl>
                                          <p:spTgt spid="24"/>
                                        </p:tgtEl>
                                        <p:attrNameLst>
                                          <p:attrName>ppt_x</p:attrName>
                                        </p:attrNameLst>
                                      </p:cBhvr>
                                      <p:tavLst>
                                        <p:tav tm="0">
                                          <p:val>
                                            <p:strVal val="#ppt_x"/>
                                          </p:val>
                                        </p:tav>
                                        <p:tav tm="100000">
                                          <p:val>
                                            <p:strVal val="#ppt_x"/>
                                          </p:val>
                                        </p:tav>
                                      </p:tavLst>
                                    </p:anim>
                                    <p:anim calcmode="lin" valueType="num">
                                      <p:cBhvr additive="base">
                                        <p:cTn id="91" dur="300" fill="hold"/>
                                        <p:tgtEl>
                                          <p:spTgt spid="24"/>
                                        </p:tgtEl>
                                        <p:attrNameLst>
                                          <p:attrName>ppt_y</p:attrName>
                                        </p:attrNameLst>
                                      </p:cBhvr>
                                      <p:tavLst>
                                        <p:tav tm="0">
                                          <p:val>
                                            <p:strVal val="1+#ppt_h/2"/>
                                          </p:val>
                                        </p:tav>
                                        <p:tav tm="100000">
                                          <p:val>
                                            <p:strVal val="#ppt_y"/>
                                          </p:val>
                                        </p:tav>
                                      </p:tavLst>
                                    </p:anim>
                                  </p:childTnLst>
                                </p:cTn>
                              </p:par>
                              <p:par>
                                <p:cTn id="92" presetID="8" presetClass="emph" presetSubtype="0" accel="50000" decel="50000" fill="hold" nodeType="withEffect">
                                  <p:stCondLst>
                                    <p:cond delay="1200"/>
                                  </p:stCondLst>
                                  <p:childTnLst>
                                    <p:animRot by="5400000">
                                      <p:cBhvr>
                                        <p:cTn id="93" dur="500" fill="hold"/>
                                        <p:tgtEl>
                                          <p:spTgt spid="50"/>
                                        </p:tgtEl>
                                        <p:attrNameLst>
                                          <p:attrName>r</p:attrName>
                                        </p:attrNameLst>
                                      </p:cBhvr>
                                    </p:animRot>
                                  </p:childTnLst>
                                </p:cTn>
                              </p:par>
                              <p:par>
                                <p:cTn id="94" presetID="8" presetClass="emph" presetSubtype="0" accel="50000" decel="50000" fill="hold" nodeType="withEffect">
                                  <p:stCondLst>
                                    <p:cond delay="1300"/>
                                  </p:stCondLst>
                                  <p:childTnLst>
                                    <p:animRot by="-5400000">
                                      <p:cBhvr>
                                        <p:cTn id="95" dur="500" fill="hold"/>
                                        <p:tgtEl>
                                          <p:spTgt spid="51"/>
                                        </p:tgtEl>
                                        <p:attrNameLst>
                                          <p:attrName>r</p:attrName>
                                        </p:attrNameLst>
                                      </p:cBhvr>
                                    </p:animRot>
                                  </p:childTnLst>
                                </p:cTn>
                              </p:par>
                              <p:par>
                                <p:cTn id="96" presetID="8" presetClass="emph" presetSubtype="0" accel="50000" decel="50000" fill="hold" nodeType="withEffect">
                                  <p:stCondLst>
                                    <p:cond delay="1400"/>
                                  </p:stCondLst>
                                  <p:childTnLst>
                                    <p:animRot by="5400000">
                                      <p:cBhvr>
                                        <p:cTn id="97" dur="500" fill="hold"/>
                                        <p:tgtEl>
                                          <p:spTgt spid="40"/>
                                        </p:tgtEl>
                                        <p:attrNameLst>
                                          <p:attrName>r</p:attrName>
                                        </p:attrNameLst>
                                      </p:cBhvr>
                                    </p:animRot>
                                  </p:childTnLst>
                                </p:cTn>
                              </p:par>
                              <p:par>
                                <p:cTn id="98" presetID="8" presetClass="emph" presetSubtype="0" accel="50000" decel="50000" fill="hold" nodeType="withEffect">
                                  <p:stCondLst>
                                    <p:cond delay="1500"/>
                                  </p:stCondLst>
                                  <p:childTnLst>
                                    <p:animRot by="-5400000">
                                      <p:cBhvr>
                                        <p:cTn id="99" dur="500" fill="hold"/>
                                        <p:tgtEl>
                                          <p:spTgt spid="38"/>
                                        </p:tgtEl>
                                        <p:attrNameLst>
                                          <p:attrName>r</p:attrName>
                                        </p:attrNameLst>
                                      </p:cBhvr>
                                    </p:animRot>
                                  </p:childTnLst>
                                </p:cTn>
                              </p:par>
                              <p:par>
                                <p:cTn id="100" presetID="8" presetClass="emph" presetSubtype="0" accel="50000" decel="50000" fill="hold" nodeType="withEffect">
                                  <p:stCondLst>
                                    <p:cond delay="1600"/>
                                  </p:stCondLst>
                                  <p:childTnLst>
                                    <p:animRot by="5400000">
                                      <p:cBhvr>
                                        <p:cTn id="101" dur="500" fill="hold"/>
                                        <p:tgtEl>
                                          <p:spTgt spid="8"/>
                                        </p:tgtEl>
                                        <p:attrNameLst>
                                          <p:attrName>r</p:attrName>
                                        </p:attrNameLst>
                                      </p:cBhvr>
                                    </p:animRot>
                                  </p:childTnLst>
                                </p:cTn>
                              </p:par>
                              <p:par>
                                <p:cTn id="102" presetID="8" presetClass="emph" presetSubtype="0" accel="50000" decel="50000" fill="hold" nodeType="withEffect">
                                  <p:stCondLst>
                                    <p:cond delay="1700"/>
                                  </p:stCondLst>
                                  <p:childTnLst>
                                    <p:animRot by="-5400000">
                                      <p:cBhvr>
                                        <p:cTn id="103" dur="500" fill="hold"/>
                                        <p:tgtEl>
                                          <p:spTgt spid="9"/>
                                        </p:tgtEl>
                                        <p:attrNameLst>
                                          <p:attrName>r</p:attrName>
                                        </p:attrNameLst>
                                      </p:cBhvr>
                                    </p:animRot>
                                  </p:childTnLst>
                                </p:cTn>
                              </p:par>
                              <p:par>
                                <p:cTn id="104" presetID="8" presetClass="emph" presetSubtype="0" accel="50000" decel="50000" fill="hold" nodeType="withEffect">
                                  <p:stCondLst>
                                    <p:cond delay="1800"/>
                                  </p:stCondLst>
                                  <p:childTnLst>
                                    <p:animRot by="5400000">
                                      <p:cBhvr>
                                        <p:cTn id="105" dur="500" fill="hold"/>
                                        <p:tgtEl>
                                          <p:spTgt spid="16"/>
                                        </p:tgtEl>
                                        <p:attrNameLst>
                                          <p:attrName>r</p:attrName>
                                        </p:attrNameLst>
                                      </p:cBhvr>
                                    </p:animRot>
                                  </p:childTnLst>
                                </p:cTn>
                              </p:par>
                              <p:par>
                                <p:cTn id="106" presetID="8" presetClass="emph" presetSubtype="0" accel="50000" decel="50000" fill="hold" nodeType="withEffect">
                                  <p:stCondLst>
                                    <p:cond delay="1900"/>
                                  </p:stCondLst>
                                  <p:childTnLst>
                                    <p:animRot by="-5400000">
                                      <p:cBhvr>
                                        <p:cTn id="107" dur="500" fill="hold"/>
                                        <p:tgtEl>
                                          <p:spTgt spid="15"/>
                                        </p:tgtEl>
                                        <p:attrNameLst>
                                          <p:attrName>r</p:attrName>
                                        </p:attrNameLst>
                                      </p:cBhvr>
                                    </p:animRot>
                                  </p:childTnLst>
                                </p:cTn>
                              </p:par>
                            </p:childTnLst>
                          </p:cTn>
                        </p:par>
                        <p:par>
                          <p:cTn id="108" fill="hold">
                            <p:stCondLst>
                              <p:cond delay="2800"/>
                            </p:stCondLst>
                            <p:childTnLst>
                              <p:par>
                                <p:cTn id="109" presetID="10" presetClass="entr" presetSubtype="0" fill="hold" grpId="0" nodeType="after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fade">
                                      <p:cBhvr>
                                        <p:cTn id="111" dur="500"/>
                                        <p:tgtEl>
                                          <p:spTgt spid="2"/>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45"/>
                                        </p:tgtEl>
                                        <p:attrNameLst>
                                          <p:attrName>style.visibility</p:attrName>
                                        </p:attrNameLst>
                                      </p:cBhvr>
                                      <p:to>
                                        <p:strVal val="visible"/>
                                      </p:to>
                                    </p:set>
                                    <p:animEffect transition="in" filter="fade">
                                      <p:cBhvr>
                                        <p:cTn id="114" dur="500"/>
                                        <p:tgtEl>
                                          <p:spTgt spid="45"/>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46"/>
                                        </p:tgtEl>
                                        <p:attrNameLst>
                                          <p:attrName>style.visibility</p:attrName>
                                        </p:attrNameLst>
                                      </p:cBhvr>
                                      <p:to>
                                        <p:strVal val="visible"/>
                                      </p:to>
                                    </p:set>
                                    <p:animEffect transition="in" filter="fade">
                                      <p:cBhvr>
                                        <p:cTn id="117" dur="500"/>
                                        <p:tgtEl>
                                          <p:spTgt spid="46"/>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47"/>
                                        </p:tgtEl>
                                        <p:attrNameLst>
                                          <p:attrName>style.visibility</p:attrName>
                                        </p:attrNameLst>
                                      </p:cBhvr>
                                      <p:to>
                                        <p:strVal val="visible"/>
                                      </p:to>
                                    </p:set>
                                    <p:animEffect transition="in" filter="fade">
                                      <p:cBhvr>
                                        <p:cTn id="120" dur="500"/>
                                        <p:tgtEl>
                                          <p:spTgt spid="47"/>
                                        </p:tgtEl>
                                      </p:cBhvr>
                                    </p:animEffect>
                                  </p:childTnLst>
                                </p:cTn>
                              </p:par>
                            </p:childTnLst>
                          </p:cTn>
                        </p:par>
                        <p:par>
                          <p:cTn id="121" fill="hold">
                            <p:stCondLst>
                              <p:cond delay="3300"/>
                            </p:stCondLst>
                            <p:childTnLst>
                              <p:par>
                                <p:cTn id="122" presetID="10" presetClass="entr" presetSubtype="0" fill="hold" nodeType="afterEffect">
                                  <p:stCondLst>
                                    <p:cond delay="0"/>
                                  </p:stCondLst>
                                  <p:childTnLst>
                                    <p:set>
                                      <p:cBhvr>
                                        <p:cTn id="123" dur="1" fill="hold">
                                          <p:stCondLst>
                                            <p:cond delay="0"/>
                                          </p:stCondLst>
                                        </p:cTn>
                                        <p:tgtEl>
                                          <p:spTgt spid="61"/>
                                        </p:tgtEl>
                                        <p:attrNameLst>
                                          <p:attrName>style.visibility</p:attrName>
                                        </p:attrNameLst>
                                      </p:cBhvr>
                                      <p:to>
                                        <p:strVal val="visible"/>
                                      </p:to>
                                    </p:set>
                                    <p:animEffect transition="in" filter="fade">
                                      <p:cBhvr>
                                        <p:cTn id="124"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 grpId="0"/>
      <p:bldP spid="34" grpId="0" animBg="1"/>
      <p:bldP spid="35" grpId="0" animBg="1"/>
      <p:bldP spid="36" grpId="0" animBg="1"/>
      <p:bldP spid="45" grpId="0"/>
      <p:bldP spid="46" grpId="0"/>
      <p:bldP spid="4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0" y="0"/>
            <a:ext cx="12192001" cy="6858000"/>
          </a:xfrm>
          <a:prstGeom prst="rect">
            <a:avLst/>
          </a:prstGeom>
          <a:solidFill>
            <a:srgbClr val="C400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17" name="Picture 16" descr="A black diamond shaped object&#10;&#10;Description automatically generated">
            <a:extLst>
              <a:ext uri="{FF2B5EF4-FFF2-40B4-BE49-F238E27FC236}">
                <a16:creationId xmlns:a16="http://schemas.microsoft.com/office/drawing/2014/main" id="{53295018-7298-C86C-8831-0C358F742532}"/>
              </a:ext>
            </a:extLst>
          </p:cNvPr>
          <p:cNvPicPr>
            <a:picLocks noChangeAspect="1"/>
          </p:cNvPicPr>
          <p:nvPr/>
        </p:nvPicPr>
        <p:blipFill>
          <a:blip r:embed="rId3"/>
          <a:stretch>
            <a:fillRect/>
          </a:stretch>
        </p:blipFill>
        <p:spPr>
          <a:xfrm rot="5400000">
            <a:off x="9088305" y="3269233"/>
            <a:ext cx="1601089" cy="1597875"/>
          </a:xfrm>
          <a:prstGeom prst="rect">
            <a:avLst/>
          </a:prstGeom>
        </p:spPr>
      </p:pic>
      <p:pic>
        <p:nvPicPr>
          <p:cNvPr id="19" name="Picture 18" descr="A black and blue diamond pattern&#10;&#10;Description automatically generated">
            <a:extLst>
              <a:ext uri="{FF2B5EF4-FFF2-40B4-BE49-F238E27FC236}">
                <a16:creationId xmlns:a16="http://schemas.microsoft.com/office/drawing/2014/main" id="{4BB36FCF-514E-981B-8BDD-7FDEC2E84B9A}"/>
              </a:ext>
            </a:extLst>
          </p:cNvPr>
          <p:cNvPicPr>
            <a:picLocks noChangeAspect="1"/>
          </p:cNvPicPr>
          <p:nvPr/>
        </p:nvPicPr>
        <p:blipFill>
          <a:blip r:embed="rId4"/>
          <a:stretch>
            <a:fillRect/>
          </a:stretch>
        </p:blipFill>
        <p:spPr>
          <a:xfrm rot="16200000">
            <a:off x="7488994" y="3271703"/>
            <a:ext cx="1600382" cy="1592230"/>
          </a:xfrm>
          <a:prstGeom prst="rect">
            <a:avLst/>
          </a:prstGeom>
        </p:spPr>
      </p:pic>
      <p:sp>
        <p:nvSpPr>
          <p:cNvPr id="20" name="Freeform 19">
            <a:extLst>
              <a:ext uri="{FF2B5EF4-FFF2-40B4-BE49-F238E27FC236}">
                <a16:creationId xmlns:a16="http://schemas.microsoft.com/office/drawing/2014/main" id="{8D0F051E-F1F8-F67D-9E7A-BB0B63157250}"/>
              </a:ext>
            </a:extLst>
          </p:cNvPr>
          <p:cNvSpPr/>
          <p:nvPr/>
        </p:nvSpPr>
        <p:spPr>
          <a:xfrm>
            <a:off x="9889304" y="78025"/>
            <a:ext cx="1593486" cy="1595854"/>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21" name="Picture 20" descr="A black and blue chevron pattern&#10;&#10;Description automatically generated">
            <a:extLst>
              <a:ext uri="{FF2B5EF4-FFF2-40B4-BE49-F238E27FC236}">
                <a16:creationId xmlns:a16="http://schemas.microsoft.com/office/drawing/2014/main" id="{176D21BE-18BF-24A6-8F6F-5234F538FB29}"/>
              </a:ext>
            </a:extLst>
          </p:cNvPr>
          <p:cNvPicPr>
            <a:picLocks noChangeAspect="1"/>
          </p:cNvPicPr>
          <p:nvPr/>
        </p:nvPicPr>
        <p:blipFill>
          <a:blip r:embed="rId5"/>
          <a:stretch>
            <a:fillRect/>
          </a:stretch>
        </p:blipFill>
        <p:spPr>
          <a:xfrm rot="10800000">
            <a:off x="9891805" y="1673525"/>
            <a:ext cx="1594893" cy="1598230"/>
          </a:xfrm>
          <a:prstGeom prst="rect">
            <a:avLst/>
          </a:prstGeom>
        </p:spPr>
      </p:pic>
      <p:pic>
        <p:nvPicPr>
          <p:cNvPr id="23" name="Picture 22" descr="A blue and black triangle&#10;&#10;Description automatically generated">
            <a:extLst>
              <a:ext uri="{FF2B5EF4-FFF2-40B4-BE49-F238E27FC236}">
                <a16:creationId xmlns:a16="http://schemas.microsoft.com/office/drawing/2014/main" id="{1B9852A0-2C63-6981-952A-D73DCFCA0FDF}"/>
              </a:ext>
            </a:extLst>
          </p:cNvPr>
          <p:cNvPicPr>
            <a:picLocks noChangeAspect="1"/>
          </p:cNvPicPr>
          <p:nvPr/>
        </p:nvPicPr>
        <p:blipFill>
          <a:blip r:embed="rId6"/>
          <a:stretch>
            <a:fillRect/>
          </a:stretch>
        </p:blipFill>
        <p:spPr>
          <a:xfrm rot="16200000">
            <a:off x="10687140" y="3260785"/>
            <a:ext cx="800427" cy="1600853"/>
          </a:xfrm>
          <a:prstGeom prst="rect">
            <a:avLst/>
          </a:prstGeom>
        </p:spPr>
      </p:pic>
      <p:pic>
        <p:nvPicPr>
          <p:cNvPr id="24" name="Picture 23" descr="A blue and black logo&#10;&#10;Description automatically generated">
            <a:extLst>
              <a:ext uri="{FF2B5EF4-FFF2-40B4-BE49-F238E27FC236}">
                <a16:creationId xmlns:a16="http://schemas.microsoft.com/office/drawing/2014/main" id="{0F3753EB-AD05-A0D3-24AA-B32C9E3066B3}"/>
              </a:ext>
            </a:extLst>
          </p:cNvPr>
          <p:cNvPicPr>
            <a:picLocks noChangeAspect="1"/>
          </p:cNvPicPr>
          <p:nvPr/>
        </p:nvPicPr>
        <p:blipFill>
          <a:blip r:embed="rId7"/>
          <a:stretch>
            <a:fillRect/>
          </a:stretch>
        </p:blipFill>
        <p:spPr>
          <a:xfrm rot="5400000">
            <a:off x="8293633" y="76034"/>
            <a:ext cx="1596492" cy="1598606"/>
          </a:xfrm>
          <a:prstGeom prst="rect">
            <a:avLst/>
          </a:prstGeom>
        </p:spPr>
      </p:pic>
      <p:pic>
        <p:nvPicPr>
          <p:cNvPr id="25" name="Picture 24" descr="A black and white circular pattern&#10;&#10;Description automatically generated">
            <a:extLst>
              <a:ext uri="{FF2B5EF4-FFF2-40B4-BE49-F238E27FC236}">
                <a16:creationId xmlns:a16="http://schemas.microsoft.com/office/drawing/2014/main" id="{D92D8E4B-4324-0401-B117-E5844E958B26}"/>
              </a:ext>
            </a:extLst>
          </p:cNvPr>
          <p:cNvPicPr>
            <a:picLocks noChangeAspect="1"/>
          </p:cNvPicPr>
          <p:nvPr/>
        </p:nvPicPr>
        <p:blipFill>
          <a:blip r:embed="rId8"/>
          <a:stretch>
            <a:fillRect/>
          </a:stretch>
        </p:blipFill>
        <p:spPr>
          <a:xfrm rot="10800000">
            <a:off x="6697726" y="77556"/>
            <a:ext cx="1598679" cy="1595631"/>
          </a:xfrm>
          <a:prstGeom prst="rect">
            <a:avLst/>
          </a:prstGeom>
        </p:spPr>
      </p:pic>
      <p:pic>
        <p:nvPicPr>
          <p:cNvPr id="27" name="Picture 26" descr="A white circle with black border&#10;&#10;Description automatically generated">
            <a:extLst>
              <a:ext uri="{FF2B5EF4-FFF2-40B4-BE49-F238E27FC236}">
                <a16:creationId xmlns:a16="http://schemas.microsoft.com/office/drawing/2014/main" id="{88728EE5-D663-FB39-26AC-539A5BB1FECB}"/>
              </a:ext>
            </a:extLst>
          </p:cNvPr>
          <p:cNvPicPr>
            <a:picLocks noChangeAspect="1"/>
          </p:cNvPicPr>
          <p:nvPr/>
        </p:nvPicPr>
        <p:blipFill>
          <a:blip r:embed="rId9"/>
          <a:stretch>
            <a:fillRect/>
          </a:stretch>
        </p:blipFill>
        <p:spPr>
          <a:xfrm rot="5400000">
            <a:off x="7492169" y="5257633"/>
            <a:ext cx="1597025" cy="1600367"/>
          </a:xfrm>
          <a:prstGeom prst="rect">
            <a:avLst/>
          </a:prstGeom>
        </p:spPr>
      </p:pic>
      <p:sp>
        <p:nvSpPr>
          <p:cNvPr id="2" name="TextBox 1">
            <a:extLst>
              <a:ext uri="{FF2B5EF4-FFF2-40B4-BE49-F238E27FC236}">
                <a16:creationId xmlns:a16="http://schemas.microsoft.com/office/drawing/2014/main" id="{DD10372D-43B4-C105-86B8-FD9587A943AC}"/>
              </a:ext>
            </a:extLst>
          </p:cNvPr>
          <p:cNvSpPr txBox="1"/>
          <p:nvPr/>
        </p:nvSpPr>
        <p:spPr>
          <a:xfrm>
            <a:off x="-1" y="2931459"/>
            <a:ext cx="12192000" cy="995081"/>
          </a:xfrm>
          <a:prstGeom prst="rect">
            <a:avLst/>
          </a:prstGeom>
          <a:noFill/>
          <a:effectLst/>
        </p:spPr>
        <p:txBody>
          <a:bodyPr wrap="square" lIns="0" tIns="0" rIns="0" bIns="0" rtlCol="0">
            <a:spAutoFit/>
          </a:bodyPr>
          <a:lstStyle/>
          <a:p>
            <a:pPr algn="ctr">
              <a:lnSpc>
                <a:spcPct val="80000"/>
              </a:lnSpc>
            </a:pPr>
            <a:r>
              <a:rPr lang="en-BE" sz="8000" b="1" spc="-200" dirty="0">
                <a:solidFill>
                  <a:schemeClr val="bg1"/>
                </a:solidFill>
                <a:latin typeface="Flanders Art Sans Black" pitchFamily="2" charset="77"/>
              </a:rPr>
              <a:t>VRAGEN?</a:t>
            </a:r>
          </a:p>
        </p:txBody>
      </p:sp>
    </p:spTree>
    <p:extLst>
      <p:ext uri="{BB962C8B-B14F-4D97-AF65-F5344CB8AC3E}">
        <p14:creationId xmlns:p14="http://schemas.microsoft.com/office/powerpoint/2010/main" val="3347323821"/>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5400000">
                                      <p:cBhvr>
                                        <p:cTn id="6" dur="500" fill="hold"/>
                                        <p:tgtEl>
                                          <p:spTgt spid="25"/>
                                        </p:tgtEl>
                                        <p:attrNameLst>
                                          <p:attrName>r</p:attrName>
                                        </p:attrNameLst>
                                      </p:cBhvr>
                                    </p:animRot>
                                  </p:childTnLst>
                                </p:cTn>
                              </p:par>
                              <p:par>
                                <p:cTn id="7" presetID="8" presetClass="emph" presetSubtype="0" accel="50000" decel="50000" fill="hold" nodeType="withEffect">
                                  <p:stCondLst>
                                    <p:cond delay="100"/>
                                  </p:stCondLst>
                                  <p:childTnLst>
                                    <p:animRot by="-5400000">
                                      <p:cBhvr>
                                        <p:cTn id="8" dur="500" fill="hold"/>
                                        <p:tgtEl>
                                          <p:spTgt spid="24"/>
                                        </p:tgtEl>
                                        <p:attrNameLst>
                                          <p:attrName>r</p:attrName>
                                        </p:attrNameLst>
                                      </p:cBhvr>
                                    </p:animRot>
                                  </p:childTnLst>
                                </p:cTn>
                              </p:par>
                              <p:par>
                                <p:cTn id="9" presetID="8" presetClass="emph" presetSubtype="0" accel="50000" decel="50000" fill="hold" grpId="0" nodeType="withEffect">
                                  <p:stCondLst>
                                    <p:cond delay="200"/>
                                  </p:stCondLst>
                                  <p:childTnLst>
                                    <p:animRot by="5400000">
                                      <p:cBhvr>
                                        <p:cTn id="10" dur="500" fill="hold"/>
                                        <p:tgtEl>
                                          <p:spTgt spid="20"/>
                                        </p:tgtEl>
                                        <p:attrNameLst>
                                          <p:attrName>r</p:attrName>
                                        </p:attrNameLst>
                                      </p:cBhvr>
                                    </p:animRot>
                                  </p:childTnLst>
                                </p:cTn>
                              </p:par>
                              <p:par>
                                <p:cTn id="11" presetID="8" presetClass="emph" presetSubtype="0" accel="50000" decel="50000" fill="hold" nodeType="withEffect">
                                  <p:stCondLst>
                                    <p:cond delay="300"/>
                                  </p:stCondLst>
                                  <p:childTnLst>
                                    <p:animRot by="-5400000">
                                      <p:cBhvr>
                                        <p:cTn id="12" dur="500" fill="hold"/>
                                        <p:tgtEl>
                                          <p:spTgt spid="21"/>
                                        </p:tgtEl>
                                        <p:attrNameLst>
                                          <p:attrName>r</p:attrName>
                                        </p:attrNameLst>
                                      </p:cBhvr>
                                    </p:animRot>
                                  </p:childTnLst>
                                </p:cTn>
                              </p:par>
                              <p:par>
                                <p:cTn id="13" presetID="8" presetClass="emph" presetSubtype="0" accel="50000" decel="50000" fill="hold" nodeType="withEffect">
                                  <p:stCondLst>
                                    <p:cond delay="400"/>
                                  </p:stCondLst>
                                  <p:childTnLst>
                                    <p:animRot by="5400000">
                                      <p:cBhvr>
                                        <p:cTn id="14" dur="500" fill="hold"/>
                                        <p:tgtEl>
                                          <p:spTgt spid="23"/>
                                        </p:tgtEl>
                                        <p:attrNameLst>
                                          <p:attrName>r</p:attrName>
                                        </p:attrNameLst>
                                      </p:cBhvr>
                                    </p:animRot>
                                  </p:childTnLst>
                                </p:cTn>
                              </p:par>
                              <p:par>
                                <p:cTn id="15" presetID="8" presetClass="emph" presetSubtype="0" accel="50000" decel="50000" fill="hold" nodeType="withEffect">
                                  <p:stCondLst>
                                    <p:cond delay="500"/>
                                  </p:stCondLst>
                                  <p:childTnLst>
                                    <p:animRot by="-5400000">
                                      <p:cBhvr>
                                        <p:cTn id="16" dur="500" fill="hold"/>
                                        <p:tgtEl>
                                          <p:spTgt spid="17"/>
                                        </p:tgtEl>
                                        <p:attrNameLst>
                                          <p:attrName>r</p:attrName>
                                        </p:attrNameLst>
                                      </p:cBhvr>
                                    </p:animRot>
                                  </p:childTnLst>
                                </p:cTn>
                              </p:par>
                              <p:par>
                                <p:cTn id="17" presetID="8" presetClass="emph" presetSubtype="0" accel="50000" decel="50000" fill="hold" nodeType="withEffect">
                                  <p:stCondLst>
                                    <p:cond delay="600"/>
                                  </p:stCondLst>
                                  <p:childTnLst>
                                    <p:animRot by="5400000">
                                      <p:cBhvr>
                                        <p:cTn id="18" dur="500" fill="hold"/>
                                        <p:tgtEl>
                                          <p:spTgt spid="19"/>
                                        </p:tgtEl>
                                        <p:attrNameLst>
                                          <p:attrName>r</p:attrName>
                                        </p:attrNameLst>
                                      </p:cBhvr>
                                    </p:animRot>
                                  </p:childTnLst>
                                </p:cTn>
                              </p:par>
                              <p:par>
                                <p:cTn id="19" presetID="8" presetClass="emph" presetSubtype="0" accel="50000" decel="50000" fill="hold" nodeType="withEffect">
                                  <p:stCondLst>
                                    <p:cond delay="700"/>
                                  </p:stCondLst>
                                  <p:childTnLst>
                                    <p:animRot by="-5400000">
                                      <p:cBhvr>
                                        <p:cTn id="20" dur="500" fill="hold"/>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0" cy="6858000"/>
          </a:xfrm>
          <a:prstGeom prst="rect">
            <a:avLst/>
          </a:prstGeom>
          <a:solidFill>
            <a:srgbClr val="FCF3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15" name="Picture 14" descr="A purple and black logo&#10;&#10;Description automatically generated">
            <a:extLst>
              <a:ext uri="{FF2B5EF4-FFF2-40B4-BE49-F238E27FC236}">
                <a16:creationId xmlns:a16="http://schemas.microsoft.com/office/drawing/2014/main" id="{53C211FB-40DB-A710-7429-3DBB879E28D5}"/>
              </a:ext>
            </a:extLst>
          </p:cNvPr>
          <p:cNvPicPr>
            <a:picLocks noChangeAspect="1"/>
          </p:cNvPicPr>
          <p:nvPr/>
        </p:nvPicPr>
        <p:blipFill>
          <a:blip r:embed="rId2"/>
          <a:stretch>
            <a:fillRect/>
          </a:stretch>
        </p:blipFill>
        <p:spPr>
          <a:xfrm>
            <a:off x="2196716" y="2611826"/>
            <a:ext cx="1758462" cy="1758462"/>
          </a:xfrm>
          <a:prstGeom prst="rect">
            <a:avLst/>
          </a:prstGeom>
        </p:spPr>
      </p:pic>
      <p:pic>
        <p:nvPicPr>
          <p:cNvPr id="19" name="Picture 18" descr="A black and purple checkered pattern&#10;&#10;Description automatically generated">
            <a:extLst>
              <a:ext uri="{FF2B5EF4-FFF2-40B4-BE49-F238E27FC236}">
                <a16:creationId xmlns:a16="http://schemas.microsoft.com/office/drawing/2014/main" id="{E9C07CFE-73E4-D1C7-A586-1E03C9EE70AC}"/>
              </a:ext>
            </a:extLst>
          </p:cNvPr>
          <p:cNvPicPr>
            <a:picLocks noChangeAspect="1"/>
          </p:cNvPicPr>
          <p:nvPr/>
        </p:nvPicPr>
        <p:blipFill>
          <a:blip r:embed="rId3"/>
          <a:stretch>
            <a:fillRect/>
          </a:stretch>
        </p:blipFill>
        <p:spPr>
          <a:xfrm>
            <a:off x="2200387" y="-883009"/>
            <a:ext cx="1754791" cy="1754791"/>
          </a:xfrm>
          <a:prstGeom prst="rect">
            <a:avLst/>
          </a:prstGeom>
        </p:spPr>
      </p:pic>
      <p:pic>
        <p:nvPicPr>
          <p:cNvPr id="21" name="Picture 20" descr="A purple and black rectangle&#10;&#10;Description automatically generated">
            <a:extLst>
              <a:ext uri="{FF2B5EF4-FFF2-40B4-BE49-F238E27FC236}">
                <a16:creationId xmlns:a16="http://schemas.microsoft.com/office/drawing/2014/main" id="{DC007283-11C0-399C-1C12-A18F56E4852E}"/>
              </a:ext>
            </a:extLst>
          </p:cNvPr>
          <p:cNvPicPr>
            <a:picLocks noChangeAspect="1"/>
          </p:cNvPicPr>
          <p:nvPr/>
        </p:nvPicPr>
        <p:blipFill>
          <a:blip r:embed="rId4"/>
          <a:stretch>
            <a:fillRect/>
          </a:stretch>
        </p:blipFill>
        <p:spPr>
          <a:xfrm>
            <a:off x="5705496" y="2596218"/>
            <a:ext cx="881067" cy="1762133"/>
          </a:xfrm>
          <a:prstGeom prst="rect">
            <a:avLst/>
          </a:prstGeom>
        </p:spPr>
      </p:pic>
      <p:pic>
        <p:nvPicPr>
          <p:cNvPr id="23" name="Picture 22" descr="A purple and black circle&#10;&#10;Description automatically generated">
            <a:extLst>
              <a:ext uri="{FF2B5EF4-FFF2-40B4-BE49-F238E27FC236}">
                <a16:creationId xmlns:a16="http://schemas.microsoft.com/office/drawing/2014/main" id="{F7A2EF1E-9DB4-2E04-71E9-1D79B6FF3718}"/>
              </a:ext>
            </a:extLst>
          </p:cNvPr>
          <p:cNvPicPr>
            <a:picLocks noChangeAspect="1"/>
          </p:cNvPicPr>
          <p:nvPr/>
        </p:nvPicPr>
        <p:blipFill>
          <a:blip r:embed="rId5"/>
          <a:stretch>
            <a:fillRect/>
          </a:stretch>
        </p:blipFill>
        <p:spPr>
          <a:xfrm>
            <a:off x="6585761" y="4373958"/>
            <a:ext cx="1754791" cy="1758462"/>
          </a:xfrm>
          <a:prstGeom prst="rect">
            <a:avLst/>
          </a:prstGeom>
        </p:spPr>
      </p:pic>
      <p:sp>
        <p:nvSpPr>
          <p:cNvPr id="24" name="Freeform 23">
            <a:extLst>
              <a:ext uri="{FF2B5EF4-FFF2-40B4-BE49-F238E27FC236}">
                <a16:creationId xmlns:a16="http://schemas.microsoft.com/office/drawing/2014/main" id="{72F44E53-BCBC-A609-E9EE-27DAB063C143}"/>
              </a:ext>
            </a:extLst>
          </p:cNvPr>
          <p:cNvSpPr/>
          <p:nvPr/>
        </p:nvSpPr>
        <p:spPr>
          <a:xfrm rot="5400000">
            <a:off x="6582090" y="2615496"/>
            <a:ext cx="1758462" cy="1758462"/>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C4004B"/>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28" name="Picture 27" descr="A purple and black circle&#10;&#10;Description automatically generated">
            <a:extLst>
              <a:ext uri="{FF2B5EF4-FFF2-40B4-BE49-F238E27FC236}">
                <a16:creationId xmlns:a16="http://schemas.microsoft.com/office/drawing/2014/main" id="{7A7A2B8F-EE2D-AC41-3186-EAE3CDAC8794}"/>
              </a:ext>
            </a:extLst>
          </p:cNvPr>
          <p:cNvPicPr>
            <a:picLocks noChangeAspect="1"/>
          </p:cNvPicPr>
          <p:nvPr/>
        </p:nvPicPr>
        <p:blipFill>
          <a:blip r:embed="rId6"/>
          <a:stretch>
            <a:fillRect/>
          </a:stretch>
        </p:blipFill>
        <p:spPr>
          <a:xfrm rot="10800000">
            <a:off x="8345828" y="6117672"/>
            <a:ext cx="1758462" cy="1758462"/>
          </a:xfrm>
          <a:prstGeom prst="rect">
            <a:avLst/>
          </a:prstGeom>
        </p:spPr>
      </p:pic>
      <p:pic>
        <p:nvPicPr>
          <p:cNvPr id="33" name="Picture 32" descr="A pink and black chevron pattern&#10;&#10;Description automatically generated">
            <a:extLst>
              <a:ext uri="{FF2B5EF4-FFF2-40B4-BE49-F238E27FC236}">
                <a16:creationId xmlns:a16="http://schemas.microsoft.com/office/drawing/2014/main" id="{66DD4168-AA92-4463-7566-6B1F27BA97B4}"/>
              </a:ext>
            </a:extLst>
          </p:cNvPr>
          <p:cNvPicPr>
            <a:picLocks noChangeAspect="1"/>
          </p:cNvPicPr>
          <p:nvPr/>
        </p:nvPicPr>
        <p:blipFill>
          <a:blip r:embed="rId7"/>
          <a:stretch>
            <a:fillRect/>
          </a:stretch>
        </p:blipFill>
        <p:spPr>
          <a:xfrm>
            <a:off x="8340552" y="4370288"/>
            <a:ext cx="1754791" cy="1758462"/>
          </a:xfrm>
          <a:prstGeom prst="rect">
            <a:avLst/>
          </a:prstGeom>
        </p:spPr>
      </p:pic>
      <p:pic>
        <p:nvPicPr>
          <p:cNvPr id="36" name="Picture 35" descr="A black circle on a pink background&#10;&#10;Description automatically generated">
            <a:extLst>
              <a:ext uri="{FF2B5EF4-FFF2-40B4-BE49-F238E27FC236}">
                <a16:creationId xmlns:a16="http://schemas.microsoft.com/office/drawing/2014/main" id="{CBDF4B27-6DC8-D18C-0875-39FFAAB18485}"/>
              </a:ext>
            </a:extLst>
          </p:cNvPr>
          <p:cNvPicPr>
            <a:picLocks noChangeAspect="1"/>
          </p:cNvPicPr>
          <p:nvPr/>
        </p:nvPicPr>
        <p:blipFill>
          <a:blip r:embed="rId8"/>
          <a:stretch>
            <a:fillRect/>
          </a:stretch>
        </p:blipFill>
        <p:spPr>
          <a:xfrm>
            <a:off x="2196716" y="871782"/>
            <a:ext cx="1744240" cy="1747889"/>
          </a:xfrm>
          <a:prstGeom prst="rect">
            <a:avLst/>
          </a:prstGeom>
        </p:spPr>
      </p:pic>
      <p:pic>
        <p:nvPicPr>
          <p:cNvPr id="39" name="Picture 38" descr="A black diamond on a pink background&#10;&#10;Description automatically generated">
            <a:extLst>
              <a:ext uri="{FF2B5EF4-FFF2-40B4-BE49-F238E27FC236}">
                <a16:creationId xmlns:a16="http://schemas.microsoft.com/office/drawing/2014/main" id="{52BE63EB-6806-E34A-C7F1-B8E12E534DF6}"/>
              </a:ext>
            </a:extLst>
          </p:cNvPr>
          <p:cNvPicPr>
            <a:picLocks noChangeAspect="1"/>
          </p:cNvPicPr>
          <p:nvPr/>
        </p:nvPicPr>
        <p:blipFill>
          <a:blip r:embed="rId9"/>
          <a:stretch>
            <a:fillRect/>
          </a:stretch>
        </p:blipFill>
        <p:spPr>
          <a:xfrm>
            <a:off x="3955178" y="2609099"/>
            <a:ext cx="1754790" cy="1758461"/>
          </a:xfrm>
          <a:prstGeom prst="rect">
            <a:avLst/>
          </a:prstGeom>
        </p:spPr>
      </p:pic>
    </p:spTree>
    <p:extLst>
      <p:ext uri="{BB962C8B-B14F-4D97-AF65-F5344CB8AC3E}">
        <p14:creationId xmlns:p14="http://schemas.microsoft.com/office/powerpoint/2010/main" val="1484968357"/>
      </p:ext>
    </p:extLst>
  </p:cSld>
  <p:clrMapOvr>
    <a:masterClrMapping/>
  </p:clrMapOvr>
  <p:transition advClick="0" advTm="8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100"/>
                                  </p:stCondLst>
                                  <p:childTnLst>
                                    <p:set>
                                      <p:cBhvr>
                                        <p:cTn id="8" dur="1" fill="hold">
                                          <p:stCondLst>
                                            <p:cond delay="0"/>
                                          </p:stCondLst>
                                        </p:cTn>
                                        <p:tgtEl>
                                          <p:spTgt spid="36"/>
                                        </p:tgtEl>
                                        <p:attrNameLst>
                                          <p:attrName>style.visibility</p:attrName>
                                        </p:attrNameLst>
                                      </p:cBhvr>
                                      <p:to>
                                        <p:strVal val="visible"/>
                                      </p:to>
                                    </p:set>
                                  </p:childTnLst>
                                </p:cTn>
                              </p:par>
                              <p:par>
                                <p:cTn id="9" presetID="1" presetClass="entr" presetSubtype="0" fill="hold" nodeType="withEffect">
                                  <p:stCondLst>
                                    <p:cond delay="20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nodeType="withEffect">
                                  <p:stCondLst>
                                    <p:cond delay="300"/>
                                  </p:stCondLst>
                                  <p:childTnLst>
                                    <p:set>
                                      <p:cBhvr>
                                        <p:cTn id="12" dur="1" fill="hold">
                                          <p:stCondLst>
                                            <p:cond delay="0"/>
                                          </p:stCondLst>
                                        </p:cTn>
                                        <p:tgtEl>
                                          <p:spTgt spid="39"/>
                                        </p:tgtEl>
                                        <p:attrNameLst>
                                          <p:attrName>style.visibility</p:attrName>
                                        </p:attrNameLst>
                                      </p:cBhvr>
                                      <p:to>
                                        <p:strVal val="visible"/>
                                      </p:to>
                                    </p:set>
                                  </p:childTnLst>
                                </p:cTn>
                              </p:par>
                              <p:par>
                                <p:cTn id="13" presetID="1" presetClass="entr" presetSubtype="0" fill="hold" nodeType="withEffect">
                                  <p:stCondLst>
                                    <p:cond delay="400"/>
                                  </p:stCondLst>
                                  <p:childTnLst>
                                    <p:set>
                                      <p:cBhvr>
                                        <p:cTn id="14" dur="1" fill="hold">
                                          <p:stCondLst>
                                            <p:cond delay="0"/>
                                          </p:stCondLst>
                                        </p:cTn>
                                        <p:tgtEl>
                                          <p:spTgt spid="21"/>
                                        </p:tgtEl>
                                        <p:attrNameLst>
                                          <p:attrName>style.visibility</p:attrName>
                                        </p:attrNameLst>
                                      </p:cBhvr>
                                      <p:to>
                                        <p:strVal val="visible"/>
                                      </p:to>
                                    </p:set>
                                  </p:childTnLst>
                                </p:cTn>
                              </p:par>
                              <p:par>
                                <p:cTn id="15" presetID="1" presetClass="entr" presetSubtype="0" fill="hold" grpId="0" nodeType="withEffect">
                                  <p:stCondLst>
                                    <p:cond delay="50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nodeType="withEffect">
                                  <p:stCondLst>
                                    <p:cond delay="60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nodeType="withEffect">
                                  <p:stCondLst>
                                    <p:cond delay="700"/>
                                  </p:stCondLst>
                                  <p:childTnLst>
                                    <p:set>
                                      <p:cBhvr>
                                        <p:cTn id="20" dur="1" fill="hold">
                                          <p:stCondLst>
                                            <p:cond delay="0"/>
                                          </p:stCondLst>
                                        </p:cTn>
                                        <p:tgtEl>
                                          <p:spTgt spid="33"/>
                                        </p:tgtEl>
                                        <p:attrNameLst>
                                          <p:attrName>style.visibility</p:attrName>
                                        </p:attrNameLst>
                                      </p:cBhvr>
                                      <p:to>
                                        <p:strVal val="visible"/>
                                      </p:to>
                                    </p:set>
                                  </p:childTnLst>
                                </p:cTn>
                              </p:par>
                              <p:par>
                                <p:cTn id="21" presetID="1" presetClass="entr" presetSubtype="0" fill="hold" nodeType="withEffect">
                                  <p:stCondLst>
                                    <p:cond delay="800"/>
                                  </p:stCondLst>
                                  <p:childTnLst>
                                    <p:set>
                                      <p:cBhvr>
                                        <p:cTn id="22"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0" y="0"/>
            <a:ext cx="12192001" cy="6858000"/>
          </a:xfrm>
          <a:prstGeom prst="rect">
            <a:avLst/>
          </a:prstGeom>
          <a:solidFill>
            <a:srgbClr val="FCF4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3" name="Graphic 2">
            <a:extLst>
              <a:ext uri="{FF2B5EF4-FFF2-40B4-BE49-F238E27FC236}">
                <a16:creationId xmlns:a16="http://schemas.microsoft.com/office/drawing/2014/main" id="{FDA91799-AE81-DA5E-3598-6E95D9F518B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40394" y="1987064"/>
            <a:ext cx="8511209" cy="2886553"/>
          </a:xfrm>
          <a:prstGeom prst="rect">
            <a:avLst/>
          </a:prstGeom>
        </p:spPr>
      </p:pic>
      <p:pic>
        <p:nvPicPr>
          <p:cNvPr id="5" name="Picture 4" descr="A purple and black circle&#10;&#10;Description automatically generated">
            <a:extLst>
              <a:ext uri="{FF2B5EF4-FFF2-40B4-BE49-F238E27FC236}">
                <a16:creationId xmlns:a16="http://schemas.microsoft.com/office/drawing/2014/main" id="{8313EE9D-EB37-5AB5-A680-010C194283AC}"/>
              </a:ext>
            </a:extLst>
          </p:cNvPr>
          <p:cNvPicPr>
            <a:picLocks noChangeAspect="1"/>
          </p:cNvPicPr>
          <p:nvPr/>
        </p:nvPicPr>
        <p:blipFill>
          <a:blip r:embed="rId5"/>
          <a:stretch>
            <a:fillRect/>
          </a:stretch>
        </p:blipFill>
        <p:spPr>
          <a:xfrm rot="10800000">
            <a:off x="8345828" y="-753028"/>
            <a:ext cx="1758462" cy="1758462"/>
          </a:xfrm>
          <a:prstGeom prst="rect">
            <a:avLst/>
          </a:prstGeom>
        </p:spPr>
      </p:pic>
    </p:spTree>
    <p:extLst>
      <p:ext uri="{BB962C8B-B14F-4D97-AF65-F5344CB8AC3E}">
        <p14:creationId xmlns:p14="http://schemas.microsoft.com/office/powerpoint/2010/main" val="711578959"/>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300"/>
                                        <p:tgtEl>
                                          <p:spTgt spid="5"/>
                                        </p:tgtEl>
                                      </p:cBhvr>
                                    </p:animEffect>
                                    <p:set>
                                      <p:cBhvr>
                                        <p:cTn id="7" dur="1" fill="hold">
                                          <p:stCondLst>
                                            <p:cond delay="2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0" ma:contentTypeDescription="" ma:contentTypeScope="" ma:versionID="0d333513289bb87cd27efd38c1c4edc4">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cb78508736aa7b27663b7e6984a0556"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0099885-9432-4caf-9870-10dd17e557ce">
      <Terms xmlns="http://schemas.microsoft.com/office/infopath/2007/PartnerControls"/>
    </lcf76f155ced4ddcb4097134ff3c332f>
    <TaxCatchAll xmlns="cfc230b1-6dd3-467a-8fcc-dfa9df38b740">
      <Value>89</Value>
      <Value>21</Value>
      <Value>1</Value>
      <Value>14</Value>
    </TaxCatchAll>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2024</TermName>
          <TermId xmlns="http://schemas.microsoft.com/office/infopath/2007/PartnerControls">945b7bbd-c54e-4860-995d-064a129b977d</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GOPRO-1830562155-18873</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https://gemeenschapsonderwijs.sharepoint.com/sites/prodoc/_layouts/15/DocIdRedir.aspx?ID=GOPRO-1830562155-18873</Url>
      <Description>GOPRO-1830562155-18873</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Over GO!</TermName>
          <TermId xmlns="http://schemas.microsoft.com/office/infopath/2007/PartnerControls">e2151251-71d0-4297-b112-07e71cd423f8</TermId>
        </TermInfo>
      </Terms>
    </fef4875bd7d04335af313950a580cd9d>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E0399381-BB24-4EF4-99F6-839B0138C6F8}"/>
</file>

<file path=customXml/itemProps2.xml><?xml version="1.0" encoding="utf-8"?>
<ds:datastoreItem xmlns:ds="http://schemas.openxmlformats.org/officeDocument/2006/customXml" ds:itemID="{A009BC67-CDC0-4BAA-A2C6-FCB8E5B62DB1}">
  <ds:schemaRefs>
    <ds:schemaRef ds:uri="9b376cc6-f98e-417c-b8ac-7bcab5e3e212"/>
    <ds:schemaRef ds:uri="http://purl.org/dc/dcmitype/"/>
    <ds:schemaRef ds:uri="http://purl.org/dc/terms/"/>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960d156b-dbe9-430a-a136-e1bb8b30a06f"/>
    <ds:schemaRef ds:uri="68ae350d-59fa-45a2-a2f7-7bb9f21f6a8e"/>
    <ds:schemaRef ds:uri="http://www.w3.org/XML/1998/namespace"/>
  </ds:schemaRefs>
</ds:datastoreItem>
</file>

<file path=customXml/itemProps3.xml><?xml version="1.0" encoding="utf-8"?>
<ds:datastoreItem xmlns:ds="http://schemas.openxmlformats.org/officeDocument/2006/customXml" ds:itemID="{2EC0DA2D-B2B2-476B-9835-F757F6158247}">
  <ds:schemaRefs>
    <ds:schemaRef ds:uri="http://schemas.microsoft.com/sharepoint/v3/contenttype/forms"/>
  </ds:schemaRefs>
</ds:datastoreItem>
</file>

<file path=customXml/itemProps4.xml><?xml version="1.0" encoding="utf-8"?>
<ds:datastoreItem xmlns:ds="http://schemas.openxmlformats.org/officeDocument/2006/customXml" ds:itemID="{133BD4CE-5D0C-4C41-9F41-95FDB1B29DCB}"/>
</file>

<file path=docProps/app.xml><?xml version="1.0" encoding="utf-8"?>
<Properties xmlns="http://schemas.openxmlformats.org/officeDocument/2006/extended-properties" xmlns:vt="http://schemas.openxmlformats.org/officeDocument/2006/docPropsVTypes">
  <TotalTime>0</TotalTime>
  <Words>3072</Words>
  <Application>Microsoft Office PowerPoint</Application>
  <PresentationFormat>Breedbeeld</PresentationFormat>
  <Paragraphs>209</Paragraphs>
  <Slides>20</Slides>
  <Notes>19</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20</vt:i4>
      </vt:variant>
    </vt:vector>
  </HeadingPairs>
  <TitlesOfParts>
    <vt:vector size="28" baseType="lpstr">
      <vt:lpstr>Flanders Art Sans Black</vt:lpstr>
      <vt:lpstr>Aptos Display</vt:lpstr>
      <vt:lpstr>Arial</vt:lpstr>
      <vt:lpstr>Calibri</vt:lpstr>
      <vt:lpstr>Flanders Art Sans Medium</vt:lpstr>
      <vt:lpstr>Aptos</vt:lpstr>
      <vt:lpstr>Flanders Art Sans</vt:lpstr>
      <vt:lpstr>Office Theme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Strategisch plan GO! 2030_presentatie met spreekpunten_Hoofdstuk 4</dc:title>
  <dc:creator>Peter Christianen</dc:creator>
  <cp:lastModifiedBy>Sarah Tulkens</cp:lastModifiedBy>
  <cp:revision>49</cp:revision>
  <dcterms:created xsi:type="dcterms:W3CDTF">2024-03-19T12:58:47Z</dcterms:created>
  <dcterms:modified xsi:type="dcterms:W3CDTF">2024-10-03T11:31:22Z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0x01010082340F32E81AE74AA8D837674071337F003BB9480EDAB6514EB2D4DC1FE9EAD30C</vt:lpwstr>
  </property>
  <property fmtid="{D5CDD505-2E9C-101B-9397-08002B2CF9AE}" pid="4" name="GOBoxDocumentType">
    <vt:lpwstr/>
  </property>
  <property fmtid="{D5CDD505-2E9C-101B-9397-08002B2CF9AE}" pid="5" name="GOBoxJaar">
    <vt:lpwstr/>
  </property>
  <property fmtid="{D5CDD505-2E9C-101B-9397-08002B2CF9AE}" pid="6" name="GOProPublicatiestatus">
    <vt:lpwstr>1;#Online|5d773375-47c0-4896-afa8-6eac5ed3e165</vt:lpwstr>
  </property>
  <property fmtid="{D5CDD505-2E9C-101B-9397-08002B2CF9AE}" pid="7" name="_dlc_DocIdItemGuid">
    <vt:lpwstr>0eabb5f4-f76c-40b4-8562-b8e0fad329a6</vt:lpwstr>
  </property>
  <property fmtid="{D5CDD505-2E9C-101B-9397-08002B2CF9AE}" pid="8" name="GOProOnderwijsniveaus">
    <vt:lpwstr>14;#Alle onderwijsniveaus|2fe7c676-0ce6-4fab-b265-4b19c15279a5</vt:lpwstr>
  </property>
  <property fmtid="{D5CDD505-2E9C-101B-9397-08002B2CF9AE}" pid="9" name="GOProOorsprong">
    <vt:lpwstr/>
  </property>
  <property fmtid="{D5CDD505-2E9C-101B-9397-08002B2CF9AE}" pid="10" name="GOProThemas">
    <vt:lpwstr>21;#Over GO!|e2151251-71d0-4297-b112-07e71cd423f8</vt:lpwstr>
  </property>
  <property fmtid="{D5CDD505-2E9C-101B-9397-08002B2CF9AE}" pid="11" name="GOProSchooljaar">
    <vt:lpwstr/>
  </property>
  <property fmtid="{D5CDD505-2E9C-101B-9397-08002B2CF9AE}" pid="12" name="GOProJaar">
    <vt:lpwstr>89;#2024|945b7bbd-c54e-4860-995d-064a129b977d</vt:lpwstr>
  </property>
  <property fmtid="{D5CDD505-2E9C-101B-9397-08002B2CF9AE}" pid="13" name="b7138fb3ec4945d1b493fd0417e76ba00">
    <vt:lpwstr>Online|5d773375-47c0-4896-afa8-6eac5ed3e165</vt:lpwstr>
  </property>
  <property fmtid="{D5CDD505-2E9C-101B-9397-08002B2CF9AE}" pid="14" name="kd5442dc84a74696940d35a8b1c8f3110">
    <vt:lpwstr/>
  </property>
  <property fmtid="{D5CDD505-2E9C-101B-9397-08002B2CF9AE}" pid="15" name="fef4875bd7d04335af313950a580cd9d0">
    <vt:lpwstr>Over GO!|e2151251-71d0-4297-b112-07e71cd423f8</vt:lpwstr>
  </property>
  <property fmtid="{D5CDD505-2E9C-101B-9397-08002B2CF9AE}" pid="16" name="de1e3eb6a8ca4da4a2e4a4e7f9dbdb0f0">
    <vt:lpwstr>2024|945b7bbd-c54e-4860-995d-064a129b977d</vt:lpwstr>
  </property>
  <property fmtid="{D5CDD505-2E9C-101B-9397-08002B2CF9AE}" pid="17" name="jf7d25e4f253405f956d844861b53c3f0">
    <vt:lpwstr/>
  </property>
  <property fmtid="{D5CDD505-2E9C-101B-9397-08002B2CF9AE}" pid="18" name="o172414bd89a43df866647d10211954f0">
    <vt:lpwstr>Alle onderwijsniveaus|2fe7c676-0ce6-4fab-b265-4b19c15279a5</vt:lpwstr>
  </property>
</Properties>
</file>