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4"/>
  </p:sldMasterIdLst>
  <p:notesMasterIdLst>
    <p:notesMasterId r:id="rId17"/>
  </p:notesMasterIdLst>
  <p:sldIdLst>
    <p:sldId id="4147" r:id="rId5"/>
    <p:sldId id="4220" r:id="rId6"/>
    <p:sldId id="4223" r:id="rId7"/>
    <p:sldId id="4298" r:id="rId8"/>
    <p:sldId id="4190" r:id="rId9"/>
    <p:sldId id="4296" r:id="rId10"/>
    <p:sldId id="4297" r:id="rId11"/>
    <p:sldId id="4295" r:id="rId12"/>
    <p:sldId id="4246" r:id="rId13"/>
    <p:sldId id="4289" r:id="rId14"/>
    <p:sldId id="4292" r:id="rId15"/>
    <p:sldId id="4291" r:id="rId16"/>
  </p:sldIdLst>
  <p:sldSz cx="12192000" cy="6858000"/>
  <p:notesSz cx="6858000" cy="9144000"/>
  <p:embeddedFontLst>
    <p:embeddedFont>
      <p:font typeface="Flanders Art Sans Black" panose="00000A00000000000000" pitchFamily="50" charset="0"/>
      <p:bold r:id="rId18"/>
      <p:italic r:id="rId19"/>
      <p:boldItalic r:id="rId20"/>
    </p:embeddedFont>
    <p:embeddedFont>
      <p:font typeface="Flanders Art Sans Medium" panose="00000600000000000000" pitchFamily="50" charset="0"/>
      <p:regular r:id="rId21"/>
      <p:italic r:id="rId22"/>
    </p:embeddedFont>
  </p:embeddedFontLst>
  <p:defaultTextStyle>
    <a:defPPr>
      <a:defRPr lang="en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9" pos="366" userDrawn="1">
          <p15:clr>
            <a:srgbClr val="A4A3A4"/>
          </p15:clr>
        </p15:guide>
        <p15:guide id="22" orient="horz" pos="4247" userDrawn="1">
          <p15:clr>
            <a:srgbClr val="A4A3A4"/>
          </p15:clr>
        </p15:guide>
        <p15:guide id="23" pos="99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F3F4"/>
    <a:srgbClr val="FCF4F4"/>
    <a:srgbClr val="C5004B"/>
    <a:srgbClr val="67C0BB"/>
    <a:srgbClr val="581F6E"/>
    <a:srgbClr val="7AC8C4"/>
    <a:srgbClr val="FAF1F1"/>
    <a:srgbClr val="5A1F6E"/>
    <a:srgbClr val="FBF3F3"/>
    <a:srgbClr val="F5FD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7965744-BB50-475A-92AF-C94777CDB8B8}" v="11" dt="2024-10-02T11:58:05.6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20" autoAdjust="0"/>
    <p:restoredTop sz="35758" autoAdjust="0"/>
  </p:normalViewPr>
  <p:slideViewPr>
    <p:cSldViewPr snapToGrid="0" showGuides="1">
      <p:cViewPr varScale="1">
        <p:scale>
          <a:sx n="28" d="100"/>
          <a:sy n="28" d="100"/>
        </p:scale>
        <p:origin x="2453" y="29"/>
      </p:cViewPr>
      <p:guideLst>
        <p:guide pos="366"/>
        <p:guide orient="horz" pos="4247"/>
        <p:guide pos="99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3.fntdata"/><Relationship Id="rId29" Type="http://schemas.openxmlformats.org/officeDocument/2006/relationships/customXml" Target="../customXml/item4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renda Van Rillaer" userId="70472541-03a7-44cd-9df1-133d0f4a239b" providerId="ADAL" clId="{97965744-BB50-475A-92AF-C94777CDB8B8}"/>
    <pc:docChg chg="custSel modSld">
      <pc:chgData name="Brenda Van Rillaer" userId="70472541-03a7-44cd-9df1-133d0f4a239b" providerId="ADAL" clId="{97965744-BB50-475A-92AF-C94777CDB8B8}" dt="2024-10-02T11:58:05.611" v="157"/>
      <pc:docMkLst>
        <pc:docMk/>
      </pc:docMkLst>
      <pc:sldChg chg="modSp mod modAnim">
        <pc:chgData name="Brenda Van Rillaer" userId="70472541-03a7-44cd-9df1-133d0f4a239b" providerId="ADAL" clId="{97965744-BB50-475A-92AF-C94777CDB8B8}" dt="2024-10-02T11:57:24.023" v="147"/>
        <pc:sldMkLst>
          <pc:docMk/>
          <pc:sldMk cId="2719468452" sldId="4220"/>
        </pc:sldMkLst>
        <pc:spChg chg="mod">
          <ac:chgData name="Brenda Van Rillaer" userId="70472541-03a7-44cd-9df1-133d0f4a239b" providerId="ADAL" clId="{97965744-BB50-475A-92AF-C94777CDB8B8}" dt="2024-10-02T11:56:32.557" v="3" actId="20577"/>
          <ac:spMkLst>
            <pc:docMk/>
            <pc:sldMk cId="2719468452" sldId="4220"/>
            <ac:spMk id="37" creationId="{CC0BB38B-9C98-1EDB-1303-B33CC0C99574}"/>
          </ac:spMkLst>
        </pc:spChg>
        <pc:spChg chg="mod">
          <ac:chgData name="Brenda Van Rillaer" userId="70472541-03a7-44cd-9df1-133d0f4a239b" providerId="ADAL" clId="{97965744-BB50-475A-92AF-C94777CDB8B8}" dt="2024-10-02T11:56:28.637" v="1" actId="20577"/>
          <ac:spMkLst>
            <pc:docMk/>
            <pc:sldMk cId="2719468452" sldId="4220"/>
            <ac:spMk id="41" creationId="{EA70F926-6C47-6957-E25C-87296530253E}"/>
          </ac:spMkLst>
        </pc:spChg>
        <pc:grpChg chg="mod">
          <ac:chgData name="Brenda Van Rillaer" userId="70472541-03a7-44cd-9df1-133d0f4a239b" providerId="ADAL" clId="{97965744-BB50-475A-92AF-C94777CDB8B8}" dt="2024-10-02T11:57:06.041" v="144" actId="1038"/>
          <ac:grpSpMkLst>
            <pc:docMk/>
            <pc:sldMk cId="2719468452" sldId="4220"/>
            <ac:grpSpMk id="62" creationId="{6A635D68-1E46-6BE0-6CAE-0D44AF234D45}"/>
          </ac:grpSpMkLst>
        </pc:grpChg>
        <pc:grpChg chg="mod">
          <ac:chgData name="Brenda Van Rillaer" userId="70472541-03a7-44cd-9df1-133d0f4a239b" providerId="ADAL" clId="{97965744-BB50-475A-92AF-C94777CDB8B8}" dt="2024-10-02T11:56:45.297" v="68" actId="1038"/>
          <ac:grpSpMkLst>
            <pc:docMk/>
            <pc:sldMk cId="2719468452" sldId="4220"/>
            <ac:grpSpMk id="63" creationId="{AD1890AA-D60C-785D-639E-7920523A49A6}"/>
          </ac:grpSpMkLst>
        </pc:grpChg>
      </pc:sldChg>
      <pc:sldChg chg="addSp delSp modSp mod delAnim modAnim">
        <pc:chgData name="Brenda Van Rillaer" userId="70472541-03a7-44cd-9df1-133d0f4a239b" providerId="ADAL" clId="{97965744-BB50-475A-92AF-C94777CDB8B8}" dt="2024-10-02T11:58:05.611" v="157"/>
        <pc:sldMkLst>
          <pc:docMk/>
          <pc:sldMk cId="3838000947" sldId="4223"/>
        </pc:sldMkLst>
        <pc:spChg chg="mod">
          <ac:chgData name="Brenda Van Rillaer" userId="70472541-03a7-44cd-9df1-133d0f4a239b" providerId="ADAL" clId="{97965744-BB50-475A-92AF-C94777CDB8B8}" dt="2024-10-02T11:57:34.530" v="150"/>
          <ac:spMkLst>
            <pc:docMk/>
            <pc:sldMk cId="3838000947" sldId="4223"/>
            <ac:spMk id="3" creationId="{D1FEAE19-9C70-B9BF-84B4-2FB36989C326}"/>
          </ac:spMkLst>
        </pc:spChg>
        <pc:spChg chg="mod">
          <ac:chgData name="Brenda Van Rillaer" userId="70472541-03a7-44cd-9df1-133d0f4a239b" providerId="ADAL" clId="{97965744-BB50-475A-92AF-C94777CDB8B8}" dt="2024-10-02T11:57:34.530" v="150"/>
          <ac:spMkLst>
            <pc:docMk/>
            <pc:sldMk cId="3838000947" sldId="4223"/>
            <ac:spMk id="5" creationId="{4FAB11D7-D83B-89E6-B44E-1A74EDB48391}"/>
          </ac:spMkLst>
        </pc:spChg>
        <pc:spChg chg="mod">
          <ac:chgData name="Brenda Van Rillaer" userId="70472541-03a7-44cd-9df1-133d0f4a239b" providerId="ADAL" clId="{97965744-BB50-475A-92AF-C94777CDB8B8}" dt="2024-10-02T11:57:34.530" v="150"/>
          <ac:spMkLst>
            <pc:docMk/>
            <pc:sldMk cId="3838000947" sldId="4223"/>
            <ac:spMk id="8" creationId="{1EC4406C-5F83-A1E2-8862-3659CB9EEBDC}"/>
          </ac:spMkLst>
        </pc:spChg>
        <pc:spChg chg="mod">
          <ac:chgData name="Brenda Van Rillaer" userId="70472541-03a7-44cd-9df1-133d0f4a239b" providerId="ADAL" clId="{97965744-BB50-475A-92AF-C94777CDB8B8}" dt="2024-10-02T11:57:34.530" v="150"/>
          <ac:spMkLst>
            <pc:docMk/>
            <pc:sldMk cId="3838000947" sldId="4223"/>
            <ac:spMk id="10" creationId="{02F705BB-54BF-43D4-A305-3C646AB7E2E2}"/>
          </ac:spMkLst>
        </pc:spChg>
        <pc:spChg chg="mod">
          <ac:chgData name="Brenda Van Rillaer" userId="70472541-03a7-44cd-9df1-133d0f4a239b" providerId="ADAL" clId="{97965744-BB50-475A-92AF-C94777CDB8B8}" dt="2024-10-02T11:57:34.530" v="150"/>
          <ac:spMkLst>
            <pc:docMk/>
            <pc:sldMk cId="3838000947" sldId="4223"/>
            <ac:spMk id="16" creationId="{234A2695-28D6-D911-35F4-B3E1954B66BF}"/>
          </ac:spMkLst>
        </pc:spChg>
        <pc:spChg chg="mod">
          <ac:chgData name="Brenda Van Rillaer" userId="70472541-03a7-44cd-9df1-133d0f4a239b" providerId="ADAL" clId="{97965744-BB50-475A-92AF-C94777CDB8B8}" dt="2024-10-02T11:57:34.530" v="150"/>
          <ac:spMkLst>
            <pc:docMk/>
            <pc:sldMk cId="3838000947" sldId="4223"/>
            <ac:spMk id="24" creationId="{7F384C3D-4DF8-D610-66EE-FE9029883ADB}"/>
          </ac:spMkLst>
        </pc:spChg>
        <pc:grpChg chg="add mod">
          <ac:chgData name="Brenda Van Rillaer" userId="70472541-03a7-44cd-9df1-133d0f4a239b" providerId="ADAL" clId="{97965744-BB50-475A-92AF-C94777CDB8B8}" dt="2024-10-02T11:57:34.530" v="150"/>
          <ac:grpSpMkLst>
            <pc:docMk/>
            <pc:sldMk cId="3838000947" sldId="4223"/>
            <ac:grpSpMk id="2" creationId="{D8666345-1D0B-E6BC-1B46-8673D445CD06}"/>
          </ac:grpSpMkLst>
        </pc:grpChg>
        <pc:grpChg chg="mod">
          <ac:chgData name="Brenda Van Rillaer" userId="70472541-03a7-44cd-9df1-133d0f4a239b" providerId="ADAL" clId="{97965744-BB50-475A-92AF-C94777CDB8B8}" dt="2024-10-02T11:57:34.530" v="150"/>
          <ac:grpSpMkLst>
            <pc:docMk/>
            <pc:sldMk cId="3838000947" sldId="4223"/>
            <ac:grpSpMk id="4" creationId="{B338D347-54F1-4F46-3863-01C1C3D1EFDE}"/>
          </ac:grpSpMkLst>
        </pc:grpChg>
        <pc:grpChg chg="add mod">
          <ac:chgData name="Brenda Van Rillaer" userId="70472541-03a7-44cd-9df1-133d0f4a239b" providerId="ADAL" clId="{97965744-BB50-475A-92AF-C94777CDB8B8}" dt="2024-10-02T11:57:34.530" v="150"/>
          <ac:grpSpMkLst>
            <pc:docMk/>
            <pc:sldMk cId="3838000947" sldId="4223"/>
            <ac:grpSpMk id="9" creationId="{B434FAC3-AD79-0975-97F3-7ECD3F080DD6}"/>
          </ac:grpSpMkLst>
        </pc:grpChg>
        <pc:grpChg chg="mod">
          <ac:chgData name="Brenda Van Rillaer" userId="70472541-03a7-44cd-9df1-133d0f4a239b" providerId="ADAL" clId="{97965744-BB50-475A-92AF-C94777CDB8B8}" dt="2024-10-02T11:57:34.530" v="150"/>
          <ac:grpSpMkLst>
            <pc:docMk/>
            <pc:sldMk cId="3838000947" sldId="4223"/>
            <ac:grpSpMk id="20" creationId="{147C39DE-3BA5-07E5-303C-4502694376FA}"/>
          </ac:grpSpMkLst>
        </pc:grpChg>
        <pc:grpChg chg="del">
          <ac:chgData name="Brenda Van Rillaer" userId="70472541-03a7-44cd-9df1-133d0f4a239b" providerId="ADAL" clId="{97965744-BB50-475A-92AF-C94777CDB8B8}" dt="2024-10-02T11:57:32.216" v="148" actId="478"/>
          <ac:grpSpMkLst>
            <pc:docMk/>
            <pc:sldMk cId="3838000947" sldId="4223"/>
            <ac:grpSpMk id="62" creationId="{6A635D68-1E46-6BE0-6CAE-0D44AF234D45}"/>
          </ac:grpSpMkLst>
        </pc:grpChg>
        <pc:grpChg chg="del">
          <ac:chgData name="Brenda Van Rillaer" userId="70472541-03a7-44cd-9df1-133d0f4a239b" providerId="ADAL" clId="{97965744-BB50-475A-92AF-C94777CDB8B8}" dt="2024-10-02T11:57:33.408" v="149" actId="478"/>
          <ac:grpSpMkLst>
            <pc:docMk/>
            <pc:sldMk cId="3838000947" sldId="4223"/>
            <ac:grpSpMk id="63" creationId="{AD1890AA-D60C-785D-639E-7920523A49A6}"/>
          </ac:grpSpMkLst>
        </pc:grpChg>
        <pc:picChg chg="mod">
          <ac:chgData name="Brenda Van Rillaer" userId="70472541-03a7-44cd-9df1-133d0f4a239b" providerId="ADAL" clId="{97965744-BB50-475A-92AF-C94777CDB8B8}" dt="2024-10-02T11:57:34.530" v="150"/>
          <ac:picMkLst>
            <pc:docMk/>
            <pc:sldMk cId="3838000947" sldId="4223"/>
            <ac:picMk id="6" creationId="{8094AF50-2CED-8C03-02E7-ABCFE1436C8D}"/>
          </ac:picMkLst>
        </pc:picChg>
        <pc:picChg chg="mod">
          <ac:chgData name="Brenda Van Rillaer" userId="70472541-03a7-44cd-9df1-133d0f4a239b" providerId="ADAL" clId="{97965744-BB50-475A-92AF-C94777CDB8B8}" dt="2024-10-02T11:57:34.530" v="150"/>
          <ac:picMkLst>
            <pc:docMk/>
            <pc:sldMk cId="3838000947" sldId="4223"/>
            <ac:picMk id="23" creationId="{0C118CD1-55D7-2C96-DCE2-0DE390218C0C}"/>
          </ac:picMkLst>
        </pc:picChg>
      </pc:sldChg>
    </pc:docChg>
  </pc:docChgLst>
  <pc:docChgLst>
    <pc:chgData name="Sarah Tulkens" userId="99e306f9-68f3-4c71-ae1e-9fe6f9bd37a4" providerId="ADAL" clId="{3ED58008-C4F2-4F98-B665-DCD5B5DC9118}"/>
    <pc:docChg chg="modSld">
      <pc:chgData name="Sarah Tulkens" userId="99e306f9-68f3-4c71-ae1e-9fe6f9bd37a4" providerId="ADAL" clId="{3ED58008-C4F2-4F98-B665-DCD5B5DC9118}" dt="2024-10-03T11:23:50.098" v="21"/>
      <pc:docMkLst>
        <pc:docMk/>
      </pc:docMkLst>
      <pc:sldChg chg="modNotesTx">
        <pc:chgData name="Sarah Tulkens" userId="99e306f9-68f3-4c71-ae1e-9fe6f9bd37a4" providerId="ADAL" clId="{3ED58008-C4F2-4F98-B665-DCD5B5DC9118}" dt="2024-10-03T11:23:50.098" v="21"/>
        <pc:sldMkLst>
          <pc:docMk/>
          <pc:sldMk cId="2790554571" sldId="4246"/>
        </pc:sldMkLst>
      </pc:sldChg>
      <pc:sldChg chg="modNotesTx">
        <pc:chgData name="Sarah Tulkens" userId="99e306f9-68f3-4c71-ae1e-9fe6f9bd37a4" providerId="ADAL" clId="{3ED58008-C4F2-4F98-B665-DCD5B5DC9118}" dt="2024-10-03T11:23:08.192" v="20" actId="5793"/>
        <pc:sldMkLst>
          <pc:docMk/>
          <pc:sldMk cId="2291557280" sldId="4295"/>
        </pc:sldMkLst>
      </pc:sldChg>
      <pc:sldChg chg="modNotesTx">
        <pc:chgData name="Sarah Tulkens" userId="99e306f9-68f3-4c71-ae1e-9fe6f9bd37a4" providerId="ADAL" clId="{3ED58008-C4F2-4F98-B665-DCD5B5DC9118}" dt="2024-10-03T11:22:11.253" v="11" actId="12"/>
        <pc:sldMkLst>
          <pc:docMk/>
          <pc:sldMk cId="3885583516" sldId="429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B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FA0005-2F1B-CC4C-963C-48DBCF74779C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B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153A85-B9B1-594F-B1C0-95399ECCDE3B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1307387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Persoonlijke</a:t>
            </a:r>
            <a:r>
              <a:rPr lang="en-GB" dirty="0"/>
              <a:t> </a:t>
            </a:r>
            <a:r>
              <a:rPr lang="en-GB" dirty="0" err="1"/>
              <a:t>verwelkoming</a:t>
            </a:r>
            <a:r>
              <a:rPr lang="en-GB" dirty="0"/>
              <a:t> van de </a:t>
            </a:r>
            <a:r>
              <a:rPr lang="en-GB" dirty="0" err="1"/>
              <a:t>directeur</a:t>
            </a:r>
            <a:endParaRPr lang="en-GB" dirty="0"/>
          </a:p>
          <a:p>
            <a:endParaRPr lang="en-GB" dirty="0"/>
          </a:p>
          <a:p>
            <a:r>
              <a:rPr lang="en-GB" dirty="0"/>
              <a:t>Met het </a:t>
            </a:r>
            <a:r>
              <a:rPr lang="en-GB" dirty="0" err="1"/>
              <a:t>strategisch</a:t>
            </a:r>
            <a:r>
              <a:rPr lang="en-GB" dirty="0"/>
              <a:t> plan GO! 2030 </a:t>
            </a:r>
            <a:r>
              <a:rPr lang="en-GB" dirty="0" err="1"/>
              <a:t>wil</a:t>
            </a:r>
            <a:r>
              <a:rPr lang="en-GB" dirty="0"/>
              <a:t> het GO! </a:t>
            </a:r>
            <a:r>
              <a:rPr lang="en-GB" dirty="0" err="1"/>
              <a:t>tegen</a:t>
            </a:r>
            <a:r>
              <a:rPr lang="en-GB" dirty="0"/>
              <a:t> 2030 </a:t>
            </a:r>
            <a:r>
              <a:rPr lang="en-GB" dirty="0" err="1"/>
              <a:t>zijn</a:t>
            </a:r>
            <a:r>
              <a:rPr lang="en-GB" dirty="0"/>
              <a:t> ‘</a:t>
            </a:r>
            <a:r>
              <a:rPr lang="en-GB" dirty="0" err="1"/>
              <a:t>poolstervisie</a:t>
            </a:r>
            <a:r>
              <a:rPr lang="en-GB" dirty="0"/>
              <a:t>’ </a:t>
            </a:r>
            <a:r>
              <a:rPr lang="en-GB" dirty="0" err="1"/>
              <a:t>realiseren</a:t>
            </a:r>
            <a:r>
              <a:rPr lang="en-GB" dirty="0"/>
              <a:t> in alle </a:t>
            </a:r>
            <a:r>
              <a:rPr lang="en-GB" dirty="0" err="1"/>
              <a:t>scholen</a:t>
            </a:r>
            <a:r>
              <a:rPr lang="en-GB" dirty="0"/>
              <a:t>. Het is </a:t>
            </a:r>
            <a:r>
              <a:rPr lang="en-GB" dirty="0" err="1"/>
              <a:t>een</a:t>
            </a:r>
            <a:r>
              <a:rPr lang="en-GB" dirty="0"/>
              <a:t> </a:t>
            </a:r>
            <a:r>
              <a:rPr lang="en-GB" dirty="0" err="1"/>
              <a:t>toekomstbestendig</a:t>
            </a:r>
            <a:r>
              <a:rPr lang="en-GB" dirty="0"/>
              <a:t> </a:t>
            </a:r>
            <a:r>
              <a:rPr lang="en-GB" dirty="0" err="1"/>
              <a:t>antwoord</a:t>
            </a:r>
            <a:r>
              <a:rPr lang="en-GB" dirty="0"/>
              <a:t> om de </a:t>
            </a:r>
            <a:r>
              <a:rPr lang="en-GB" dirty="0" err="1"/>
              <a:t>onderwijskwaliteit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</a:t>
            </a:r>
            <a:r>
              <a:rPr lang="en-GB" dirty="0" err="1"/>
              <a:t>verhogen</a:t>
            </a:r>
            <a:r>
              <a:rPr lang="en-GB" dirty="0"/>
              <a:t>, op elk </a:t>
            </a:r>
            <a:r>
              <a:rPr lang="en-GB" dirty="0" err="1"/>
              <a:t>niveau</a:t>
            </a:r>
            <a:r>
              <a:rPr lang="en-GB" dirty="0"/>
              <a:t> </a:t>
            </a:r>
            <a:r>
              <a:rPr lang="en-GB" dirty="0" err="1"/>
              <a:t>en</a:t>
            </a:r>
            <a:r>
              <a:rPr lang="en-GB" dirty="0"/>
              <a:t> tot in </a:t>
            </a:r>
            <a:r>
              <a:rPr lang="en-GB" dirty="0" err="1"/>
              <a:t>elke</a:t>
            </a:r>
            <a:r>
              <a:rPr lang="en-GB" dirty="0"/>
              <a:t> </a:t>
            </a:r>
            <a:r>
              <a:rPr lang="en-GB" dirty="0" err="1"/>
              <a:t>uithoek</a:t>
            </a:r>
            <a:r>
              <a:rPr lang="en-GB" dirty="0"/>
              <a:t> van het </a:t>
            </a:r>
            <a:r>
              <a:rPr lang="en-GB" dirty="0" err="1"/>
              <a:t>onderwijsnet</a:t>
            </a:r>
            <a:r>
              <a:rPr lang="en-GB" dirty="0"/>
              <a:t>. In </a:t>
            </a:r>
            <a:r>
              <a:rPr lang="en-GB" dirty="0" err="1"/>
              <a:t>deze</a:t>
            </a:r>
            <a:r>
              <a:rPr lang="en-GB" dirty="0"/>
              <a:t> </a:t>
            </a:r>
            <a:r>
              <a:rPr lang="en-GB" dirty="0" err="1"/>
              <a:t>presentatie</a:t>
            </a:r>
            <a:r>
              <a:rPr lang="en-GB" dirty="0"/>
              <a:t> </a:t>
            </a:r>
            <a:r>
              <a:rPr lang="en-GB" dirty="0" err="1"/>
              <a:t>lichten</a:t>
            </a:r>
            <a:r>
              <a:rPr lang="en-GB" dirty="0"/>
              <a:t> we toe met </a:t>
            </a:r>
            <a:r>
              <a:rPr lang="en-GB" dirty="0" err="1"/>
              <a:t>welke</a:t>
            </a:r>
            <a:r>
              <a:rPr lang="en-GB" dirty="0"/>
              <a:t> </a:t>
            </a:r>
            <a:r>
              <a:rPr lang="en-GB" dirty="0" err="1"/>
              <a:t>uitdagingen</a:t>
            </a:r>
            <a:r>
              <a:rPr lang="en-GB" dirty="0"/>
              <a:t> we </a:t>
            </a:r>
            <a:r>
              <a:rPr lang="en-GB" dirty="0" err="1"/>
              <a:t>rekening</a:t>
            </a:r>
            <a:r>
              <a:rPr lang="en-GB" dirty="0"/>
              <a:t> </a:t>
            </a:r>
            <a:r>
              <a:rPr lang="en-GB" dirty="0" err="1"/>
              <a:t>moeten</a:t>
            </a:r>
            <a:r>
              <a:rPr lang="en-GB" dirty="0"/>
              <a:t> </a:t>
            </a:r>
            <a:r>
              <a:rPr lang="en-GB" dirty="0" err="1"/>
              <a:t>houden</a:t>
            </a:r>
            <a:r>
              <a:rPr lang="en-GB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1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8342451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2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8107579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3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6360001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4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9670362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5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6308601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algn="l" rtl="0" fontAlgn="base">
              <a:buFont typeface="Arial" panose="020B0604020202020204" pitchFamily="34" charset="0"/>
              <a:buChar char="•"/>
            </a:pP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Onze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maatschappij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wordt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steeds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diverser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onze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scholen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weerspiegelen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dat.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Denk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zeker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niet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alleen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aan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verschillen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in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taalvaardigheid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cultuur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</a:t>
            </a:r>
            <a:r>
              <a:rPr lang="en-GB" sz="1800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br>
              <a:rPr lang="en-GB" sz="1800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</a:br>
            <a:r>
              <a:rPr lang="en-GB" sz="1800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GB" sz="1800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Arial" panose="020B0604020202020204" pitchFamily="34" charset="0"/>
            </a:endParaRPr>
          </a:p>
          <a:p>
            <a:pPr marL="285750" indent="-285750" algn="l" rtl="0" fontAlgn="base"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Elke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leraar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probeert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de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motivatie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hoog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te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houden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door in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te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spelen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op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verschillen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in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leerstatus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leerprofiel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interesses in de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klas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hele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opgave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als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je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dat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wil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doen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met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aandacht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voor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élke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lerende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!</a:t>
            </a:r>
            <a:r>
              <a:rPr lang="en-US" sz="1800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GB" sz="1800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Arial" panose="020B0604020202020204" pitchFamily="34" charset="0"/>
            </a:endParaRPr>
          </a:p>
          <a:p>
            <a:pPr marL="285750" indent="-285750" algn="l" rtl="0" fontAlgn="base">
              <a:buFont typeface="Arial" panose="020B0604020202020204" pitchFamily="34" charset="0"/>
              <a:buChar char="•"/>
            </a:pPr>
            <a:endParaRPr lang="en-GB" sz="1800" b="0" i="0" u="none" strike="noStrike" dirty="0">
              <a:solidFill>
                <a:srgbClr val="000000"/>
              </a:solidFill>
              <a:effectLst/>
              <a:highlight>
                <a:srgbClr val="F5F5F5"/>
              </a:highlight>
              <a:latin typeface="Aptos" panose="020B0004020202020204" pitchFamily="34" charset="0"/>
            </a:endParaRPr>
          </a:p>
          <a:p>
            <a:pPr marL="285750" indent="-285750" algn="l" rtl="0" fontAlgn="base"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We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worden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ons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ook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steeds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bewuster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van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allerlei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leermoeilijkheden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of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psychosociale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factoren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hun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invloed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op het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leren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</a:t>
            </a:r>
            <a:r>
              <a:rPr lang="en-GB" sz="1800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br>
              <a:rPr lang="en-GB" sz="1800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</a:br>
            <a:r>
              <a:rPr lang="en-GB" sz="1800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GB" sz="1800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Arial" panose="020B0604020202020204" pitchFamily="34" charset="0"/>
            </a:endParaRPr>
          </a:p>
          <a:p>
            <a:pPr marL="285750" indent="-285750" algn="l" rtl="0" fontAlgn="base">
              <a:buFont typeface="Arial" panose="020B0604020202020204" pitchFamily="34" charset="0"/>
              <a:buChar char="•"/>
            </a:pP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Ondanks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al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deze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inspanningen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,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blijkt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uit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vergelijkend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onderzoek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dat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de kloof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tussen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de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hoog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-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laagpresteerders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eerder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toeneemt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Opvallend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is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ook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dat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het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aantal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hoogpresteerders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in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dalende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lijn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zit.</a:t>
            </a:r>
            <a:r>
              <a:rPr lang="en-GB" sz="1800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br>
              <a:rPr lang="en-GB" sz="1800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</a:br>
            <a:r>
              <a:rPr lang="en-GB" sz="1800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GB" sz="1800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6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8963699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7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40298246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algn="l" rtl="0" fontAlgn="base"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De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wereld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verandert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razendsnel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wordt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steeds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digitaler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Dat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biedt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enorme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kansen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We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kunnen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bijvoorbeeld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sneller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differentiatieoefeningen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aanreiken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ze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ook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sneller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(laten)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corrigeren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Zo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spelen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we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gericht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in op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uitdagingen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waar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we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vroeger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geen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antwoord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op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hadden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</a:t>
            </a:r>
            <a:r>
              <a:rPr lang="en-US" sz="1800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US" sz="1800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Arial" panose="020B0604020202020204" pitchFamily="34" charset="0"/>
            </a:endParaRPr>
          </a:p>
          <a:p>
            <a:pPr marL="0" indent="0" algn="l" rtl="0" fontAlgn="base">
              <a:buFont typeface="Arial" panose="020B0604020202020204" pitchFamily="34" charset="0"/>
              <a:buNone/>
            </a:pPr>
            <a:endParaRPr lang="en-GB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Arial" panose="020B0604020202020204" pitchFamily="34" charset="0"/>
            </a:endParaRPr>
          </a:p>
          <a:p>
            <a:pPr marL="285750" indent="-285750" algn="l" rtl="0" fontAlgn="base"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Maar er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rijzen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ook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bezorgdheden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Hoe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nemen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we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iedereen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mee in de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huidige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digitale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evolutie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? Of hoe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integreren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we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bijvoorbeeld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Artificiële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Intelligentie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in het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onderwijs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?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Onze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kinderen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zullen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later jobs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hebben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die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vandaag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misschien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nog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niet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bestaan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Ze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moeten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dus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levenslang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kunnen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leren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Wie had er 20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jaar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geleden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kunnen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bedenken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dat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de job van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socialmediamanager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belangrijk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zou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worden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? </a:t>
            </a:r>
            <a:r>
              <a:rPr lang="en-US" sz="1800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US" sz="1800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Arial" panose="020B0604020202020204" pitchFamily="34" charset="0"/>
            </a:endParaRPr>
          </a:p>
          <a:p>
            <a:pPr marL="0" indent="0" algn="l" rtl="0" fontAlgn="base">
              <a:buFont typeface="Arial" panose="020B0604020202020204" pitchFamily="34" charset="0"/>
              <a:buNone/>
            </a:pPr>
            <a:endParaRPr lang="en-GB" sz="1800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Arial" panose="020B0604020202020204" pitchFamily="34" charset="0"/>
            </a:endParaRPr>
          </a:p>
          <a:p>
            <a:pPr marL="285750" indent="-285750" algn="l" rtl="0" fontAlgn="base">
              <a:buFont typeface="Arial" panose="020B0604020202020204" pitchFamily="34" charset="0"/>
              <a:buChar char="•"/>
            </a:pP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Daarnaast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moeten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we het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beroep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van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leraar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aantrekkelijker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maken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Dat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hebben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we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voor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stuk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in eigen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handen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,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toch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als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het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gaat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over de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manier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waarop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het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werk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in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scholen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wordt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georganiseerd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,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verdeeld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aangestuurd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Daarin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zit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volgens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ons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(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een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deel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van) de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oplossing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</a:t>
            </a:r>
            <a:r>
              <a:rPr lang="en-GB" sz="1800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br>
              <a:rPr lang="en-GB" sz="1800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</a:br>
            <a:endParaRPr lang="en-GB" sz="1800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8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0403251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 fontAlgn="base"/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staan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voor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de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opdracht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om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onze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missie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te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realiseren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onderwijskwaliteit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te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waarborgen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voor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iedereen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,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rekening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houdend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met de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uitdagingen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die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ons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pad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kruisen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</a:t>
            </a:r>
            <a:r>
              <a:rPr lang="en-US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US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Calibri" panose="020F0502020204030204" pitchFamily="34" charset="0"/>
            </a:endParaRPr>
          </a:p>
          <a:p>
            <a:pPr algn="l" rtl="0" fontAlgn="base"/>
            <a:r>
              <a:rPr lang="en-GB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GB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Calibri" panose="020F0502020204030204" pitchFamily="34" charset="0"/>
            </a:endParaRPr>
          </a:p>
          <a:p>
            <a:pPr algn="l" rtl="0" fontAlgn="base"/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terugkeer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naar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het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onderwijs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van de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vorige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eeuw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is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geen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optie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, want de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omstandigheden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zijn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grondig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veranderd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Focussen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op het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bieden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van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gelijke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onderwijskansen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voor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élke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lerende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is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belangrijker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dan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ooit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</a:t>
            </a:r>
            <a:r>
              <a:rPr lang="en-US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US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Calibri" panose="020F0502020204030204" pitchFamily="34" charset="0"/>
            </a:endParaRPr>
          </a:p>
          <a:p>
            <a:pPr algn="l" rtl="0" fontAlgn="base"/>
            <a:r>
              <a:rPr lang="en-GB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GB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Calibri" panose="020F0502020204030204" pitchFamily="34" charset="0"/>
            </a:endParaRPr>
          </a:p>
          <a:p>
            <a:pPr algn="l" rtl="0" fontAlgn="base"/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moeten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onze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leerlingen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cursisten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helpen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om mee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te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kunnen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in de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snel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veranderende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wereld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We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moeten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hen de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juiste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skills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tools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aanreiken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om in die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zeer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diverse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samenleving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te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kunnen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samenwerken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samenleven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</a:t>
            </a:r>
            <a:r>
              <a:rPr lang="en-US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US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Calibri" panose="020F0502020204030204" pitchFamily="34" charset="0"/>
            </a:endParaRPr>
          </a:p>
          <a:p>
            <a:pPr algn="l" rtl="0" fontAlgn="base"/>
            <a:r>
              <a:rPr lang="en-GB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GB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Calibri" panose="020F0502020204030204" pitchFamily="34" charset="0"/>
            </a:endParaRPr>
          </a:p>
          <a:p>
            <a:pPr algn="l" rtl="0" fontAlgn="base"/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streven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voor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elk van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onze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lerenden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naar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leerwinst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,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leermotivatie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leervermogen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,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zodat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ze de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ambitieuze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onderwijsdoelen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behalen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,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klaar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zijn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voor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‘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leven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lang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leren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’. </a:t>
            </a:r>
            <a:r>
              <a:rPr lang="en-US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US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Calibri" panose="020F0502020204030204" pitchFamily="34" charset="0"/>
            </a:endParaRPr>
          </a:p>
          <a:p>
            <a:pPr algn="l" rtl="0" fontAlgn="base"/>
            <a:r>
              <a:rPr lang="en-GB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GB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Calibri" panose="020F0502020204030204" pitchFamily="34" charset="0"/>
            </a:endParaRPr>
          </a:p>
          <a:p>
            <a:pPr algn="l" rtl="0" fontAlgn="base"/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Om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dit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te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realiseren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,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moeten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we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ons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onderwijs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future-proof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maken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alle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uitdagingen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omzetten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in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kansen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HOE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kunnen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we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daartoe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komen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?</a:t>
            </a:r>
            <a:r>
              <a:rPr lang="en-US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US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Calibri" panose="020F0502020204030204" pitchFamily="34" charset="0"/>
            </a:endParaRPr>
          </a:p>
          <a:p>
            <a:pPr algn="l" rtl="0" fontAlgn="base"/>
            <a:r>
              <a:rPr lang="en-GB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GB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Calibri" panose="020F0502020204030204" pitchFamily="34" charset="0"/>
            </a:endParaRPr>
          </a:p>
          <a:p>
            <a:pPr algn="l" rtl="0" fontAlgn="base"/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Hiervoor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hebben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we met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onze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scholen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schoolgroepen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grote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denkoefening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gedaan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Daaruit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is het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strategisch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plan GO! 2030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ontstaan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</a:t>
            </a:r>
            <a:r>
              <a:rPr lang="en-US" b="0" i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US" b="0" i="0">
              <a:solidFill>
                <a:srgbClr val="444444"/>
              </a:solidFill>
              <a:effectLst/>
              <a:highlight>
                <a:srgbClr val="F5F5F5"/>
              </a:highlight>
              <a:latin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9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1055842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10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3648846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12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199644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DC27A1-75C5-1842-7007-A6A1162698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87B9EA-5718-4515-C496-AFE2B4A8B8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B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5ACE66-FE58-02B8-11EC-8C2C6DE5F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84CE41-2AD4-8FEA-D218-1D68CE132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28A7FB-E22E-D005-396D-99D43334F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782913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221E0-E8CA-9491-8F1D-79BEF0B1C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88BF43-267F-7477-304F-CDCF40034D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C40684-0211-731C-913F-1BBB675C8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ACAA6E-E224-AA7D-BEBC-770C8FE1A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42747-696C-3BEC-7E84-C97066E54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622770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56ADB-F51A-A245-F3C1-19E79A88C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F206BA-B033-DAD3-2DA3-4EE582D749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DD9CFC-0D4E-7531-2318-423CC3476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FA1AE1-3EB3-25DB-8FC1-F7D339FC3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473D22-97FF-A1D6-126F-A1BBC0972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722551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25FDD3-E374-072C-9339-B1C73EBFB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4F4FF1-03B5-3979-5694-B7F11D61F4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A36242-FF3E-C9DF-3817-EBFCEF367F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E84986-6A8B-A33C-95BF-77F6726B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E3EA72-B446-452E-52FE-A6F63F03A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FFFC0-C0FB-0246-9DA8-C021FA413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731437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E5E353-E24C-CB35-0021-5B8B45CD76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863CCA-362C-B21D-012E-3B63FADB4F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EDAFD3-76E4-26FE-5B41-E5C6F197E1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179E23-6648-EEFF-9799-B5BAF3A7E0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627CB3-AB18-4BD4-DE5C-E24BA9C3E6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F904BF-64D5-7446-7C3A-34BE8B239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094CEA0-D1D8-DF41-AD39-46C80F8E6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35B3953-E729-96E5-B396-47F12E840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402597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BDF4C2-E402-211B-BD5D-02974C431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D2D412-8C34-9237-2F4A-C941DC2DB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88852A-949B-DE3E-87EC-218597D1B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A0E841-CC3C-FBDA-B54C-06BECCF26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167998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CCD517-60FB-E67C-9B7E-0A5C892B04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F2508C-9823-6A7F-C6F6-44249A7601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3940EB-E160-E15B-50F0-150698CC1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411824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CEEC9-1E25-4D6B-5564-AD2D8EA66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7D19B8-54E4-D011-925E-F1ED3E12A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23207C-A7B8-83C2-5220-0FAA6A46B6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BC7D63-EB51-1CEA-ACBA-5C572C9D8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68D181-06D3-A7CA-97B4-414E0FE8B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549EE4-5E0E-D728-3066-D847C1A7A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766174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242E3-45D0-FD4A-2106-B40CFEDB6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68B07E4-EDAC-6BFD-C00D-41727729BF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B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D31CF9-BF2A-75FE-9005-96ABBED8F2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7F0D08-9963-C947-EA57-4590233C8A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806518-FC42-F740-79BD-8E6C247F2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E310BB-3D23-4372-701B-9ADBA6142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089769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D8B963-E608-A236-9CEF-7C9000EA2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7C5002-82D6-05FD-EA6A-929F04715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988A67-BAAE-A3D9-8CD0-2CE42F5D00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E98DF1-9BF6-A093-F3E0-2642301EBC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3037A4-94D1-E0F2-279D-A084EFE22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953570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587A07-AA2E-F6D4-3616-40C38569A5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E0532D-CE80-9D2E-5419-15C1DBD4F3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5F59A5-219B-5835-EBFE-D16ACCEFB2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34E9C3-8655-4C74-B7C2-B938CF6E6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18CB51-E1D5-D546-3F78-CB2ABE339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41445943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73394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8B32954-7CEF-F085-A895-D2EF2AD97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AA436A-E467-6D6F-C919-3DBB5D1C64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CACBF7-2127-2C6A-3754-52B38E58A7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E682A3-BCFF-1D60-1F3A-49ED0DDBEE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1CF1B6-C06B-F3FB-6D67-2E20B8FD0B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4446199-00E6-4149-ACAC-C60283B781CE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870242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7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image" Target="../media/image12.png"/><Relationship Id="rId5" Type="http://schemas.openxmlformats.org/officeDocument/2006/relationships/image" Target="../media/image1.png"/><Relationship Id="rId10" Type="http://schemas.openxmlformats.org/officeDocument/2006/relationships/image" Target="../media/image17.png"/><Relationship Id="rId4" Type="http://schemas.openxmlformats.org/officeDocument/2006/relationships/image" Target="../media/image13.png"/><Relationship Id="rId9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13" Type="http://schemas.openxmlformats.org/officeDocument/2006/relationships/image" Target="../media/image26.png"/><Relationship Id="rId18" Type="http://schemas.openxmlformats.org/officeDocument/2006/relationships/image" Target="../media/image30.svg"/><Relationship Id="rId3" Type="http://schemas.openxmlformats.org/officeDocument/2006/relationships/image" Target="../media/image18.png"/><Relationship Id="rId21" Type="http://schemas.openxmlformats.org/officeDocument/2006/relationships/image" Target="../media/image32.png"/><Relationship Id="rId7" Type="http://schemas.openxmlformats.org/officeDocument/2006/relationships/image" Target="../media/image21.png"/><Relationship Id="rId12" Type="http://schemas.openxmlformats.org/officeDocument/2006/relationships/image" Target="../media/image25.svg"/><Relationship Id="rId17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28.svg"/><Relationship Id="rId20" Type="http://schemas.openxmlformats.org/officeDocument/2006/relationships/image" Target="../media/image1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svg"/><Relationship Id="rId11" Type="http://schemas.openxmlformats.org/officeDocument/2006/relationships/image" Target="../media/image24.png"/><Relationship Id="rId5" Type="http://schemas.openxmlformats.org/officeDocument/2006/relationships/image" Target="../media/image19.png"/><Relationship Id="rId15" Type="http://schemas.openxmlformats.org/officeDocument/2006/relationships/image" Target="../media/image27.png"/><Relationship Id="rId10" Type="http://schemas.openxmlformats.org/officeDocument/2006/relationships/image" Target="../media/image23.png"/><Relationship Id="rId19" Type="http://schemas.openxmlformats.org/officeDocument/2006/relationships/image" Target="../media/image31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13" Type="http://schemas.openxmlformats.org/officeDocument/2006/relationships/image" Target="../media/image26.png"/><Relationship Id="rId18" Type="http://schemas.openxmlformats.org/officeDocument/2006/relationships/image" Target="../media/image37.svg"/><Relationship Id="rId3" Type="http://schemas.openxmlformats.org/officeDocument/2006/relationships/image" Target="../media/image18.png"/><Relationship Id="rId21" Type="http://schemas.openxmlformats.org/officeDocument/2006/relationships/image" Target="../media/image32.png"/><Relationship Id="rId7" Type="http://schemas.openxmlformats.org/officeDocument/2006/relationships/image" Target="../media/image21.png"/><Relationship Id="rId12" Type="http://schemas.openxmlformats.org/officeDocument/2006/relationships/image" Target="../media/image35.svg"/><Relationship Id="rId17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36.svg"/><Relationship Id="rId20" Type="http://schemas.openxmlformats.org/officeDocument/2006/relationships/image" Target="../media/image1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svg"/><Relationship Id="rId11" Type="http://schemas.openxmlformats.org/officeDocument/2006/relationships/image" Target="../media/image24.png"/><Relationship Id="rId5" Type="http://schemas.openxmlformats.org/officeDocument/2006/relationships/image" Target="../media/image19.png"/><Relationship Id="rId15" Type="http://schemas.openxmlformats.org/officeDocument/2006/relationships/image" Target="../media/image27.png"/><Relationship Id="rId10" Type="http://schemas.openxmlformats.org/officeDocument/2006/relationships/image" Target="../media/image23.png"/><Relationship Id="rId19" Type="http://schemas.openxmlformats.org/officeDocument/2006/relationships/image" Target="../media/image31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svg"/><Relationship Id="rId13" Type="http://schemas.openxmlformats.org/officeDocument/2006/relationships/image" Target="../media/image42.png"/><Relationship Id="rId18" Type="http://schemas.openxmlformats.org/officeDocument/2006/relationships/image" Target="../media/image47.svg"/><Relationship Id="rId3" Type="http://schemas.openxmlformats.org/officeDocument/2006/relationships/image" Target="../media/image2.png"/><Relationship Id="rId7" Type="http://schemas.openxmlformats.org/officeDocument/2006/relationships/image" Target="../media/image38.png"/><Relationship Id="rId12" Type="http://schemas.openxmlformats.org/officeDocument/2006/relationships/image" Target="../media/image17.png"/><Relationship Id="rId17" Type="http://schemas.openxmlformats.org/officeDocument/2006/relationships/image" Target="../media/image46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45.sv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image" Target="../media/image9.png"/><Relationship Id="rId5" Type="http://schemas.openxmlformats.org/officeDocument/2006/relationships/image" Target="../media/image11.png"/><Relationship Id="rId15" Type="http://schemas.openxmlformats.org/officeDocument/2006/relationships/image" Target="../media/image44.png"/><Relationship Id="rId10" Type="http://schemas.openxmlformats.org/officeDocument/2006/relationships/image" Target="../media/image41.svg"/><Relationship Id="rId4" Type="http://schemas.openxmlformats.org/officeDocument/2006/relationships/image" Target="../media/image23.png"/><Relationship Id="rId9" Type="http://schemas.openxmlformats.org/officeDocument/2006/relationships/image" Target="../media/image40.png"/><Relationship Id="rId14" Type="http://schemas.openxmlformats.org/officeDocument/2006/relationships/image" Target="../media/image43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8.png"/><Relationship Id="rId7" Type="http://schemas.openxmlformats.org/officeDocument/2006/relationships/image" Target="../media/image50.png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image" Target="../media/image53.png"/><Relationship Id="rId5" Type="http://schemas.openxmlformats.org/officeDocument/2006/relationships/image" Target="../media/image17.png"/><Relationship Id="rId10" Type="http://schemas.openxmlformats.org/officeDocument/2006/relationships/image" Target="../media/image52.png"/><Relationship Id="rId4" Type="http://schemas.openxmlformats.org/officeDocument/2006/relationships/image" Target="../media/image49.png"/><Relationship Id="rId9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55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png"/><Relationship Id="rId5" Type="http://schemas.openxmlformats.org/officeDocument/2006/relationships/image" Target="../media/image9.png"/><Relationship Id="rId4" Type="http://schemas.openxmlformats.org/officeDocument/2006/relationships/image" Target="../media/image2.png"/><Relationship Id="rId9" Type="http://schemas.openxmlformats.org/officeDocument/2006/relationships/image" Target="../media/image5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18.png"/><Relationship Id="rId7" Type="http://schemas.openxmlformats.org/officeDocument/2006/relationships/image" Target="../media/image4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5" Type="http://schemas.openxmlformats.org/officeDocument/2006/relationships/image" Target="../media/image12.png"/><Relationship Id="rId4" Type="http://schemas.openxmlformats.org/officeDocument/2006/relationships/image" Target="../media/image58.png"/><Relationship Id="rId9" Type="http://schemas.openxmlformats.org/officeDocument/2006/relationships/image" Target="../media/image5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6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24C32A0-2A36-3263-ABFB-A10FD44DF980}"/>
              </a:ext>
            </a:extLst>
          </p:cNvPr>
          <p:cNvSpPr/>
          <p:nvPr/>
        </p:nvSpPr>
        <p:spPr>
          <a:xfrm>
            <a:off x="-2" y="-1"/>
            <a:ext cx="12192001" cy="6858000"/>
          </a:xfrm>
          <a:prstGeom prst="rect">
            <a:avLst/>
          </a:prstGeom>
          <a:solidFill>
            <a:srgbClr val="C4004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 dirty="0"/>
          </a:p>
        </p:txBody>
      </p:sp>
      <p:pic>
        <p:nvPicPr>
          <p:cNvPr id="26" name="Picture 25" descr="A black and white circular pattern&#10;&#10;Description automatically generated">
            <a:extLst>
              <a:ext uri="{FF2B5EF4-FFF2-40B4-BE49-F238E27FC236}">
                <a16:creationId xmlns:a16="http://schemas.microsoft.com/office/drawing/2014/main" id="{B7ECD46F-A054-2C8B-AB19-1E79879C83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9538302" y="4195917"/>
            <a:ext cx="1337900" cy="1337900"/>
          </a:xfrm>
          <a:prstGeom prst="rect">
            <a:avLst/>
          </a:prstGeom>
        </p:spPr>
      </p:pic>
      <p:pic>
        <p:nvPicPr>
          <p:cNvPr id="28" name="Picture 27" descr="A black and blue diamond pattern&#10;&#10;Description automatically generated">
            <a:extLst>
              <a:ext uri="{FF2B5EF4-FFF2-40B4-BE49-F238E27FC236}">
                <a16:creationId xmlns:a16="http://schemas.microsoft.com/office/drawing/2014/main" id="{C4AA03F7-0921-F192-9AD4-FA89192428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76202" y="4187098"/>
            <a:ext cx="1336057" cy="1336057"/>
          </a:xfrm>
          <a:prstGeom prst="rect">
            <a:avLst/>
          </a:prstGeom>
        </p:spPr>
      </p:pic>
      <p:pic>
        <p:nvPicPr>
          <p:cNvPr id="30" name="Picture 29" descr="A blue and black logo&#10;&#10;Description automatically generated">
            <a:extLst>
              <a:ext uri="{FF2B5EF4-FFF2-40B4-BE49-F238E27FC236}">
                <a16:creationId xmlns:a16="http://schemas.microsoft.com/office/drawing/2014/main" id="{14E53372-F6F4-8DAE-3113-BD7863C38F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34547" y="5533817"/>
            <a:ext cx="1336058" cy="133605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CB78E35-CE51-9473-28AC-9997E1269FEC}"/>
              </a:ext>
            </a:extLst>
          </p:cNvPr>
          <p:cNvSpPr txBox="1"/>
          <p:nvPr/>
        </p:nvSpPr>
        <p:spPr>
          <a:xfrm>
            <a:off x="-1" y="2498395"/>
            <a:ext cx="12192000" cy="995081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BE" sz="8000" b="1" spc="-200" dirty="0">
                <a:solidFill>
                  <a:schemeClr val="bg1"/>
                </a:solidFill>
                <a:latin typeface="Flanders Art Sans Black" pitchFamily="2" charset="77"/>
              </a:rPr>
              <a:t>STRATEGISCH PLAN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707E2F4F-DFDA-5450-39E2-4DD71ABBEBB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251327" y="3339485"/>
            <a:ext cx="1716472" cy="124640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366852D-2B51-A36C-D2EB-B2CAE5E5593A}"/>
              </a:ext>
            </a:extLst>
          </p:cNvPr>
          <p:cNvSpPr txBox="1"/>
          <p:nvPr/>
        </p:nvSpPr>
        <p:spPr>
          <a:xfrm>
            <a:off x="6181727" y="3599638"/>
            <a:ext cx="2271710" cy="995081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BE" sz="8000" b="1" spc="-200" dirty="0">
                <a:solidFill>
                  <a:schemeClr val="bg1"/>
                </a:solidFill>
                <a:latin typeface="Flanders Art Sans Black" pitchFamily="2" charset="77"/>
              </a:rPr>
              <a:t>2030</a:t>
            </a:r>
          </a:p>
        </p:txBody>
      </p:sp>
      <p:pic>
        <p:nvPicPr>
          <p:cNvPr id="34" name="Picture 33" descr="A black diamond shaped object&#10;&#10;Description automatically generated">
            <a:extLst>
              <a:ext uri="{FF2B5EF4-FFF2-40B4-BE49-F238E27FC236}">
                <a16:creationId xmlns:a16="http://schemas.microsoft.com/office/drawing/2014/main" id="{B04D0191-8B56-DD8B-0376-065745A1357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870606" y="5533816"/>
            <a:ext cx="1333270" cy="1336059"/>
          </a:xfrm>
          <a:prstGeom prst="rect">
            <a:avLst/>
          </a:prstGeom>
        </p:spPr>
      </p:pic>
      <p:pic>
        <p:nvPicPr>
          <p:cNvPr id="3" name="Picture 2" descr="A black and white chevron pattern&#10;&#10;Description automatically generated">
            <a:extLst>
              <a:ext uri="{FF2B5EF4-FFF2-40B4-BE49-F238E27FC236}">
                <a16:creationId xmlns:a16="http://schemas.microsoft.com/office/drawing/2014/main" id="{B19D8C32-8212-EDE4-0CB3-AD37E449C86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0800000">
            <a:off x="8218748" y="5539450"/>
            <a:ext cx="1315797" cy="1318550"/>
          </a:xfrm>
          <a:prstGeom prst="rect">
            <a:avLst/>
          </a:prstGeom>
        </p:spPr>
      </p:pic>
      <p:pic>
        <p:nvPicPr>
          <p:cNvPr id="7" name="Picture 6" descr="A black diamond on a blue background&#10;&#10;Description automatically generated">
            <a:extLst>
              <a:ext uri="{FF2B5EF4-FFF2-40B4-BE49-F238E27FC236}">
                <a16:creationId xmlns:a16="http://schemas.microsoft.com/office/drawing/2014/main" id="{ECB31B5B-00A8-14DC-EA9A-96F6B2EBF27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80847" y="5530486"/>
            <a:ext cx="1337899" cy="1337899"/>
          </a:xfrm>
          <a:prstGeom prst="rect">
            <a:avLst/>
          </a:prstGeom>
        </p:spPr>
      </p:pic>
      <p:pic>
        <p:nvPicPr>
          <p:cNvPr id="9" name="Picture 8" descr="A black and blue chevron pattern&#10;&#10;Description automatically generated">
            <a:extLst>
              <a:ext uri="{FF2B5EF4-FFF2-40B4-BE49-F238E27FC236}">
                <a16:creationId xmlns:a16="http://schemas.microsoft.com/office/drawing/2014/main" id="{929AFF38-29CD-FAAF-69C7-53A52EB6FF6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400000">
            <a:off x="1397" y="-1398"/>
            <a:ext cx="1336058" cy="1338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78765"/>
      </p:ext>
    </p:extLst>
  </p:cSld>
  <p:clrMapOvr>
    <a:masterClrMapping/>
  </p:clrMapOvr>
  <p:transition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20B2690-A56F-AE85-8257-1A8D6456CCC0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rgbClr val="FCF3F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 dirty="0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AD1890AA-D60C-785D-639E-7920523A49A6}"/>
              </a:ext>
            </a:extLst>
          </p:cNvPr>
          <p:cNvGrpSpPr/>
          <p:nvPr/>
        </p:nvGrpSpPr>
        <p:grpSpPr>
          <a:xfrm>
            <a:off x="8160466" y="757278"/>
            <a:ext cx="1733696" cy="5707335"/>
            <a:chOff x="10109591" y="757278"/>
            <a:chExt cx="1733696" cy="5707335"/>
          </a:xfrm>
        </p:grpSpPr>
        <p:sp>
          <p:nvSpPr>
            <p:cNvPr id="15" name="Rounded Rectangle 14">
              <a:extLst>
                <a:ext uri="{FF2B5EF4-FFF2-40B4-BE49-F238E27FC236}">
                  <a16:creationId xmlns:a16="http://schemas.microsoft.com/office/drawing/2014/main" id="{EE438A38-9779-D7AA-AAD2-B72E34E797EC}"/>
                </a:ext>
              </a:extLst>
            </p:cNvPr>
            <p:cNvSpPr/>
            <p:nvPr/>
          </p:nvSpPr>
          <p:spPr>
            <a:xfrm>
              <a:off x="10109591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7AC8C3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6E4AF131-14B1-0BDA-DDF2-51F9DC37C346}"/>
                </a:ext>
              </a:extLst>
            </p:cNvPr>
            <p:cNvGrpSpPr/>
            <p:nvPr/>
          </p:nvGrpSpPr>
          <p:grpSpPr>
            <a:xfrm>
              <a:off x="10762987" y="757278"/>
              <a:ext cx="426904" cy="421413"/>
              <a:chOff x="3655855" y="2518421"/>
              <a:chExt cx="426904" cy="421413"/>
            </a:xfrm>
          </p:grpSpPr>
          <p:pic>
            <p:nvPicPr>
              <p:cNvPr id="25" name="Picture 24" descr="A pink and black circle&#10;&#10;Description automatically generated">
                <a:extLst>
                  <a:ext uri="{FF2B5EF4-FFF2-40B4-BE49-F238E27FC236}">
                    <a16:creationId xmlns:a16="http://schemas.microsoft.com/office/drawing/2014/main" id="{2D6BCDC0-5ADB-1D05-1910-8AF90DF76D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662226" y="2518421"/>
                <a:ext cx="420533" cy="421413"/>
              </a:xfrm>
              <a:prstGeom prst="rect">
                <a:avLst/>
              </a:prstGeom>
            </p:spPr>
          </p:pic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CC0BB38B-9C98-1EDB-1303-B33CC0C99574}"/>
                  </a:ext>
                </a:extLst>
              </p:cNvPr>
              <p:cNvSpPr txBox="1"/>
              <p:nvPr/>
            </p:nvSpPr>
            <p:spPr>
              <a:xfrm>
                <a:off x="3655855" y="2579569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nl-BE" sz="2800" b="1" spc="-200" dirty="0">
                    <a:solidFill>
                      <a:schemeClr val="bg1"/>
                    </a:solidFill>
                    <a:latin typeface="Flanders Art Sans Black" pitchFamily="2" charset="77"/>
                  </a:rPr>
                  <a:t>5</a:t>
                </a:r>
                <a:endParaRPr lang="en-BE" sz="2800" b="1" spc="-200" dirty="0">
                  <a:solidFill>
                    <a:schemeClr val="bg1"/>
                  </a:solidFill>
                  <a:latin typeface="Flanders Art Sans Black" pitchFamily="2" charset="77"/>
                </a:endParaRPr>
              </a:p>
            </p:txBody>
          </p:sp>
        </p:grp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9A2BFA60-821A-D0C9-37B1-66A28D764001}"/>
                </a:ext>
              </a:extLst>
            </p:cNvPr>
            <p:cNvSpPr txBox="1"/>
            <p:nvPr/>
          </p:nvSpPr>
          <p:spPr>
            <a:xfrm rot="16200000">
              <a:off x="8338891" y="3418298"/>
              <a:ext cx="5408468" cy="684162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 dirty="0">
                  <a:solidFill>
                    <a:schemeClr val="bg1"/>
                  </a:solidFill>
                  <a:latin typeface="Flanders Art Sans Black" pitchFamily="2" charset="77"/>
                </a:rPr>
                <a:t>SCHOOLBELEID</a:t>
              </a: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6A635D68-1E46-6BE0-6CAE-0D44AF234D45}"/>
              </a:ext>
            </a:extLst>
          </p:cNvPr>
          <p:cNvGrpSpPr/>
          <p:nvPr/>
        </p:nvGrpSpPr>
        <p:grpSpPr>
          <a:xfrm>
            <a:off x="10108516" y="769243"/>
            <a:ext cx="1733696" cy="5695370"/>
            <a:chOff x="8159388" y="769243"/>
            <a:chExt cx="1733696" cy="5695370"/>
          </a:xfrm>
        </p:grpSpPr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35710A48-87AB-0482-B893-DF100F7C1170}"/>
                </a:ext>
              </a:extLst>
            </p:cNvPr>
            <p:cNvSpPr/>
            <p:nvPr/>
          </p:nvSpPr>
          <p:spPr>
            <a:xfrm>
              <a:off x="8159388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581F6F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3CF14DF4-B282-42F8-1DDE-EE075CDEA1F7}"/>
                </a:ext>
              </a:extLst>
            </p:cNvPr>
            <p:cNvSpPr txBox="1"/>
            <p:nvPr/>
          </p:nvSpPr>
          <p:spPr>
            <a:xfrm rot="16200000">
              <a:off x="6385503" y="3079744"/>
              <a:ext cx="5408468" cy="1361270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 dirty="0">
                  <a:solidFill>
                    <a:schemeClr val="bg1"/>
                  </a:solidFill>
                  <a:latin typeface="Flanders Art Sans Black" pitchFamily="2" charset="77"/>
                </a:rPr>
                <a:t>LEER-GEMEENSCHAP</a:t>
              </a:r>
            </a:p>
          </p:txBody>
        </p: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95A462C9-1A52-157A-25D4-9AEABF87F974}"/>
                </a:ext>
              </a:extLst>
            </p:cNvPr>
            <p:cNvGrpSpPr/>
            <p:nvPr/>
          </p:nvGrpSpPr>
          <p:grpSpPr>
            <a:xfrm>
              <a:off x="8812784" y="769243"/>
              <a:ext cx="430924" cy="421413"/>
              <a:chOff x="3655855" y="2451130"/>
              <a:chExt cx="430924" cy="421413"/>
            </a:xfrm>
          </p:grpSpPr>
          <p:pic>
            <p:nvPicPr>
              <p:cNvPr id="40" name="Picture 39" descr="A blue and black circle&#10;&#10;Description automatically generated">
                <a:extLst>
                  <a:ext uri="{FF2B5EF4-FFF2-40B4-BE49-F238E27FC236}">
                    <a16:creationId xmlns:a16="http://schemas.microsoft.com/office/drawing/2014/main" id="{5C3A134D-4637-1412-668C-4713B8E1D0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666246" y="2451130"/>
                <a:ext cx="420533" cy="421413"/>
              </a:xfrm>
              <a:prstGeom prst="rect">
                <a:avLst/>
              </a:prstGeom>
            </p:spPr>
          </p:pic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EA70F926-6C47-6957-E25C-87296530253E}"/>
                  </a:ext>
                </a:extLst>
              </p:cNvPr>
              <p:cNvSpPr txBox="1"/>
              <p:nvPr/>
            </p:nvSpPr>
            <p:spPr>
              <a:xfrm>
                <a:off x="3655855" y="2512278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nl-BE" sz="2800" b="1" spc="-200" dirty="0">
                    <a:solidFill>
                      <a:schemeClr val="bg1"/>
                    </a:solidFill>
                    <a:latin typeface="Flanders Art Sans Black" pitchFamily="2" charset="77"/>
                  </a:rPr>
                  <a:t>6</a:t>
                </a:r>
                <a:endParaRPr lang="en-BE" sz="2800" b="1" spc="-200" dirty="0">
                  <a:solidFill>
                    <a:schemeClr val="bg1"/>
                  </a:solidFill>
                  <a:latin typeface="Flanders Art Sans Black" pitchFamily="2" charset="77"/>
                </a:endParaRPr>
              </a:p>
            </p:txBody>
          </p:sp>
        </p:grp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9A08EDA5-49C3-DFB5-F3A8-F54E9F46AB51}"/>
              </a:ext>
            </a:extLst>
          </p:cNvPr>
          <p:cNvGrpSpPr/>
          <p:nvPr/>
        </p:nvGrpSpPr>
        <p:grpSpPr>
          <a:xfrm>
            <a:off x="4258982" y="769243"/>
            <a:ext cx="1733696" cy="5695369"/>
            <a:chOff x="4258982" y="769243"/>
            <a:chExt cx="1733696" cy="5695369"/>
          </a:xfrm>
        </p:grpSpPr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id="{9E83AA8E-8D7A-9C92-3B2C-D35E73E10C82}"/>
                </a:ext>
              </a:extLst>
            </p:cNvPr>
            <p:cNvSpPr/>
            <p:nvPr/>
          </p:nvSpPr>
          <p:spPr>
            <a:xfrm>
              <a:off x="4258982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7AC8C3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E7FFA219-ECD6-39A2-DED4-33110EA35791}"/>
                </a:ext>
              </a:extLst>
            </p:cNvPr>
            <p:cNvGrpSpPr/>
            <p:nvPr/>
          </p:nvGrpSpPr>
          <p:grpSpPr>
            <a:xfrm>
              <a:off x="4893811" y="769243"/>
              <a:ext cx="430924" cy="421413"/>
              <a:chOff x="4893811" y="769243"/>
              <a:chExt cx="430924" cy="421413"/>
            </a:xfrm>
          </p:grpSpPr>
          <p:pic>
            <p:nvPicPr>
              <p:cNvPr id="17" name="Picture 16" descr="A purple and black circle&#10;&#10;Description automatically generated">
                <a:extLst>
                  <a:ext uri="{FF2B5EF4-FFF2-40B4-BE49-F238E27FC236}">
                    <a16:creationId xmlns:a16="http://schemas.microsoft.com/office/drawing/2014/main" id="{4C3FCF23-47F1-F29C-77C1-34633CC0D6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904202" y="769243"/>
                <a:ext cx="420533" cy="421413"/>
              </a:xfrm>
              <a:prstGeom prst="rect">
                <a:avLst/>
              </a:prstGeom>
            </p:spPr>
          </p:pic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6434F69C-6215-A713-EACF-856E654E9E98}"/>
                  </a:ext>
                </a:extLst>
              </p:cNvPr>
              <p:cNvSpPr txBox="1"/>
              <p:nvPr/>
            </p:nvSpPr>
            <p:spPr>
              <a:xfrm>
                <a:off x="4893811" y="830391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BE" sz="2800" b="1" spc="-200" dirty="0">
                    <a:solidFill>
                      <a:schemeClr val="bg1"/>
                    </a:solidFill>
                    <a:latin typeface="Flanders Art Sans Black" pitchFamily="2" charset="77"/>
                  </a:rPr>
                  <a:t>3</a:t>
                </a:r>
              </a:p>
            </p:txBody>
          </p:sp>
        </p:grp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47B232A1-BAAB-EA08-3254-3F67CE14FC99}"/>
                </a:ext>
              </a:extLst>
            </p:cNvPr>
            <p:cNvSpPr txBox="1"/>
            <p:nvPr/>
          </p:nvSpPr>
          <p:spPr>
            <a:xfrm rot="16200000">
              <a:off x="2485097" y="3418298"/>
              <a:ext cx="5408467" cy="684162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 dirty="0">
                  <a:solidFill>
                    <a:schemeClr val="bg1"/>
                  </a:solidFill>
                  <a:latin typeface="Flanders Art Sans Black" pitchFamily="2" charset="77"/>
                </a:rPr>
                <a:t>UITDAGINGEN</a:t>
              </a:r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48CE3E5B-69EE-5BBB-0EFA-9FBDD0861124}"/>
              </a:ext>
            </a:extLst>
          </p:cNvPr>
          <p:cNvGrpSpPr/>
          <p:nvPr/>
        </p:nvGrpSpPr>
        <p:grpSpPr>
          <a:xfrm>
            <a:off x="358576" y="757277"/>
            <a:ext cx="1733696" cy="5707342"/>
            <a:chOff x="358576" y="757277"/>
            <a:chExt cx="1733696" cy="5707342"/>
          </a:xfrm>
        </p:grpSpPr>
        <p:sp>
          <p:nvSpPr>
            <p:cNvPr id="21" name="Rounded Rectangle 20">
              <a:extLst>
                <a:ext uri="{FF2B5EF4-FFF2-40B4-BE49-F238E27FC236}">
                  <a16:creationId xmlns:a16="http://schemas.microsoft.com/office/drawing/2014/main" id="{6F58275E-951D-5A52-CF53-EDAAC12AF877}"/>
                </a:ext>
              </a:extLst>
            </p:cNvPr>
            <p:cNvSpPr/>
            <p:nvPr/>
          </p:nvSpPr>
          <p:spPr>
            <a:xfrm>
              <a:off x="358576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C7004A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582BC1FA-1D7A-B985-AEE0-E6B60F5F39BC}"/>
                </a:ext>
              </a:extLst>
            </p:cNvPr>
            <p:cNvSpPr txBox="1"/>
            <p:nvPr/>
          </p:nvSpPr>
          <p:spPr>
            <a:xfrm rot="16200000">
              <a:off x="-1415311" y="3418303"/>
              <a:ext cx="5408470" cy="684162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 dirty="0">
                  <a:solidFill>
                    <a:schemeClr val="bg1"/>
                  </a:solidFill>
                  <a:latin typeface="Flanders Art Sans Black" pitchFamily="2" charset="77"/>
                </a:rPr>
                <a:t>MISSIE</a:t>
              </a:r>
            </a:p>
          </p:txBody>
        </p: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D5ACFF42-DBA6-713A-5B83-CDA8FCF810E5}"/>
                </a:ext>
              </a:extLst>
            </p:cNvPr>
            <p:cNvGrpSpPr/>
            <p:nvPr/>
          </p:nvGrpSpPr>
          <p:grpSpPr>
            <a:xfrm>
              <a:off x="989108" y="757277"/>
              <a:ext cx="445612" cy="427797"/>
              <a:chOff x="3630455" y="2766037"/>
              <a:chExt cx="445612" cy="427797"/>
            </a:xfrm>
          </p:grpSpPr>
          <p:pic>
            <p:nvPicPr>
              <p:cNvPr id="53" name="Picture 52" descr="A blue and black circle&#10;&#10;Description automatically generated">
                <a:extLst>
                  <a:ext uri="{FF2B5EF4-FFF2-40B4-BE49-F238E27FC236}">
                    <a16:creationId xmlns:a16="http://schemas.microsoft.com/office/drawing/2014/main" id="{CADBB203-9FCB-9AFE-458C-C9F3652161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649163" y="2766037"/>
                <a:ext cx="426904" cy="427797"/>
              </a:xfrm>
              <a:prstGeom prst="rect">
                <a:avLst/>
              </a:prstGeom>
            </p:spPr>
          </p:pic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64529091-B9AC-1E2D-2E95-7259E8D90133}"/>
                  </a:ext>
                </a:extLst>
              </p:cNvPr>
              <p:cNvSpPr txBox="1"/>
              <p:nvPr/>
            </p:nvSpPr>
            <p:spPr>
              <a:xfrm>
                <a:off x="3630455" y="2833569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BE" sz="2800" b="1" spc="-200" dirty="0">
                    <a:solidFill>
                      <a:schemeClr val="bg1"/>
                    </a:solidFill>
                    <a:latin typeface="Flanders Art Sans Black" pitchFamily="2" charset="77"/>
                  </a:rPr>
                  <a:t>1</a:t>
                </a:r>
              </a:p>
            </p:txBody>
          </p:sp>
        </p:grp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E0926A43-02EF-624E-FCD1-FFF89F971E7D}"/>
              </a:ext>
            </a:extLst>
          </p:cNvPr>
          <p:cNvGrpSpPr/>
          <p:nvPr/>
        </p:nvGrpSpPr>
        <p:grpSpPr>
          <a:xfrm>
            <a:off x="2308779" y="757277"/>
            <a:ext cx="1733696" cy="5707340"/>
            <a:chOff x="2308779" y="757277"/>
            <a:chExt cx="1733696" cy="5707340"/>
          </a:xfrm>
        </p:grpSpPr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A113DE04-C95C-00E0-F3CA-CB5CF00D1BA8}"/>
                </a:ext>
              </a:extLst>
            </p:cNvPr>
            <p:cNvSpPr/>
            <p:nvPr/>
          </p:nvSpPr>
          <p:spPr>
            <a:xfrm>
              <a:off x="2308779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581F6F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3D41434C-698C-5951-F5F8-17EE58D8ADDB}"/>
                </a:ext>
              </a:extLst>
            </p:cNvPr>
            <p:cNvGrpSpPr/>
            <p:nvPr/>
          </p:nvGrpSpPr>
          <p:grpSpPr>
            <a:xfrm>
              <a:off x="2966195" y="757277"/>
              <a:ext cx="426904" cy="421413"/>
              <a:chOff x="3655855" y="2773606"/>
              <a:chExt cx="426904" cy="421413"/>
            </a:xfrm>
          </p:grpSpPr>
          <p:pic>
            <p:nvPicPr>
              <p:cNvPr id="47" name="Picture 46" descr="A pink and black circle&#10;&#10;Description automatically generated">
                <a:extLst>
                  <a:ext uri="{FF2B5EF4-FFF2-40B4-BE49-F238E27FC236}">
                    <a16:creationId xmlns:a16="http://schemas.microsoft.com/office/drawing/2014/main" id="{E19C1A36-985F-644F-CF8C-7248873AD3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662226" y="2773606"/>
                <a:ext cx="420533" cy="421413"/>
              </a:xfrm>
              <a:prstGeom prst="rect">
                <a:avLst/>
              </a:prstGeom>
            </p:spPr>
          </p:pic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9B8F4E1F-CE53-CD0F-F4A0-06D8FAA9E837}"/>
                  </a:ext>
                </a:extLst>
              </p:cNvPr>
              <p:cNvSpPr txBox="1"/>
              <p:nvPr/>
            </p:nvSpPr>
            <p:spPr>
              <a:xfrm>
                <a:off x="3655855" y="2834754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BE" sz="2800" b="1" spc="-200" dirty="0">
                    <a:solidFill>
                      <a:schemeClr val="bg1"/>
                    </a:solidFill>
                    <a:latin typeface="Flanders Art Sans Black" pitchFamily="2" charset="77"/>
                  </a:rPr>
                  <a:t>2</a:t>
                </a:r>
              </a:p>
            </p:txBody>
          </p:sp>
        </p:grp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B0074445-A52E-48A0-E7FF-902F300D5314}"/>
                </a:ext>
              </a:extLst>
            </p:cNvPr>
            <p:cNvSpPr txBox="1"/>
            <p:nvPr/>
          </p:nvSpPr>
          <p:spPr>
            <a:xfrm rot="16200000">
              <a:off x="534893" y="3418301"/>
              <a:ext cx="5408470" cy="684162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 dirty="0">
                  <a:solidFill>
                    <a:schemeClr val="bg1"/>
                  </a:solidFill>
                  <a:latin typeface="Flanders Art Sans Black" pitchFamily="2" charset="77"/>
                </a:rPr>
                <a:t>AMBITIE</a:t>
              </a: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23BC08B8-11BC-93E4-749C-30C541FEBF21}"/>
              </a:ext>
            </a:extLst>
          </p:cNvPr>
          <p:cNvGrpSpPr/>
          <p:nvPr/>
        </p:nvGrpSpPr>
        <p:grpSpPr>
          <a:xfrm>
            <a:off x="6209185" y="769243"/>
            <a:ext cx="1733696" cy="5695369"/>
            <a:chOff x="6209185" y="769243"/>
            <a:chExt cx="1733696" cy="5695369"/>
          </a:xfrm>
        </p:grpSpPr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F94B8F13-0974-F907-A2AC-9945865436A6}"/>
                </a:ext>
              </a:extLst>
            </p:cNvPr>
            <p:cNvSpPr/>
            <p:nvPr/>
          </p:nvSpPr>
          <p:spPr>
            <a:xfrm>
              <a:off x="6209185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C7004A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1C172795-1582-A9A2-5A79-067456E1ABD4}"/>
                </a:ext>
              </a:extLst>
            </p:cNvPr>
            <p:cNvGrpSpPr/>
            <p:nvPr/>
          </p:nvGrpSpPr>
          <p:grpSpPr>
            <a:xfrm>
              <a:off x="6862581" y="769243"/>
              <a:ext cx="450011" cy="421413"/>
              <a:chOff x="3638042" y="2451486"/>
              <a:chExt cx="450011" cy="421413"/>
            </a:xfrm>
          </p:grpSpPr>
          <p:pic>
            <p:nvPicPr>
              <p:cNvPr id="43" name="Picture 42" descr="A purple and black circle&#10;&#10;Description automatically generated">
                <a:extLst>
                  <a:ext uri="{FF2B5EF4-FFF2-40B4-BE49-F238E27FC236}">
                    <a16:creationId xmlns:a16="http://schemas.microsoft.com/office/drawing/2014/main" id="{97D9BCE7-611B-0314-9B60-AC208AC50C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667520" y="2451486"/>
                <a:ext cx="420533" cy="421413"/>
              </a:xfrm>
              <a:prstGeom prst="rect">
                <a:avLst/>
              </a:prstGeom>
            </p:spPr>
          </p:pic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D005AAF6-1DCF-C495-9439-29F59D53E33A}"/>
                  </a:ext>
                </a:extLst>
              </p:cNvPr>
              <p:cNvSpPr txBox="1"/>
              <p:nvPr/>
            </p:nvSpPr>
            <p:spPr>
              <a:xfrm>
                <a:off x="3638042" y="2512634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BE" sz="2800" b="1" spc="-200" dirty="0">
                    <a:solidFill>
                      <a:schemeClr val="bg1"/>
                    </a:solidFill>
                    <a:latin typeface="Flanders Art Sans Black" pitchFamily="2" charset="77"/>
                  </a:rPr>
                  <a:t>4</a:t>
                </a:r>
              </a:p>
            </p:txBody>
          </p:sp>
        </p:grp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BB714D90-04A5-007E-2E51-4D4400037C2C}"/>
                </a:ext>
              </a:extLst>
            </p:cNvPr>
            <p:cNvSpPr txBox="1"/>
            <p:nvPr/>
          </p:nvSpPr>
          <p:spPr>
            <a:xfrm rot="16200000">
              <a:off x="4467653" y="3079744"/>
              <a:ext cx="5408467" cy="1361270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 dirty="0">
                  <a:solidFill>
                    <a:schemeClr val="bg1"/>
                  </a:solidFill>
                  <a:latin typeface="Flanders Art Sans Black" pitchFamily="2" charset="77"/>
                </a:rPr>
                <a:t>STRATEGISCH PLAN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19468452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20B2690-A56F-AE85-8257-1A8D6456CCC0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rgbClr val="F8F4F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 dirty="0"/>
          </a:p>
        </p:txBody>
      </p:sp>
      <p:grpSp>
        <p:nvGrpSpPr>
          <p:cNvPr id="60" name="Group 59">
            <a:extLst>
              <a:ext uri="{FF2B5EF4-FFF2-40B4-BE49-F238E27FC236}">
                <a16:creationId xmlns:a16="http://schemas.microsoft.com/office/drawing/2014/main" id="{9A08EDA5-49C3-DFB5-F3A8-F54E9F46AB51}"/>
              </a:ext>
            </a:extLst>
          </p:cNvPr>
          <p:cNvGrpSpPr/>
          <p:nvPr/>
        </p:nvGrpSpPr>
        <p:grpSpPr>
          <a:xfrm>
            <a:off x="4258982" y="769243"/>
            <a:ext cx="1733696" cy="5695369"/>
            <a:chOff x="4258982" y="769243"/>
            <a:chExt cx="1733696" cy="5695369"/>
          </a:xfrm>
        </p:grpSpPr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id="{9E83AA8E-8D7A-9C92-3B2C-D35E73E10C82}"/>
                </a:ext>
              </a:extLst>
            </p:cNvPr>
            <p:cNvSpPr/>
            <p:nvPr/>
          </p:nvSpPr>
          <p:spPr>
            <a:xfrm>
              <a:off x="4258982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7AC8C3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E7FFA219-ECD6-39A2-DED4-33110EA35791}"/>
                </a:ext>
              </a:extLst>
            </p:cNvPr>
            <p:cNvGrpSpPr/>
            <p:nvPr/>
          </p:nvGrpSpPr>
          <p:grpSpPr>
            <a:xfrm>
              <a:off x="4893811" y="769243"/>
              <a:ext cx="430924" cy="421413"/>
              <a:chOff x="4893811" y="769243"/>
              <a:chExt cx="430924" cy="421413"/>
            </a:xfrm>
          </p:grpSpPr>
          <p:pic>
            <p:nvPicPr>
              <p:cNvPr id="17" name="Picture 16" descr="A purple and black circle&#10;&#10;Description automatically generated">
                <a:extLst>
                  <a:ext uri="{FF2B5EF4-FFF2-40B4-BE49-F238E27FC236}">
                    <a16:creationId xmlns:a16="http://schemas.microsoft.com/office/drawing/2014/main" id="{4C3FCF23-47F1-F29C-77C1-34633CC0D6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04202" y="769243"/>
                <a:ext cx="420533" cy="421413"/>
              </a:xfrm>
              <a:prstGeom prst="rect">
                <a:avLst/>
              </a:prstGeom>
            </p:spPr>
          </p:pic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6434F69C-6215-A713-EACF-856E654E9E98}"/>
                  </a:ext>
                </a:extLst>
              </p:cNvPr>
              <p:cNvSpPr txBox="1"/>
              <p:nvPr/>
            </p:nvSpPr>
            <p:spPr>
              <a:xfrm>
                <a:off x="4893811" y="830391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BE" sz="2800" b="1" spc="-200" dirty="0">
                    <a:solidFill>
                      <a:schemeClr val="bg1"/>
                    </a:solidFill>
                    <a:latin typeface="Flanders Art Sans Black" pitchFamily="2" charset="77"/>
                  </a:rPr>
                  <a:t>3</a:t>
                </a:r>
              </a:p>
            </p:txBody>
          </p:sp>
        </p:grp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47B232A1-BAAB-EA08-3254-3F67CE14FC99}"/>
                </a:ext>
              </a:extLst>
            </p:cNvPr>
            <p:cNvSpPr txBox="1"/>
            <p:nvPr/>
          </p:nvSpPr>
          <p:spPr>
            <a:xfrm rot="16200000">
              <a:off x="2485097" y="3418298"/>
              <a:ext cx="5408467" cy="684162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 dirty="0">
                  <a:solidFill>
                    <a:schemeClr val="bg1"/>
                  </a:solidFill>
                  <a:latin typeface="Flanders Art Sans Black" pitchFamily="2" charset="77"/>
                </a:rPr>
                <a:t>UITDAGINGEN</a:t>
              </a:r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48CE3E5B-69EE-5BBB-0EFA-9FBDD0861124}"/>
              </a:ext>
            </a:extLst>
          </p:cNvPr>
          <p:cNvGrpSpPr/>
          <p:nvPr/>
        </p:nvGrpSpPr>
        <p:grpSpPr>
          <a:xfrm>
            <a:off x="358576" y="757277"/>
            <a:ext cx="1733696" cy="5707342"/>
            <a:chOff x="358576" y="757277"/>
            <a:chExt cx="1733696" cy="5707342"/>
          </a:xfrm>
        </p:grpSpPr>
        <p:sp>
          <p:nvSpPr>
            <p:cNvPr id="21" name="Rounded Rectangle 20">
              <a:extLst>
                <a:ext uri="{FF2B5EF4-FFF2-40B4-BE49-F238E27FC236}">
                  <a16:creationId xmlns:a16="http://schemas.microsoft.com/office/drawing/2014/main" id="{6F58275E-951D-5A52-CF53-EDAAC12AF877}"/>
                </a:ext>
              </a:extLst>
            </p:cNvPr>
            <p:cNvSpPr/>
            <p:nvPr/>
          </p:nvSpPr>
          <p:spPr>
            <a:xfrm>
              <a:off x="358576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C7004A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582BC1FA-1D7A-B985-AEE0-E6B60F5F39BC}"/>
                </a:ext>
              </a:extLst>
            </p:cNvPr>
            <p:cNvSpPr txBox="1"/>
            <p:nvPr/>
          </p:nvSpPr>
          <p:spPr>
            <a:xfrm rot="16200000">
              <a:off x="-1415311" y="3418303"/>
              <a:ext cx="5408470" cy="684162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 dirty="0">
                  <a:solidFill>
                    <a:schemeClr val="bg1"/>
                  </a:solidFill>
                  <a:latin typeface="Flanders Art Sans Black" pitchFamily="2" charset="77"/>
                </a:rPr>
                <a:t>MISSIE</a:t>
              </a:r>
            </a:p>
          </p:txBody>
        </p: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D5ACFF42-DBA6-713A-5B83-CDA8FCF810E5}"/>
                </a:ext>
              </a:extLst>
            </p:cNvPr>
            <p:cNvGrpSpPr/>
            <p:nvPr/>
          </p:nvGrpSpPr>
          <p:grpSpPr>
            <a:xfrm>
              <a:off x="989108" y="757277"/>
              <a:ext cx="445612" cy="427797"/>
              <a:chOff x="3630455" y="2766037"/>
              <a:chExt cx="445612" cy="427797"/>
            </a:xfrm>
          </p:grpSpPr>
          <p:pic>
            <p:nvPicPr>
              <p:cNvPr id="53" name="Picture 52" descr="A blue and black circle&#10;&#10;Description automatically generated">
                <a:extLst>
                  <a:ext uri="{FF2B5EF4-FFF2-40B4-BE49-F238E27FC236}">
                    <a16:creationId xmlns:a16="http://schemas.microsoft.com/office/drawing/2014/main" id="{CADBB203-9FCB-9AFE-458C-C9F3652161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649163" y="2766037"/>
                <a:ext cx="426904" cy="427797"/>
              </a:xfrm>
              <a:prstGeom prst="rect">
                <a:avLst/>
              </a:prstGeom>
            </p:spPr>
          </p:pic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64529091-B9AC-1E2D-2E95-7259E8D90133}"/>
                  </a:ext>
                </a:extLst>
              </p:cNvPr>
              <p:cNvSpPr txBox="1"/>
              <p:nvPr/>
            </p:nvSpPr>
            <p:spPr>
              <a:xfrm>
                <a:off x="3630455" y="2833569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BE" sz="2800" b="1" spc="-200" dirty="0">
                    <a:solidFill>
                      <a:schemeClr val="bg1"/>
                    </a:solidFill>
                    <a:latin typeface="Flanders Art Sans Black" pitchFamily="2" charset="77"/>
                  </a:rPr>
                  <a:t>1</a:t>
                </a:r>
              </a:p>
            </p:txBody>
          </p:sp>
        </p:grp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E0926A43-02EF-624E-FCD1-FFF89F971E7D}"/>
              </a:ext>
            </a:extLst>
          </p:cNvPr>
          <p:cNvGrpSpPr/>
          <p:nvPr/>
        </p:nvGrpSpPr>
        <p:grpSpPr>
          <a:xfrm>
            <a:off x="2308779" y="757277"/>
            <a:ext cx="1733696" cy="5707340"/>
            <a:chOff x="2308779" y="757277"/>
            <a:chExt cx="1733696" cy="5707340"/>
          </a:xfrm>
        </p:grpSpPr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A113DE04-C95C-00E0-F3CA-CB5CF00D1BA8}"/>
                </a:ext>
              </a:extLst>
            </p:cNvPr>
            <p:cNvSpPr/>
            <p:nvPr/>
          </p:nvSpPr>
          <p:spPr>
            <a:xfrm>
              <a:off x="2308779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581F6F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3D41434C-698C-5951-F5F8-17EE58D8ADDB}"/>
                </a:ext>
              </a:extLst>
            </p:cNvPr>
            <p:cNvGrpSpPr/>
            <p:nvPr/>
          </p:nvGrpSpPr>
          <p:grpSpPr>
            <a:xfrm>
              <a:off x="2966195" y="757277"/>
              <a:ext cx="426904" cy="421413"/>
              <a:chOff x="3655855" y="2773606"/>
              <a:chExt cx="426904" cy="421413"/>
            </a:xfrm>
          </p:grpSpPr>
          <p:pic>
            <p:nvPicPr>
              <p:cNvPr id="47" name="Picture 46" descr="A pink and black circle&#10;&#10;Description automatically generated">
                <a:extLst>
                  <a:ext uri="{FF2B5EF4-FFF2-40B4-BE49-F238E27FC236}">
                    <a16:creationId xmlns:a16="http://schemas.microsoft.com/office/drawing/2014/main" id="{E19C1A36-985F-644F-CF8C-7248873AD3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662226" y="2773606"/>
                <a:ext cx="420533" cy="421413"/>
              </a:xfrm>
              <a:prstGeom prst="rect">
                <a:avLst/>
              </a:prstGeom>
            </p:spPr>
          </p:pic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9B8F4E1F-CE53-CD0F-F4A0-06D8FAA9E837}"/>
                  </a:ext>
                </a:extLst>
              </p:cNvPr>
              <p:cNvSpPr txBox="1"/>
              <p:nvPr/>
            </p:nvSpPr>
            <p:spPr>
              <a:xfrm>
                <a:off x="3655855" y="2834754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BE" sz="2800" b="1" spc="-200" dirty="0">
                    <a:solidFill>
                      <a:schemeClr val="bg1"/>
                    </a:solidFill>
                    <a:latin typeface="Flanders Art Sans Black" pitchFamily="2" charset="77"/>
                  </a:rPr>
                  <a:t>2</a:t>
                </a:r>
              </a:p>
            </p:txBody>
          </p:sp>
        </p:grp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B0074445-A52E-48A0-E7FF-902F300D5314}"/>
                </a:ext>
              </a:extLst>
            </p:cNvPr>
            <p:cNvSpPr txBox="1"/>
            <p:nvPr/>
          </p:nvSpPr>
          <p:spPr>
            <a:xfrm rot="16200000">
              <a:off x="534893" y="3418301"/>
              <a:ext cx="5408470" cy="684162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 dirty="0">
                  <a:solidFill>
                    <a:schemeClr val="bg1"/>
                  </a:solidFill>
                  <a:latin typeface="Flanders Art Sans Black" pitchFamily="2" charset="77"/>
                </a:rPr>
                <a:t>AMBITIE</a:t>
              </a: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23BC08B8-11BC-93E4-749C-30C541FEBF21}"/>
              </a:ext>
            </a:extLst>
          </p:cNvPr>
          <p:cNvGrpSpPr/>
          <p:nvPr/>
        </p:nvGrpSpPr>
        <p:grpSpPr>
          <a:xfrm>
            <a:off x="6209185" y="769243"/>
            <a:ext cx="1733696" cy="5695369"/>
            <a:chOff x="6209185" y="769243"/>
            <a:chExt cx="1733696" cy="5695369"/>
          </a:xfrm>
        </p:grpSpPr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F94B8F13-0974-F907-A2AC-9945865436A6}"/>
                </a:ext>
              </a:extLst>
            </p:cNvPr>
            <p:cNvSpPr/>
            <p:nvPr/>
          </p:nvSpPr>
          <p:spPr>
            <a:xfrm>
              <a:off x="6209185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C7004A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1C172795-1582-A9A2-5A79-067456E1ABD4}"/>
                </a:ext>
              </a:extLst>
            </p:cNvPr>
            <p:cNvGrpSpPr/>
            <p:nvPr/>
          </p:nvGrpSpPr>
          <p:grpSpPr>
            <a:xfrm>
              <a:off x="6862581" y="769243"/>
              <a:ext cx="450011" cy="421413"/>
              <a:chOff x="3638042" y="2451486"/>
              <a:chExt cx="450011" cy="421413"/>
            </a:xfrm>
          </p:grpSpPr>
          <p:pic>
            <p:nvPicPr>
              <p:cNvPr id="43" name="Picture 42" descr="A purple and black circle&#10;&#10;Description automatically generated">
                <a:extLst>
                  <a:ext uri="{FF2B5EF4-FFF2-40B4-BE49-F238E27FC236}">
                    <a16:creationId xmlns:a16="http://schemas.microsoft.com/office/drawing/2014/main" id="{97D9BCE7-611B-0314-9B60-AC208AC50C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667520" y="2451486"/>
                <a:ext cx="420533" cy="421413"/>
              </a:xfrm>
              <a:prstGeom prst="rect">
                <a:avLst/>
              </a:prstGeom>
            </p:spPr>
          </p:pic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D005AAF6-1DCF-C495-9439-29F59D53E33A}"/>
                  </a:ext>
                </a:extLst>
              </p:cNvPr>
              <p:cNvSpPr txBox="1"/>
              <p:nvPr/>
            </p:nvSpPr>
            <p:spPr>
              <a:xfrm>
                <a:off x="3638042" y="2512634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BE" sz="2800" b="1" spc="-200" dirty="0">
                    <a:solidFill>
                      <a:schemeClr val="bg1"/>
                    </a:solidFill>
                    <a:latin typeface="Flanders Art Sans Black" pitchFamily="2" charset="77"/>
                  </a:rPr>
                  <a:t>4</a:t>
                </a:r>
              </a:p>
            </p:txBody>
          </p:sp>
        </p:grp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BB714D90-04A5-007E-2E51-4D4400037C2C}"/>
                </a:ext>
              </a:extLst>
            </p:cNvPr>
            <p:cNvSpPr txBox="1"/>
            <p:nvPr/>
          </p:nvSpPr>
          <p:spPr>
            <a:xfrm rot="16200000">
              <a:off x="4467653" y="3079744"/>
              <a:ext cx="5408467" cy="1361270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 dirty="0">
                  <a:solidFill>
                    <a:schemeClr val="bg1"/>
                  </a:solidFill>
                  <a:latin typeface="Flanders Art Sans Black" pitchFamily="2" charset="77"/>
                </a:rPr>
                <a:t>STRATEGISCH PLAN</a:t>
              </a:r>
            </a:p>
          </p:txBody>
        </p:sp>
      </p:grpSp>
      <p:grpSp>
        <p:nvGrpSpPr>
          <p:cNvPr id="2" name="Group 62">
            <a:extLst>
              <a:ext uri="{FF2B5EF4-FFF2-40B4-BE49-F238E27FC236}">
                <a16:creationId xmlns:a16="http://schemas.microsoft.com/office/drawing/2014/main" id="{D8666345-1D0B-E6BC-1B46-8673D445CD06}"/>
              </a:ext>
            </a:extLst>
          </p:cNvPr>
          <p:cNvGrpSpPr/>
          <p:nvPr/>
        </p:nvGrpSpPr>
        <p:grpSpPr>
          <a:xfrm>
            <a:off x="8160466" y="757278"/>
            <a:ext cx="1733696" cy="5707335"/>
            <a:chOff x="10109591" y="757278"/>
            <a:chExt cx="1733696" cy="5707335"/>
          </a:xfrm>
        </p:grpSpPr>
        <p:sp>
          <p:nvSpPr>
            <p:cNvPr id="3" name="Rounded Rectangle 14">
              <a:extLst>
                <a:ext uri="{FF2B5EF4-FFF2-40B4-BE49-F238E27FC236}">
                  <a16:creationId xmlns:a16="http://schemas.microsoft.com/office/drawing/2014/main" id="{D1FEAE19-9C70-B9BF-84B4-2FB36989C326}"/>
                </a:ext>
              </a:extLst>
            </p:cNvPr>
            <p:cNvSpPr/>
            <p:nvPr/>
          </p:nvSpPr>
          <p:spPr>
            <a:xfrm>
              <a:off x="10109591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7AC8C3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grpSp>
          <p:nvGrpSpPr>
            <p:cNvPr id="4" name="Group 37">
              <a:extLst>
                <a:ext uri="{FF2B5EF4-FFF2-40B4-BE49-F238E27FC236}">
                  <a16:creationId xmlns:a16="http://schemas.microsoft.com/office/drawing/2014/main" id="{B338D347-54F1-4F46-3863-01C1C3D1EFDE}"/>
                </a:ext>
              </a:extLst>
            </p:cNvPr>
            <p:cNvGrpSpPr/>
            <p:nvPr/>
          </p:nvGrpSpPr>
          <p:grpSpPr>
            <a:xfrm>
              <a:off x="10762987" y="757278"/>
              <a:ext cx="426904" cy="421413"/>
              <a:chOff x="3655855" y="2518421"/>
              <a:chExt cx="426904" cy="421413"/>
            </a:xfrm>
          </p:grpSpPr>
          <p:pic>
            <p:nvPicPr>
              <p:cNvPr id="6" name="Picture 24" descr="A pink and black circle&#10;&#10;Description automatically generated">
                <a:extLst>
                  <a:ext uri="{FF2B5EF4-FFF2-40B4-BE49-F238E27FC236}">
                    <a16:creationId xmlns:a16="http://schemas.microsoft.com/office/drawing/2014/main" id="{8094AF50-2CED-8C03-02E7-ABCFE1436C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662226" y="2518421"/>
                <a:ext cx="420533" cy="421413"/>
              </a:xfrm>
              <a:prstGeom prst="rect">
                <a:avLst/>
              </a:prstGeom>
            </p:spPr>
          </p:pic>
          <p:sp>
            <p:nvSpPr>
              <p:cNvPr id="8" name="TextBox 36">
                <a:extLst>
                  <a:ext uri="{FF2B5EF4-FFF2-40B4-BE49-F238E27FC236}">
                    <a16:creationId xmlns:a16="http://schemas.microsoft.com/office/drawing/2014/main" id="{1EC4406C-5F83-A1E2-8862-3659CB9EEBDC}"/>
                  </a:ext>
                </a:extLst>
              </p:cNvPr>
              <p:cNvSpPr txBox="1"/>
              <p:nvPr/>
            </p:nvSpPr>
            <p:spPr>
              <a:xfrm>
                <a:off x="3655855" y="2579569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nl-BE" sz="2800" b="1" spc="-200" dirty="0">
                    <a:solidFill>
                      <a:schemeClr val="bg1"/>
                    </a:solidFill>
                    <a:latin typeface="Flanders Art Sans Black" pitchFamily="2" charset="77"/>
                  </a:rPr>
                  <a:t>5</a:t>
                </a:r>
                <a:endParaRPr lang="en-BE" sz="2800" b="1" spc="-200" dirty="0">
                  <a:solidFill>
                    <a:schemeClr val="bg1"/>
                  </a:solidFill>
                  <a:latin typeface="Flanders Art Sans Black" pitchFamily="2" charset="77"/>
                </a:endParaRPr>
              </a:p>
            </p:txBody>
          </p:sp>
        </p:grpSp>
        <p:sp>
          <p:nvSpPr>
            <p:cNvPr id="5" name="TextBox 38">
              <a:extLst>
                <a:ext uri="{FF2B5EF4-FFF2-40B4-BE49-F238E27FC236}">
                  <a16:creationId xmlns:a16="http://schemas.microsoft.com/office/drawing/2014/main" id="{4FAB11D7-D83B-89E6-B44E-1A74EDB48391}"/>
                </a:ext>
              </a:extLst>
            </p:cNvPr>
            <p:cNvSpPr txBox="1"/>
            <p:nvPr/>
          </p:nvSpPr>
          <p:spPr>
            <a:xfrm rot="16200000">
              <a:off x="8338891" y="3418298"/>
              <a:ext cx="5408468" cy="684162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 dirty="0">
                  <a:solidFill>
                    <a:schemeClr val="bg1"/>
                  </a:solidFill>
                  <a:latin typeface="Flanders Art Sans Black" pitchFamily="2" charset="77"/>
                </a:rPr>
                <a:t>SCHOOLBELEID</a:t>
              </a:r>
            </a:p>
          </p:txBody>
        </p:sp>
      </p:grpSp>
      <p:grpSp>
        <p:nvGrpSpPr>
          <p:cNvPr id="9" name="Group 61">
            <a:extLst>
              <a:ext uri="{FF2B5EF4-FFF2-40B4-BE49-F238E27FC236}">
                <a16:creationId xmlns:a16="http://schemas.microsoft.com/office/drawing/2014/main" id="{B434FAC3-AD79-0975-97F3-7ECD3F080DD6}"/>
              </a:ext>
            </a:extLst>
          </p:cNvPr>
          <p:cNvGrpSpPr/>
          <p:nvPr/>
        </p:nvGrpSpPr>
        <p:grpSpPr>
          <a:xfrm>
            <a:off x="10108516" y="769243"/>
            <a:ext cx="1733696" cy="5695370"/>
            <a:chOff x="8159388" y="769243"/>
            <a:chExt cx="1733696" cy="5695370"/>
          </a:xfrm>
        </p:grpSpPr>
        <p:sp>
          <p:nvSpPr>
            <p:cNvPr id="10" name="Rounded Rectangle 13">
              <a:extLst>
                <a:ext uri="{FF2B5EF4-FFF2-40B4-BE49-F238E27FC236}">
                  <a16:creationId xmlns:a16="http://schemas.microsoft.com/office/drawing/2014/main" id="{02F705BB-54BF-43D4-A305-3C646AB7E2E2}"/>
                </a:ext>
              </a:extLst>
            </p:cNvPr>
            <p:cNvSpPr/>
            <p:nvPr/>
          </p:nvSpPr>
          <p:spPr>
            <a:xfrm>
              <a:off x="8159388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581F6F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sp>
          <p:nvSpPr>
            <p:cNvPr id="16" name="TextBox 21">
              <a:extLst>
                <a:ext uri="{FF2B5EF4-FFF2-40B4-BE49-F238E27FC236}">
                  <a16:creationId xmlns:a16="http://schemas.microsoft.com/office/drawing/2014/main" id="{234A2695-28D6-D911-35F4-B3E1954B66BF}"/>
                </a:ext>
              </a:extLst>
            </p:cNvPr>
            <p:cNvSpPr txBox="1"/>
            <p:nvPr/>
          </p:nvSpPr>
          <p:spPr>
            <a:xfrm rot="16200000">
              <a:off x="6385503" y="3079744"/>
              <a:ext cx="5408468" cy="1361270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 dirty="0">
                  <a:solidFill>
                    <a:schemeClr val="bg1"/>
                  </a:solidFill>
                  <a:latin typeface="Flanders Art Sans Black" pitchFamily="2" charset="77"/>
                </a:rPr>
                <a:t>LEER-GEMEENSCHAP</a:t>
              </a:r>
            </a:p>
          </p:txBody>
        </p:sp>
        <p:grpSp>
          <p:nvGrpSpPr>
            <p:cNvPr id="20" name="Group 41">
              <a:extLst>
                <a:ext uri="{FF2B5EF4-FFF2-40B4-BE49-F238E27FC236}">
                  <a16:creationId xmlns:a16="http://schemas.microsoft.com/office/drawing/2014/main" id="{147C39DE-3BA5-07E5-303C-4502694376FA}"/>
                </a:ext>
              </a:extLst>
            </p:cNvPr>
            <p:cNvGrpSpPr/>
            <p:nvPr/>
          </p:nvGrpSpPr>
          <p:grpSpPr>
            <a:xfrm>
              <a:off x="8812784" y="769243"/>
              <a:ext cx="430924" cy="421413"/>
              <a:chOff x="3655855" y="2451130"/>
              <a:chExt cx="430924" cy="421413"/>
            </a:xfrm>
          </p:grpSpPr>
          <p:pic>
            <p:nvPicPr>
              <p:cNvPr id="23" name="Picture 39" descr="A blue and black circle&#10;&#10;Description automatically generated">
                <a:extLst>
                  <a:ext uri="{FF2B5EF4-FFF2-40B4-BE49-F238E27FC236}">
                    <a16:creationId xmlns:a16="http://schemas.microsoft.com/office/drawing/2014/main" id="{0C118CD1-55D7-2C96-DCE2-0DE390218C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666246" y="2451130"/>
                <a:ext cx="420533" cy="421413"/>
              </a:xfrm>
              <a:prstGeom prst="rect">
                <a:avLst/>
              </a:prstGeom>
            </p:spPr>
          </p:pic>
          <p:sp>
            <p:nvSpPr>
              <p:cNvPr id="24" name="TextBox 40">
                <a:extLst>
                  <a:ext uri="{FF2B5EF4-FFF2-40B4-BE49-F238E27FC236}">
                    <a16:creationId xmlns:a16="http://schemas.microsoft.com/office/drawing/2014/main" id="{7F384C3D-4DF8-D610-66EE-FE9029883ADB}"/>
                  </a:ext>
                </a:extLst>
              </p:cNvPr>
              <p:cNvSpPr txBox="1"/>
              <p:nvPr/>
            </p:nvSpPr>
            <p:spPr>
              <a:xfrm>
                <a:off x="3655855" y="2512278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nl-BE" sz="2800" b="1" spc="-200" dirty="0">
                    <a:solidFill>
                      <a:schemeClr val="bg1"/>
                    </a:solidFill>
                    <a:latin typeface="Flanders Art Sans Black" pitchFamily="2" charset="77"/>
                  </a:rPr>
                  <a:t>6</a:t>
                </a:r>
                <a:endParaRPr lang="en-BE" sz="2800" b="1" spc="-200" dirty="0">
                  <a:solidFill>
                    <a:schemeClr val="bg1"/>
                  </a:solidFill>
                  <a:latin typeface="Flanders Art Sans Black" pitchFamily="2" charset="7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3800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"/>
    </mc:Choice>
    <mc:Fallback xmlns="">
      <p:transition advClick="0" advTm="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2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20B2690-A56F-AE85-8257-1A8D6456CCC0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rgbClr val="F8F4F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 dirty="0"/>
          </a:p>
        </p:txBody>
      </p:sp>
      <p:sp>
        <p:nvSpPr>
          <p:cNvPr id="3" name="Rounded Rectangle 11">
            <a:extLst>
              <a:ext uri="{FF2B5EF4-FFF2-40B4-BE49-F238E27FC236}">
                <a16:creationId xmlns:a16="http://schemas.microsoft.com/office/drawing/2014/main" id="{8A07CCCA-A016-B9FE-579D-49A9988F144A}"/>
              </a:ext>
            </a:extLst>
          </p:cNvPr>
          <p:cNvSpPr/>
          <p:nvPr/>
        </p:nvSpPr>
        <p:spPr>
          <a:xfrm>
            <a:off x="4258982" y="979950"/>
            <a:ext cx="1733696" cy="5408468"/>
          </a:xfrm>
          <a:prstGeom prst="roundRect">
            <a:avLst>
              <a:gd name="adj" fmla="val 1272"/>
            </a:avLst>
          </a:prstGeom>
          <a:solidFill>
            <a:srgbClr val="7AC8C3"/>
          </a:solidFill>
          <a:ln>
            <a:noFill/>
          </a:ln>
          <a:effectLst>
            <a:outerShdw blurRad="320085" sx="102325" sy="102325" algn="ctr" rotWithShape="0">
              <a:prstClr val="black">
                <a:alpha val="1000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grpSp>
        <p:nvGrpSpPr>
          <p:cNvPr id="4" name="Group 18">
            <a:extLst>
              <a:ext uri="{FF2B5EF4-FFF2-40B4-BE49-F238E27FC236}">
                <a16:creationId xmlns:a16="http://schemas.microsoft.com/office/drawing/2014/main" id="{62567AB3-026C-EBB1-04CA-A408D027AEE4}"/>
              </a:ext>
            </a:extLst>
          </p:cNvPr>
          <p:cNvGrpSpPr/>
          <p:nvPr/>
        </p:nvGrpSpPr>
        <p:grpSpPr>
          <a:xfrm>
            <a:off x="4893811" y="769243"/>
            <a:ext cx="430924" cy="421413"/>
            <a:chOff x="4893811" y="769243"/>
            <a:chExt cx="430924" cy="421413"/>
          </a:xfrm>
        </p:grpSpPr>
        <p:pic>
          <p:nvPicPr>
            <p:cNvPr id="6" name="Picture 16" descr="A purple and black circle&#10;&#10;Description automatically generated">
              <a:extLst>
                <a:ext uri="{FF2B5EF4-FFF2-40B4-BE49-F238E27FC236}">
                  <a16:creationId xmlns:a16="http://schemas.microsoft.com/office/drawing/2014/main" id="{7E9F773F-9ABC-9E58-D762-CC84CC494C5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904202" y="769243"/>
              <a:ext cx="420533" cy="421413"/>
            </a:xfrm>
            <a:prstGeom prst="rect">
              <a:avLst/>
            </a:prstGeom>
          </p:spPr>
        </p:pic>
        <p:sp>
          <p:nvSpPr>
            <p:cNvPr id="8" name="TextBox 17">
              <a:extLst>
                <a:ext uri="{FF2B5EF4-FFF2-40B4-BE49-F238E27FC236}">
                  <a16:creationId xmlns:a16="http://schemas.microsoft.com/office/drawing/2014/main" id="{1384680C-8537-9AE1-533C-AC5C36BC0F87}"/>
                </a:ext>
              </a:extLst>
            </p:cNvPr>
            <p:cNvSpPr txBox="1"/>
            <p:nvPr/>
          </p:nvSpPr>
          <p:spPr>
            <a:xfrm>
              <a:off x="4893811" y="830391"/>
              <a:ext cx="420534" cy="348300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 anchor="ctr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2800" b="1" spc="-200" dirty="0">
                  <a:solidFill>
                    <a:schemeClr val="bg1"/>
                  </a:solidFill>
                  <a:latin typeface="Flanders Art Sans Black" pitchFamily="2" charset="77"/>
                </a:rPr>
                <a:t>3</a:t>
              </a:r>
            </a:p>
          </p:txBody>
        </p:sp>
      </p:grpSp>
      <p:sp>
        <p:nvSpPr>
          <p:cNvPr id="5" name="TextBox 49">
            <a:extLst>
              <a:ext uri="{FF2B5EF4-FFF2-40B4-BE49-F238E27FC236}">
                <a16:creationId xmlns:a16="http://schemas.microsoft.com/office/drawing/2014/main" id="{36295E05-7FF6-92FD-8015-1FD59E174BEC}"/>
              </a:ext>
            </a:extLst>
          </p:cNvPr>
          <p:cNvSpPr txBox="1"/>
          <p:nvPr/>
        </p:nvSpPr>
        <p:spPr>
          <a:xfrm rot="16200000">
            <a:off x="2485097" y="3418298"/>
            <a:ext cx="5408467" cy="684162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BE" sz="5500" b="1" spc="-200" dirty="0">
                <a:solidFill>
                  <a:schemeClr val="bg1"/>
                </a:solidFill>
                <a:latin typeface="Flanders Art Sans Black" pitchFamily="2" charset="77"/>
              </a:rPr>
              <a:t>UITDAGINGEN</a:t>
            </a:r>
          </a:p>
        </p:txBody>
      </p:sp>
    </p:spTree>
    <p:extLst>
      <p:ext uri="{BB962C8B-B14F-4D97-AF65-F5344CB8AC3E}">
        <p14:creationId xmlns:p14="http://schemas.microsoft.com/office/powerpoint/2010/main" val="3067814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"/>
    </mc:Choice>
    <mc:Fallback xmlns="">
      <p:transition advClick="0" advTm="1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20B2690-A56F-AE85-8257-1A8D6456CCC0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rgbClr val="7AC8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E569FC8-B288-3908-40ED-72B92ACAF5A4}"/>
              </a:ext>
            </a:extLst>
          </p:cNvPr>
          <p:cNvSpPr txBox="1"/>
          <p:nvPr/>
        </p:nvSpPr>
        <p:spPr>
          <a:xfrm>
            <a:off x="237165" y="3094604"/>
            <a:ext cx="6096000" cy="820930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BE" sz="6600" b="1" spc="-200" dirty="0">
                <a:solidFill>
                  <a:schemeClr val="bg1"/>
                </a:solidFill>
                <a:latin typeface="Flanders Art Sans Black" pitchFamily="2" charset="77"/>
              </a:rPr>
              <a:t>UITDAGINGEN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BD2F3E-C45D-1118-E4BB-B1B3AE839777}"/>
              </a:ext>
            </a:extLst>
          </p:cNvPr>
          <p:cNvSpPr txBox="1"/>
          <p:nvPr/>
        </p:nvSpPr>
        <p:spPr>
          <a:xfrm>
            <a:off x="703041" y="4401678"/>
            <a:ext cx="5129441" cy="889474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nl-NL" sz="2400" i="1" dirty="0">
                <a:solidFill>
                  <a:schemeClr val="bg1"/>
                </a:solidFill>
                <a:latin typeface="Flanders Art Sans Medium" pitchFamily="2" charset="77"/>
              </a:rPr>
              <a:t>Waar lopen we vandaag tegenaan?</a:t>
            </a:r>
            <a:br>
              <a:rPr lang="nl-NL" sz="2400" i="1" dirty="0">
                <a:solidFill>
                  <a:schemeClr val="bg1"/>
                </a:solidFill>
                <a:latin typeface="Flanders Art Sans Medium" pitchFamily="2" charset="77"/>
              </a:rPr>
            </a:br>
            <a:r>
              <a:rPr lang="nl-NL" sz="2400" i="1" dirty="0">
                <a:solidFill>
                  <a:schemeClr val="bg1"/>
                </a:solidFill>
                <a:latin typeface="Flanders Art Sans Medium" pitchFamily="2" charset="77"/>
              </a:rPr>
              <a:t>En hoe kunnen we dit omzetten</a:t>
            </a:r>
            <a:br>
              <a:rPr lang="nl-NL" sz="2400" i="1" dirty="0">
                <a:solidFill>
                  <a:schemeClr val="bg1"/>
                </a:solidFill>
                <a:latin typeface="Flanders Art Sans Medium" pitchFamily="2" charset="77"/>
              </a:rPr>
            </a:br>
            <a:r>
              <a:rPr lang="nl-NL" sz="2400" i="1" dirty="0">
                <a:solidFill>
                  <a:schemeClr val="bg1"/>
                </a:solidFill>
                <a:latin typeface="Flanders Art Sans Medium" pitchFamily="2" charset="77"/>
              </a:rPr>
              <a:t>naar kansen?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F830239-1D9A-3AC3-EDA8-6860FA44F8D0}"/>
              </a:ext>
            </a:extLst>
          </p:cNvPr>
          <p:cNvCxnSpPr/>
          <p:nvPr/>
        </p:nvCxnSpPr>
        <p:spPr>
          <a:xfrm>
            <a:off x="2998132" y="4081074"/>
            <a:ext cx="56161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black and white chevron pattern&#10;&#10;Description automatically generated">
            <a:extLst>
              <a:ext uri="{FF2B5EF4-FFF2-40B4-BE49-F238E27FC236}">
                <a16:creationId xmlns:a16="http://schemas.microsoft.com/office/drawing/2014/main" id="{A08AFC74-2037-63A1-83CB-EF544BDE5C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8590778" y="2865648"/>
            <a:ext cx="1597586" cy="1599216"/>
          </a:xfrm>
          <a:prstGeom prst="rect">
            <a:avLst/>
          </a:prstGeom>
        </p:spPr>
      </p:pic>
      <p:pic>
        <p:nvPicPr>
          <p:cNvPr id="19" name="Picture 18" descr="A black circle with white background&#10;&#10;Description automatically generated">
            <a:extLst>
              <a:ext uri="{FF2B5EF4-FFF2-40B4-BE49-F238E27FC236}">
                <a16:creationId xmlns:a16="http://schemas.microsoft.com/office/drawing/2014/main" id="{5925BE01-C71B-F5A0-186C-8EB0DED879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2938" y="466723"/>
            <a:ext cx="1594833" cy="1603375"/>
          </a:xfrm>
          <a:prstGeom prst="rect">
            <a:avLst/>
          </a:prstGeom>
        </p:spPr>
      </p:pic>
      <p:sp>
        <p:nvSpPr>
          <p:cNvPr id="20" name="Freeform 19">
            <a:extLst>
              <a:ext uri="{FF2B5EF4-FFF2-40B4-BE49-F238E27FC236}">
                <a16:creationId xmlns:a16="http://schemas.microsoft.com/office/drawing/2014/main" id="{67946492-7E07-3C63-A081-010D7A06DDFC}"/>
              </a:ext>
            </a:extLst>
          </p:cNvPr>
          <p:cNvSpPr/>
          <p:nvPr/>
        </p:nvSpPr>
        <p:spPr>
          <a:xfrm rot="5400000">
            <a:off x="10188218" y="5262206"/>
            <a:ext cx="1596339" cy="1595250"/>
          </a:xfrm>
          <a:custGeom>
            <a:avLst/>
            <a:gdLst>
              <a:gd name="connsiteX0" fmla="*/ 2144613 w 2165094"/>
              <a:gd name="connsiteY0" fmla="*/ 0 h 2165094"/>
              <a:gd name="connsiteX1" fmla="*/ 2165094 w 2165094"/>
              <a:gd name="connsiteY1" fmla="*/ 1034 h 2165094"/>
              <a:gd name="connsiteX2" fmla="*/ 2165094 w 2165094"/>
              <a:gd name="connsiteY2" fmla="*/ 2165094 h 2165094"/>
              <a:gd name="connsiteX3" fmla="*/ 1033 w 2165094"/>
              <a:gd name="connsiteY3" fmla="*/ 2165094 h 2165094"/>
              <a:gd name="connsiteX4" fmla="*/ 0 w 2165094"/>
              <a:gd name="connsiteY4" fmla="*/ 2144634 h 2165094"/>
              <a:gd name="connsiteX5" fmla="*/ 0 w 2165094"/>
              <a:gd name="connsiteY5" fmla="*/ 2144594 h 2165094"/>
              <a:gd name="connsiteX6" fmla="*/ 11072 w 2165094"/>
              <a:gd name="connsiteY6" fmla="*/ 1925340 h 2165094"/>
              <a:gd name="connsiteX7" fmla="*/ 2144613 w 2165094"/>
              <a:gd name="connsiteY7" fmla="*/ 0 h 2165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65094" h="2165094">
                <a:moveTo>
                  <a:pt x="2144613" y="0"/>
                </a:moveTo>
                <a:lnTo>
                  <a:pt x="2165094" y="1034"/>
                </a:lnTo>
                <a:lnTo>
                  <a:pt x="2165094" y="2165094"/>
                </a:lnTo>
                <a:lnTo>
                  <a:pt x="1033" y="2165094"/>
                </a:lnTo>
                <a:lnTo>
                  <a:pt x="0" y="2144634"/>
                </a:lnTo>
                <a:lnTo>
                  <a:pt x="0" y="2144594"/>
                </a:lnTo>
                <a:lnTo>
                  <a:pt x="11072" y="1925340"/>
                </a:lnTo>
                <a:cubicBezTo>
                  <a:pt x="120897" y="843905"/>
                  <a:pt x="1034203" y="0"/>
                  <a:pt x="2144613" y="0"/>
                </a:cubicBezTo>
                <a:close/>
              </a:path>
            </a:pathLst>
          </a:custGeom>
          <a:solidFill>
            <a:srgbClr val="54266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BE"/>
          </a:p>
        </p:txBody>
      </p:sp>
      <p:pic>
        <p:nvPicPr>
          <p:cNvPr id="21" name="Picture 20" descr="A black and white circular pattern&#10;&#10;Description automatically generated">
            <a:extLst>
              <a:ext uri="{FF2B5EF4-FFF2-40B4-BE49-F238E27FC236}">
                <a16:creationId xmlns:a16="http://schemas.microsoft.com/office/drawing/2014/main" id="{D7B9919A-05D2-8278-0078-FD9C649542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10183778" y="465238"/>
            <a:ext cx="1598750" cy="1601721"/>
          </a:xfrm>
          <a:prstGeom prst="rect">
            <a:avLst/>
          </a:prstGeom>
        </p:spPr>
      </p:pic>
      <p:pic>
        <p:nvPicPr>
          <p:cNvPr id="22" name="Picture 21" descr="A purple and black chevron pattern&#10;&#10;Description automatically generated">
            <a:extLst>
              <a:ext uri="{FF2B5EF4-FFF2-40B4-BE49-F238E27FC236}">
                <a16:creationId xmlns:a16="http://schemas.microsoft.com/office/drawing/2014/main" id="{1748E203-938F-65FE-D031-4DDB82BD5A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87185" y="468774"/>
            <a:ext cx="1596628" cy="1598149"/>
          </a:xfrm>
          <a:prstGeom prst="rect">
            <a:avLst/>
          </a:prstGeom>
        </p:spPr>
      </p:pic>
      <p:pic>
        <p:nvPicPr>
          <p:cNvPr id="23" name="Picture 22" descr="A black diamond in purple&#10;&#10;Description automatically generated">
            <a:extLst>
              <a:ext uri="{FF2B5EF4-FFF2-40B4-BE49-F238E27FC236}">
                <a16:creationId xmlns:a16="http://schemas.microsoft.com/office/drawing/2014/main" id="{AFEF57AE-942F-5F97-351B-C3777C3A8F7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86152" y="2066071"/>
            <a:ext cx="1597861" cy="1597861"/>
          </a:xfrm>
          <a:prstGeom prst="rect">
            <a:avLst/>
          </a:prstGeom>
        </p:spPr>
      </p:pic>
      <p:pic>
        <p:nvPicPr>
          <p:cNvPr id="24" name="Picture 23" descr="A black and white checkered pattern&#10;&#10;Description automatically generated">
            <a:extLst>
              <a:ext uri="{FF2B5EF4-FFF2-40B4-BE49-F238E27FC236}">
                <a16:creationId xmlns:a16="http://schemas.microsoft.com/office/drawing/2014/main" id="{36BCB877-B856-634C-CE5D-592969FE0F8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86262" y="3661857"/>
            <a:ext cx="1594665" cy="1594665"/>
          </a:xfrm>
          <a:prstGeom prst="rect">
            <a:avLst/>
          </a:prstGeom>
        </p:spPr>
      </p:pic>
      <p:pic>
        <p:nvPicPr>
          <p:cNvPr id="25" name="Picture 24" descr="A black diamond shaped object&#10;&#10;Description automatically generated">
            <a:extLst>
              <a:ext uri="{FF2B5EF4-FFF2-40B4-BE49-F238E27FC236}">
                <a16:creationId xmlns:a16="http://schemas.microsoft.com/office/drawing/2014/main" id="{87D846D6-4AD4-A213-A1F0-AF683C4FC8A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89963" y="5260160"/>
            <a:ext cx="1596690" cy="1597840"/>
          </a:xfrm>
          <a:prstGeom prst="rect">
            <a:avLst/>
          </a:prstGeom>
        </p:spPr>
      </p:pic>
      <p:pic>
        <p:nvPicPr>
          <p:cNvPr id="26" name="Picture 25" descr="A purple and black logo&#10;&#10;Description automatically generated">
            <a:extLst>
              <a:ext uri="{FF2B5EF4-FFF2-40B4-BE49-F238E27FC236}">
                <a16:creationId xmlns:a16="http://schemas.microsoft.com/office/drawing/2014/main" id="{1A55D364-4F1E-33D5-A789-486DC27498E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6200000">
            <a:off x="6995296" y="5263334"/>
            <a:ext cx="1594665" cy="1594665"/>
          </a:xfrm>
          <a:prstGeom prst="rect">
            <a:avLst/>
          </a:prstGeom>
        </p:spPr>
      </p:pic>
      <p:grpSp>
        <p:nvGrpSpPr>
          <p:cNvPr id="2" name="Group 18">
            <a:extLst>
              <a:ext uri="{FF2B5EF4-FFF2-40B4-BE49-F238E27FC236}">
                <a16:creationId xmlns:a16="http://schemas.microsoft.com/office/drawing/2014/main" id="{4F5C4CDC-834D-C7F2-FEC5-6D40B5EB8B08}"/>
              </a:ext>
            </a:extLst>
          </p:cNvPr>
          <p:cNvGrpSpPr/>
          <p:nvPr/>
        </p:nvGrpSpPr>
        <p:grpSpPr>
          <a:xfrm>
            <a:off x="3015043" y="2267620"/>
            <a:ext cx="559897" cy="547539"/>
            <a:chOff x="4893811" y="769243"/>
            <a:chExt cx="430924" cy="421413"/>
          </a:xfrm>
        </p:grpSpPr>
        <p:pic>
          <p:nvPicPr>
            <p:cNvPr id="10" name="Picture 16" descr="A purple and black circle&#10;&#10;Description automatically generated">
              <a:extLst>
                <a:ext uri="{FF2B5EF4-FFF2-40B4-BE49-F238E27FC236}">
                  <a16:creationId xmlns:a16="http://schemas.microsoft.com/office/drawing/2014/main" id="{21082265-C587-CF5F-554F-DBF36DC579B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904202" y="769243"/>
              <a:ext cx="420533" cy="421413"/>
            </a:xfrm>
            <a:prstGeom prst="rect">
              <a:avLst/>
            </a:prstGeom>
          </p:spPr>
        </p:pic>
        <p:sp>
          <p:nvSpPr>
            <p:cNvPr id="11" name="TextBox 17">
              <a:extLst>
                <a:ext uri="{FF2B5EF4-FFF2-40B4-BE49-F238E27FC236}">
                  <a16:creationId xmlns:a16="http://schemas.microsoft.com/office/drawing/2014/main" id="{C7A6DAFB-F9B8-1B9E-D6C4-0D19440FBD5D}"/>
                </a:ext>
              </a:extLst>
            </p:cNvPr>
            <p:cNvSpPr txBox="1"/>
            <p:nvPr/>
          </p:nvSpPr>
          <p:spPr>
            <a:xfrm>
              <a:off x="4893811" y="830391"/>
              <a:ext cx="420534" cy="348300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 anchor="ctr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2800" b="1" spc="-200" dirty="0">
                  <a:solidFill>
                    <a:schemeClr val="bg1"/>
                  </a:solidFill>
                  <a:latin typeface="Flanders Art Sans Black" pitchFamily="2" charset="77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003686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med" p14:dur="700">
        <p159:morph option="byObject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-5400000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5400000">
                                      <p:cBhvr>
                                        <p:cTn id="1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-5400000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5400000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5400000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accel="50000" decel="5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5400000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Rot by="-5400000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Rot by="5400000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2DB4CF-78BC-CB80-D40C-7E0C7910EE3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FDF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 dirty="0"/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7EDDD278-E031-DF0E-4DBB-E6A8922FE8F5}"/>
              </a:ext>
            </a:extLst>
          </p:cNvPr>
          <p:cNvSpPr/>
          <p:nvPr/>
        </p:nvSpPr>
        <p:spPr>
          <a:xfrm>
            <a:off x="3258166" y="4437812"/>
            <a:ext cx="2592388" cy="1857859"/>
          </a:xfrm>
          <a:prstGeom prst="roundRect">
            <a:avLst>
              <a:gd name="adj" fmla="val 1642"/>
            </a:avLst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90000"/>
              </a:lnSpc>
            </a:pPr>
            <a:r>
              <a:rPr lang="nl-NL" sz="2400" dirty="0">
                <a:solidFill>
                  <a:srgbClr val="5A1F6E"/>
                </a:solidFill>
                <a:latin typeface="Flanders Art Sans Medium" pitchFamily="2" charset="77"/>
              </a:rPr>
              <a:t>leermotivatie, leerwinst en leervermogen van élke lerende maximaliseren</a:t>
            </a:r>
          </a:p>
          <a:p>
            <a:pPr algn="ctr">
              <a:lnSpc>
                <a:spcPct val="90000"/>
              </a:lnSpc>
            </a:pPr>
            <a:endParaRPr lang="nl-NL" sz="2400" dirty="0">
              <a:solidFill>
                <a:srgbClr val="C6004C"/>
              </a:solidFill>
              <a:latin typeface="Flanders Art Sans Medium" pitchFamily="2" charset="77"/>
            </a:endParaRPr>
          </a:p>
        </p:txBody>
      </p:sp>
      <p:pic>
        <p:nvPicPr>
          <p:cNvPr id="17" name="Picture 16" descr="A black and purple checkered pattern&#10;&#10;Description automatically generated">
            <a:extLst>
              <a:ext uri="{FF2B5EF4-FFF2-40B4-BE49-F238E27FC236}">
                <a16:creationId xmlns:a16="http://schemas.microsoft.com/office/drawing/2014/main" id="{F9159957-22DC-8081-97C0-C308AEB84B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618512" y="2591819"/>
            <a:ext cx="956594" cy="956594"/>
          </a:xfrm>
          <a:prstGeom prst="rect">
            <a:avLst/>
          </a:prstGeom>
        </p:spPr>
      </p:pic>
      <p:pic>
        <p:nvPicPr>
          <p:cNvPr id="15" name="Picture 14" descr="A blue and black logo&#10;&#10;Description automatically generated">
            <a:extLst>
              <a:ext uri="{FF2B5EF4-FFF2-40B4-BE49-F238E27FC236}">
                <a16:creationId xmlns:a16="http://schemas.microsoft.com/office/drawing/2014/main" id="{549DD05D-1453-ED9C-D778-422C193082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3559013" y="2824444"/>
            <a:ext cx="1257468" cy="1257468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CADC0C9B-F418-CDCF-CEAA-589475F026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803355" y="2468357"/>
            <a:ext cx="1101484" cy="94955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E86FA901-A57D-FCC8-9D54-28E68611CC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272368" y="2850916"/>
            <a:ext cx="1101484" cy="949555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C16001B9-462B-BD8C-372C-5FD0182C4D4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984830" y="1997621"/>
            <a:ext cx="731275" cy="1218792"/>
          </a:xfrm>
          <a:prstGeom prst="rect">
            <a:avLst/>
          </a:prstGeom>
        </p:spPr>
      </p:pic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91F6AB22-AD29-0C11-FD3D-014CD3DBF7A5}"/>
              </a:ext>
            </a:extLst>
          </p:cNvPr>
          <p:cNvSpPr/>
          <p:nvPr/>
        </p:nvSpPr>
        <p:spPr>
          <a:xfrm>
            <a:off x="9242712" y="4428076"/>
            <a:ext cx="2637708" cy="1375560"/>
          </a:xfrm>
          <a:prstGeom prst="roundRect">
            <a:avLst>
              <a:gd name="adj" fmla="val 1642"/>
            </a:avLst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90000"/>
              </a:lnSpc>
            </a:pPr>
            <a:r>
              <a:rPr lang="nl-NL" sz="2400" dirty="0">
                <a:solidFill>
                  <a:srgbClr val="5A1F6E"/>
                </a:solidFill>
                <a:latin typeface="Flanders Art Sans Medium" pitchFamily="2" charset="77"/>
              </a:rPr>
              <a:t>excellente leerlingen voldoende uitdagen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1420E284-EBC2-7BD1-8A69-75E7F1A948D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171259" y="2137074"/>
            <a:ext cx="731275" cy="1218792"/>
          </a:xfrm>
          <a:prstGeom prst="rect">
            <a:avLst/>
          </a:prstGeom>
        </p:spPr>
      </p:pic>
      <p:pic>
        <p:nvPicPr>
          <p:cNvPr id="25" name="Picture 24" descr="A black diamond on a blue background&#10;&#10;Description automatically generated">
            <a:extLst>
              <a:ext uri="{FF2B5EF4-FFF2-40B4-BE49-F238E27FC236}">
                <a16:creationId xmlns:a16="http://schemas.microsoft.com/office/drawing/2014/main" id="{406D3228-20EC-DF04-1F83-2FE07482136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10131879" y="2816837"/>
            <a:ext cx="1268558" cy="1268558"/>
          </a:xfrm>
          <a:prstGeom prst="rect">
            <a:avLst/>
          </a:prstGeom>
        </p:spPr>
      </p:pic>
      <p:pic>
        <p:nvPicPr>
          <p:cNvPr id="31" name="Picture 30" descr="A purple and black circle&#10;&#10;Description automatically generated">
            <a:extLst>
              <a:ext uri="{FF2B5EF4-FFF2-40B4-BE49-F238E27FC236}">
                <a16:creationId xmlns:a16="http://schemas.microsoft.com/office/drawing/2014/main" id="{9687C709-94C8-870C-D9AF-899B2CC34CE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0800000">
            <a:off x="9534453" y="2709262"/>
            <a:ext cx="1048524" cy="1048524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B7542AA0-80E7-EC29-85F4-8B15596188D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906791" y="2638163"/>
            <a:ext cx="1314555" cy="1363242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A54A9B15-004C-D3EB-2737-2DD807AA770F}"/>
              </a:ext>
            </a:extLst>
          </p:cNvPr>
          <p:cNvSpPr txBox="1"/>
          <p:nvPr/>
        </p:nvSpPr>
        <p:spPr>
          <a:xfrm>
            <a:off x="0" y="798154"/>
            <a:ext cx="12192001" cy="995081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BE" sz="8000" b="1" spc="-200" dirty="0">
                <a:solidFill>
                  <a:srgbClr val="7BC8C4"/>
                </a:solidFill>
                <a:latin typeface="Flanders Art Sans Black" pitchFamily="2" charset="77"/>
              </a:rPr>
              <a:t>UITDAGINGEN	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CAC3E551-772E-B395-F040-4C469CAE1F24}"/>
              </a:ext>
            </a:extLst>
          </p:cNvPr>
          <p:cNvSpPr/>
          <p:nvPr/>
        </p:nvSpPr>
        <p:spPr>
          <a:xfrm>
            <a:off x="6639717" y="4436421"/>
            <a:ext cx="2082350" cy="1566060"/>
          </a:xfrm>
          <a:prstGeom prst="roundRect">
            <a:avLst>
              <a:gd name="adj" fmla="val 1642"/>
            </a:avLst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90000"/>
              </a:lnSpc>
            </a:pPr>
            <a:r>
              <a:rPr lang="nl-NL" sz="2400" dirty="0">
                <a:solidFill>
                  <a:srgbClr val="5A1F6E"/>
                </a:solidFill>
                <a:latin typeface="Flanders Art Sans Medium" pitchFamily="2" charset="77"/>
              </a:rPr>
              <a:t>inspelen op leerbehoeftes van laag-presteerders</a:t>
            </a:r>
          </a:p>
          <a:p>
            <a:pPr algn="ctr">
              <a:lnSpc>
                <a:spcPct val="90000"/>
              </a:lnSpc>
            </a:pPr>
            <a:endParaRPr lang="nl-NL" sz="2400" dirty="0">
              <a:solidFill>
                <a:srgbClr val="C6004C"/>
              </a:solidFill>
              <a:latin typeface="Flanders Art Sans Medium" pitchFamily="2" charset="77"/>
            </a:endParaRPr>
          </a:p>
        </p:txBody>
      </p:sp>
      <p:pic>
        <p:nvPicPr>
          <p:cNvPr id="51" name="Picture 50" descr="A black diamond on a blue background&#10;&#10;Description automatically generated">
            <a:extLst>
              <a:ext uri="{FF2B5EF4-FFF2-40B4-BE49-F238E27FC236}">
                <a16:creationId xmlns:a16="http://schemas.microsoft.com/office/drawing/2014/main" id="{8E10D479-537F-52E8-4550-7B956E4E170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6200000">
            <a:off x="6556843" y="2256730"/>
            <a:ext cx="1257468" cy="1260098"/>
          </a:xfrm>
          <a:prstGeom prst="rect">
            <a:avLst/>
          </a:prstGeom>
        </p:spPr>
      </p:pic>
      <p:pic>
        <p:nvPicPr>
          <p:cNvPr id="55" name="Picture 54" descr="A purple and black chevron pattern&#10;&#10;Description automatically generated">
            <a:extLst>
              <a:ext uri="{FF2B5EF4-FFF2-40B4-BE49-F238E27FC236}">
                <a16:creationId xmlns:a16="http://schemas.microsoft.com/office/drawing/2014/main" id="{747D02E0-9ACE-D594-4E6D-1EFB9C895D3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04673" y="2963426"/>
            <a:ext cx="1128914" cy="1131275"/>
          </a:xfrm>
          <a:prstGeom prst="rect">
            <a:avLst/>
          </a:prstGeom>
        </p:spPr>
      </p:pic>
      <p:pic>
        <p:nvPicPr>
          <p:cNvPr id="57" name="Graphic 56">
            <a:extLst>
              <a:ext uri="{FF2B5EF4-FFF2-40B4-BE49-F238E27FC236}">
                <a16:creationId xmlns:a16="http://schemas.microsoft.com/office/drawing/2014/main" id="{68771A67-8375-46BD-630C-627512004A51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rcRect r="62297" b="29337"/>
          <a:stretch/>
        </p:blipFill>
        <p:spPr>
          <a:xfrm>
            <a:off x="6956574" y="2485298"/>
            <a:ext cx="530934" cy="995081"/>
          </a:xfrm>
          <a:prstGeom prst="rect">
            <a:avLst/>
          </a:prstGeom>
        </p:spPr>
      </p:pic>
      <p:pic>
        <p:nvPicPr>
          <p:cNvPr id="48" name="Graphic 47">
            <a:extLst>
              <a:ext uri="{FF2B5EF4-FFF2-40B4-BE49-F238E27FC236}">
                <a16:creationId xmlns:a16="http://schemas.microsoft.com/office/drawing/2014/main" id="{CE37B305-36D1-CCCF-EB40-9CB431F1A13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7387828" y="2820609"/>
            <a:ext cx="1135891" cy="1135891"/>
          </a:xfrm>
          <a:prstGeom prst="rect">
            <a:avLst/>
          </a:prstGeom>
        </p:spPr>
      </p:pic>
      <p:pic>
        <p:nvPicPr>
          <p:cNvPr id="58" name="Graphic 57">
            <a:extLst>
              <a:ext uri="{FF2B5EF4-FFF2-40B4-BE49-F238E27FC236}">
                <a16:creationId xmlns:a16="http://schemas.microsoft.com/office/drawing/2014/main" id="{5675932E-7461-F4E5-994A-2CEBF6BE9B2C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rcRect r="62297" b="29337"/>
          <a:stretch/>
        </p:blipFill>
        <p:spPr>
          <a:xfrm>
            <a:off x="7186574" y="2982838"/>
            <a:ext cx="530934" cy="995081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C112603-4910-0F5D-AB86-DB6C6F4B5B41}"/>
              </a:ext>
            </a:extLst>
          </p:cNvPr>
          <p:cNvSpPr/>
          <p:nvPr/>
        </p:nvSpPr>
        <p:spPr>
          <a:xfrm>
            <a:off x="395151" y="4443235"/>
            <a:ext cx="2637708" cy="1375560"/>
          </a:xfrm>
          <a:prstGeom prst="roundRect">
            <a:avLst>
              <a:gd name="adj" fmla="val 1642"/>
            </a:avLst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90000"/>
              </a:lnSpc>
            </a:pPr>
            <a:r>
              <a:rPr lang="nl-NL" sz="2400" dirty="0">
                <a:solidFill>
                  <a:srgbClr val="5A1F6E"/>
                </a:solidFill>
                <a:latin typeface="Flanders Art Sans Medium" pitchFamily="2" charset="77"/>
              </a:rPr>
              <a:t>omgaan met heterogene klassen</a:t>
            </a:r>
          </a:p>
        </p:txBody>
      </p:sp>
      <p:pic>
        <p:nvPicPr>
          <p:cNvPr id="11" name="Picture 10" descr="A black circle on a blue background&#10;&#10;Description automatically generated">
            <a:extLst>
              <a:ext uri="{FF2B5EF4-FFF2-40B4-BE49-F238E27FC236}">
                <a16:creationId xmlns:a16="http://schemas.microsoft.com/office/drawing/2014/main" id="{7DE56636-72A2-4426-70F1-55718EEE7CB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 rot="16200000">
            <a:off x="963015" y="2527428"/>
            <a:ext cx="1081413" cy="1083675"/>
          </a:xfrm>
          <a:prstGeom prst="rect">
            <a:avLst/>
          </a:prstGeom>
        </p:spPr>
      </p:pic>
      <p:pic>
        <p:nvPicPr>
          <p:cNvPr id="13" name="Picture 12" descr="A purple and black logo&#10;&#10;Description automatically generated">
            <a:extLst>
              <a:ext uri="{FF2B5EF4-FFF2-40B4-BE49-F238E27FC236}">
                <a16:creationId xmlns:a16="http://schemas.microsoft.com/office/drawing/2014/main" id="{5208B1CE-99BB-6648-2524-64D6275B27CF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 rot="10800000">
            <a:off x="1564306" y="2944020"/>
            <a:ext cx="1201760" cy="1201760"/>
          </a:xfrm>
          <a:prstGeom prst="rect">
            <a:avLst/>
          </a:prstGeom>
        </p:spPr>
      </p:pic>
      <p:pic>
        <p:nvPicPr>
          <p:cNvPr id="18" name="Afbeelding 17" descr="Afbeelding met schermopname, cirkel, Graphics, Kleurrijkheid&#10;&#10;Automatisch gegenereerde beschrijving">
            <a:extLst>
              <a:ext uri="{FF2B5EF4-FFF2-40B4-BE49-F238E27FC236}">
                <a16:creationId xmlns:a16="http://schemas.microsoft.com/office/drawing/2014/main" id="{FC481C72-10D3-0F75-1563-811D3EC926EE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21276" y="2514973"/>
            <a:ext cx="1869247" cy="1869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583516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accel="50000" decel="50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accel="50000" decel="5000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accel="50000" decel="5000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accel="50000" decel="5000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mp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5400000">
                                      <p:cBhvr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Rot by="-5400000">
                                      <p:cBhvr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5400000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ccel="50000" decel="50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Rot by="-5400000">
                                      <p:cBhvr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ccel="50000" decel="5000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Rot by="5400000">
                                      <p:cBhvr>
                                        <p:cTn id="8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5400000">
                                      <p:cBhvr>
                                        <p:cTn id="8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ccel="50000" decel="5000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Rot by="5400000">
                                      <p:cBhvr>
                                        <p:cTn id="8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ccel="50000" decel="5000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Rot by="-5400000">
                                      <p:cBhvr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2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1" grpId="0"/>
      <p:bldP spid="40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2DB4CF-78BC-CB80-D40C-7E0C7910EE3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FDF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1D6FC5C-562B-E858-0B27-63986F21FE1C}"/>
              </a:ext>
            </a:extLst>
          </p:cNvPr>
          <p:cNvGrpSpPr/>
          <p:nvPr/>
        </p:nvGrpSpPr>
        <p:grpSpPr>
          <a:xfrm>
            <a:off x="3258166" y="1997621"/>
            <a:ext cx="2592388" cy="4298050"/>
            <a:chOff x="3258166" y="1997621"/>
            <a:chExt cx="2592388" cy="4298050"/>
          </a:xfrm>
        </p:grpSpPr>
        <p:sp>
          <p:nvSpPr>
            <p:cNvPr id="39" name="Rounded Rectangle 38">
              <a:extLst>
                <a:ext uri="{FF2B5EF4-FFF2-40B4-BE49-F238E27FC236}">
                  <a16:creationId xmlns:a16="http://schemas.microsoft.com/office/drawing/2014/main" id="{7EDDD278-E031-DF0E-4DBB-E6A8922FE8F5}"/>
                </a:ext>
              </a:extLst>
            </p:cNvPr>
            <p:cNvSpPr/>
            <p:nvPr/>
          </p:nvSpPr>
          <p:spPr>
            <a:xfrm>
              <a:off x="3258166" y="4437812"/>
              <a:ext cx="2592388" cy="1857859"/>
            </a:xfrm>
            <a:prstGeom prst="roundRect">
              <a:avLst>
                <a:gd name="adj" fmla="val 1642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>
                <a:lnSpc>
                  <a:spcPct val="90000"/>
                </a:lnSpc>
              </a:pPr>
              <a:r>
                <a:rPr lang="nl-NL" sz="2400" dirty="0">
                  <a:solidFill>
                    <a:srgbClr val="5A1F6E"/>
                  </a:solidFill>
                  <a:latin typeface="Flanders Art Sans Medium" pitchFamily="2" charset="77"/>
                </a:rPr>
                <a:t>leermotivatie, leerwinst en leervermogen van élke lerende maximaliseren</a:t>
              </a:r>
            </a:p>
            <a:p>
              <a:pPr algn="ctr">
                <a:lnSpc>
                  <a:spcPct val="90000"/>
                </a:lnSpc>
              </a:pPr>
              <a:endParaRPr lang="nl-NL" sz="2400" dirty="0">
                <a:solidFill>
                  <a:srgbClr val="C6004C"/>
                </a:solidFill>
                <a:latin typeface="Flanders Art Sans Medium" pitchFamily="2" charset="77"/>
              </a:endParaRPr>
            </a:p>
          </p:txBody>
        </p:sp>
        <p:pic>
          <p:nvPicPr>
            <p:cNvPr id="17" name="Picture 16" descr="A black and purple checkered pattern&#10;&#10;Description automatically generated">
              <a:extLst>
                <a:ext uri="{FF2B5EF4-FFF2-40B4-BE49-F238E27FC236}">
                  <a16:creationId xmlns:a16="http://schemas.microsoft.com/office/drawing/2014/main" id="{F9159957-22DC-8081-97C0-C308AEB84B1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18512" y="2591819"/>
              <a:ext cx="956594" cy="956594"/>
            </a:xfrm>
            <a:prstGeom prst="rect">
              <a:avLst/>
            </a:prstGeom>
          </p:spPr>
        </p:pic>
        <p:pic>
          <p:nvPicPr>
            <p:cNvPr id="15" name="Picture 14" descr="A blue and black logo&#10;&#10;Description automatically generated">
              <a:extLst>
                <a:ext uri="{FF2B5EF4-FFF2-40B4-BE49-F238E27FC236}">
                  <a16:creationId xmlns:a16="http://schemas.microsoft.com/office/drawing/2014/main" id="{549DD05D-1453-ED9C-D778-422C193082D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559013" y="2824444"/>
              <a:ext cx="1257468" cy="1257468"/>
            </a:xfrm>
            <a:prstGeom prst="rect">
              <a:avLst/>
            </a:prstGeom>
          </p:spPr>
        </p:pic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CADC0C9B-F418-CDCF-CEAA-589475F0261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3803355" y="2468357"/>
              <a:ext cx="1101484" cy="949555"/>
            </a:xfrm>
            <a:prstGeom prst="rect">
              <a:avLst/>
            </a:prstGeom>
          </p:spPr>
        </p:pic>
        <p:pic>
          <p:nvPicPr>
            <p:cNvPr id="7" name="Graphic 6">
              <a:extLst>
                <a:ext uri="{FF2B5EF4-FFF2-40B4-BE49-F238E27FC236}">
                  <a16:creationId xmlns:a16="http://schemas.microsoft.com/office/drawing/2014/main" id="{E86FA901-A57D-FCC8-9D54-28E68611CC5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272368" y="2850916"/>
              <a:ext cx="1101484" cy="949555"/>
            </a:xfrm>
            <a:prstGeom prst="rect">
              <a:avLst/>
            </a:prstGeom>
          </p:spPr>
        </p:pic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C16001B9-462B-BD8C-372C-5FD0182C4D4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3984830" y="1997621"/>
              <a:ext cx="731275" cy="1218792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4CC75B74-D029-6B81-C166-A6B060D1E515}"/>
              </a:ext>
            </a:extLst>
          </p:cNvPr>
          <p:cNvGrpSpPr/>
          <p:nvPr/>
        </p:nvGrpSpPr>
        <p:grpSpPr>
          <a:xfrm>
            <a:off x="9242712" y="2137074"/>
            <a:ext cx="2637708" cy="3666562"/>
            <a:chOff x="9242712" y="2137074"/>
            <a:chExt cx="2637708" cy="3666562"/>
          </a:xfrm>
        </p:grpSpPr>
        <p:sp>
          <p:nvSpPr>
            <p:cNvPr id="41" name="Rounded Rectangle 40">
              <a:extLst>
                <a:ext uri="{FF2B5EF4-FFF2-40B4-BE49-F238E27FC236}">
                  <a16:creationId xmlns:a16="http://schemas.microsoft.com/office/drawing/2014/main" id="{91F6AB22-AD29-0C11-FD3D-014CD3DBF7A5}"/>
                </a:ext>
              </a:extLst>
            </p:cNvPr>
            <p:cNvSpPr/>
            <p:nvPr/>
          </p:nvSpPr>
          <p:spPr>
            <a:xfrm>
              <a:off x="9242712" y="4428076"/>
              <a:ext cx="2637708" cy="1375560"/>
            </a:xfrm>
            <a:prstGeom prst="roundRect">
              <a:avLst>
                <a:gd name="adj" fmla="val 1642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>
                <a:lnSpc>
                  <a:spcPct val="90000"/>
                </a:lnSpc>
              </a:pPr>
              <a:r>
                <a:rPr lang="nl-NL" sz="2400" dirty="0">
                  <a:solidFill>
                    <a:srgbClr val="5A1F6E"/>
                  </a:solidFill>
                  <a:latin typeface="Flanders Art Sans Medium" pitchFamily="2" charset="77"/>
                </a:rPr>
                <a:t>excellente leerlingen voldoende uitdagen</a:t>
              </a:r>
            </a:p>
          </p:txBody>
        </p:sp>
        <p:pic>
          <p:nvPicPr>
            <p:cNvPr id="23" name="Graphic 22">
              <a:extLst>
                <a:ext uri="{FF2B5EF4-FFF2-40B4-BE49-F238E27FC236}">
                  <a16:creationId xmlns:a16="http://schemas.microsoft.com/office/drawing/2014/main" id="{1420E284-EBC2-7BD1-8A69-75E7F1A948D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0171259" y="2137074"/>
              <a:ext cx="731275" cy="1218792"/>
            </a:xfrm>
            <a:prstGeom prst="rect">
              <a:avLst/>
            </a:prstGeom>
          </p:spPr>
        </p:pic>
        <p:pic>
          <p:nvPicPr>
            <p:cNvPr id="25" name="Picture 24" descr="A black diamond on a blue background&#10;&#10;Description automatically generated">
              <a:extLst>
                <a:ext uri="{FF2B5EF4-FFF2-40B4-BE49-F238E27FC236}">
                  <a16:creationId xmlns:a16="http://schemas.microsoft.com/office/drawing/2014/main" id="{406D3228-20EC-DF04-1F83-2FE07482136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0131879" y="2816837"/>
              <a:ext cx="1268558" cy="1268558"/>
            </a:xfrm>
            <a:prstGeom prst="rect">
              <a:avLst/>
            </a:prstGeom>
          </p:spPr>
        </p:pic>
        <p:pic>
          <p:nvPicPr>
            <p:cNvPr id="31" name="Picture 30" descr="A purple and black circle&#10;&#10;Description automatically generated">
              <a:extLst>
                <a:ext uri="{FF2B5EF4-FFF2-40B4-BE49-F238E27FC236}">
                  <a16:creationId xmlns:a16="http://schemas.microsoft.com/office/drawing/2014/main" id="{9687C709-94C8-870C-D9AF-899B2CC34C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 rot="16200000">
              <a:off x="9534453" y="2709262"/>
              <a:ext cx="1048524" cy="1048524"/>
            </a:xfrm>
            <a:prstGeom prst="rect">
              <a:avLst/>
            </a:prstGeom>
          </p:spPr>
        </p:pic>
        <p:pic>
          <p:nvPicPr>
            <p:cNvPr id="29" name="Graphic 28">
              <a:extLst>
                <a:ext uri="{FF2B5EF4-FFF2-40B4-BE49-F238E27FC236}">
                  <a16:creationId xmlns:a16="http://schemas.microsoft.com/office/drawing/2014/main" id="{B7542AA0-80E7-EC29-85F4-8B15596188D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9906791" y="2638163"/>
              <a:ext cx="1314555" cy="1363242"/>
            </a:xfrm>
            <a:prstGeom prst="rect">
              <a:avLst/>
            </a:prstGeom>
          </p:spPr>
        </p:pic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A54A9B15-004C-D3EB-2737-2DD807AA770F}"/>
              </a:ext>
            </a:extLst>
          </p:cNvPr>
          <p:cNvSpPr txBox="1"/>
          <p:nvPr/>
        </p:nvSpPr>
        <p:spPr>
          <a:xfrm>
            <a:off x="0" y="798154"/>
            <a:ext cx="12192001" cy="995081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BE" sz="8000" b="1" spc="-200" dirty="0">
                <a:solidFill>
                  <a:srgbClr val="7BC8C4"/>
                </a:solidFill>
                <a:latin typeface="Flanders Art Sans Black" pitchFamily="2" charset="77"/>
              </a:rPr>
              <a:t>UITDAGINGEN	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8243ACD-2169-09C7-C394-6B385DA9A3FB}"/>
              </a:ext>
            </a:extLst>
          </p:cNvPr>
          <p:cNvGrpSpPr/>
          <p:nvPr/>
        </p:nvGrpSpPr>
        <p:grpSpPr>
          <a:xfrm>
            <a:off x="6556843" y="2256730"/>
            <a:ext cx="2177924" cy="3745751"/>
            <a:chOff x="6556843" y="2256730"/>
            <a:chExt cx="2177924" cy="3745751"/>
          </a:xfrm>
        </p:grpSpPr>
        <p:sp>
          <p:nvSpPr>
            <p:cNvPr id="40" name="Rounded Rectangle 39">
              <a:extLst>
                <a:ext uri="{FF2B5EF4-FFF2-40B4-BE49-F238E27FC236}">
                  <a16:creationId xmlns:a16="http://schemas.microsoft.com/office/drawing/2014/main" id="{CAC3E551-772E-B395-F040-4C469CAE1F24}"/>
                </a:ext>
              </a:extLst>
            </p:cNvPr>
            <p:cNvSpPr/>
            <p:nvPr/>
          </p:nvSpPr>
          <p:spPr>
            <a:xfrm>
              <a:off x="6639717" y="4436421"/>
              <a:ext cx="2082350" cy="1566060"/>
            </a:xfrm>
            <a:prstGeom prst="roundRect">
              <a:avLst>
                <a:gd name="adj" fmla="val 1642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>
                <a:lnSpc>
                  <a:spcPct val="90000"/>
                </a:lnSpc>
              </a:pPr>
              <a:r>
                <a:rPr lang="nl-NL" sz="2400" dirty="0">
                  <a:solidFill>
                    <a:srgbClr val="5A1F6E"/>
                  </a:solidFill>
                  <a:latin typeface="Flanders Art Sans Medium" pitchFamily="2" charset="77"/>
                </a:rPr>
                <a:t>inspelen op leerbehoeftes van laag-presteerders</a:t>
              </a:r>
            </a:p>
            <a:p>
              <a:pPr algn="ctr">
                <a:lnSpc>
                  <a:spcPct val="90000"/>
                </a:lnSpc>
              </a:pPr>
              <a:endParaRPr lang="nl-NL" sz="2400" dirty="0">
                <a:solidFill>
                  <a:srgbClr val="C6004C"/>
                </a:solidFill>
                <a:latin typeface="Flanders Art Sans Medium" pitchFamily="2" charset="77"/>
              </a:endParaRPr>
            </a:p>
          </p:txBody>
        </p:sp>
        <p:pic>
          <p:nvPicPr>
            <p:cNvPr id="51" name="Picture 50" descr="A black diamond on a blue background&#10;&#10;Description automatically generated">
              <a:extLst>
                <a:ext uri="{FF2B5EF4-FFF2-40B4-BE49-F238E27FC236}">
                  <a16:creationId xmlns:a16="http://schemas.microsoft.com/office/drawing/2014/main" id="{8E10D479-537F-52E8-4550-7B956E4E1701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6556843" y="2256730"/>
              <a:ext cx="1257468" cy="1260098"/>
            </a:xfrm>
            <a:prstGeom prst="rect">
              <a:avLst/>
            </a:prstGeom>
          </p:spPr>
        </p:pic>
        <p:pic>
          <p:nvPicPr>
            <p:cNvPr id="55" name="Picture 54" descr="A purple and black chevron pattern&#10;&#10;Description automatically generated">
              <a:extLst>
                <a:ext uri="{FF2B5EF4-FFF2-40B4-BE49-F238E27FC236}">
                  <a16:creationId xmlns:a16="http://schemas.microsoft.com/office/drawing/2014/main" id="{747D02E0-9ACE-D594-4E6D-1EFB9C895D32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 rot="16200000">
              <a:off x="7604673" y="2963426"/>
              <a:ext cx="1128914" cy="1131275"/>
            </a:xfrm>
            <a:prstGeom prst="rect">
              <a:avLst/>
            </a:prstGeom>
          </p:spPr>
        </p:pic>
        <p:pic>
          <p:nvPicPr>
            <p:cNvPr id="57" name="Graphic 56">
              <a:extLst>
                <a:ext uri="{FF2B5EF4-FFF2-40B4-BE49-F238E27FC236}">
                  <a16:creationId xmlns:a16="http://schemas.microsoft.com/office/drawing/2014/main" id="{68771A67-8375-46BD-630C-627512004A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rcRect r="62297" b="29337"/>
            <a:stretch/>
          </p:blipFill>
          <p:spPr>
            <a:xfrm>
              <a:off x="6956574" y="2485298"/>
              <a:ext cx="530934" cy="995081"/>
            </a:xfrm>
            <a:prstGeom prst="rect">
              <a:avLst/>
            </a:prstGeom>
          </p:spPr>
        </p:pic>
        <p:pic>
          <p:nvPicPr>
            <p:cNvPr id="48" name="Graphic 47">
              <a:extLst>
                <a:ext uri="{FF2B5EF4-FFF2-40B4-BE49-F238E27FC236}">
                  <a16:creationId xmlns:a16="http://schemas.microsoft.com/office/drawing/2014/main" id="{CE37B305-36D1-CCCF-EB40-9CB431F1A133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7387828" y="2820609"/>
              <a:ext cx="1135891" cy="1135891"/>
            </a:xfrm>
            <a:prstGeom prst="rect">
              <a:avLst/>
            </a:prstGeom>
          </p:spPr>
        </p:pic>
        <p:pic>
          <p:nvPicPr>
            <p:cNvPr id="58" name="Graphic 57">
              <a:extLst>
                <a:ext uri="{FF2B5EF4-FFF2-40B4-BE49-F238E27FC236}">
                  <a16:creationId xmlns:a16="http://schemas.microsoft.com/office/drawing/2014/main" id="{5675932E-7461-F4E5-994A-2CEBF6BE9B2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rcRect r="62297" b="29337"/>
            <a:stretch/>
          </p:blipFill>
          <p:spPr>
            <a:xfrm>
              <a:off x="7186574" y="2982838"/>
              <a:ext cx="530934" cy="995081"/>
            </a:xfrm>
            <a:prstGeom prst="rect">
              <a:avLst/>
            </a:prstGeom>
          </p:spPr>
        </p:pic>
      </p:grpSp>
      <p:grpSp>
        <p:nvGrpSpPr>
          <p:cNvPr id="20" name="Groep 19">
            <a:extLst>
              <a:ext uri="{FF2B5EF4-FFF2-40B4-BE49-F238E27FC236}">
                <a16:creationId xmlns:a16="http://schemas.microsoft.com/office/drawing/2014/main" id="{55BDD2D1-EF7E-DCA0-D3CB-D95FC513DD3B}"/>
              </a:ext>
            </a:extLst>
          </p:cNvPr>
          <p:cNvGrpSpPr/>
          <p:nvPr/>
        </p:nvGrpSpPr>
        <p:grpSpPr>
          <a:xfrm>
            <a:off x="395151" y="2514951"/>
            <a:ext cx="2637708" cy="3303844"/>
            <a:chOff x="395151" y="2514951"/>
            <a:chExt cx="2637708" cy="3303844"/>
          </a:xfrm>
        </p:grpSpPr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6C112603-4910-0F5D-AB86-DB6C6F4B5B41}"/>
                </a:ext>
              </a:extLst>
            </p:cNvPr>
            <p:cNvSpPr/>
            <p:nvPr/>
          </p:nvSpPr>
          <p:spPr>
            <a:xfrm>
              <a:off x="395151" y="4443235"/>
              <a:ext cx="2637708" cy="1375560"/>
            </a:xfrm>
            <a:prstGeom prst="roundRect">
              <a:avLst>
                <a:gd name="adj" fmla="val 1642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>
                <a:lnSpc>
                  <a:spcPct val="90000"/>
                </a:lnSpc>
              </a:pPr>
              <a:r>
                <a:rPr lang="nl-NL" sz="2400" dirty="0">
                  <a:solidFill>
                    <a:srgbClr val="5A1F6E"/>
                  </a:solidFill>
                  <a:latin typeface="Flanders Art Sans Medium" pitchFamily="2" charset="77"/>
                </a:rPr>
                <a:t>omgaan met heterogene klassen</a:t>
              </a:r>
            </a:p>
          </p:txBody>
        </p:sp>
        <p:pic>
          <p:nvPicPr>
            <p:cNvPr id="9" name="Picture 10" descr="A black circle on a blue background&#10;&#10;Description automatically generated">
              <a:extLst>
                <a:ext uri="{FF2B5EF4-FFF2-40B4-BE49-F238E27FC236}">
                  <a16:creationId xmlns:a16="http://schemas.microsoft.com/office/drawing/2014/main" id="{20BB0B60-00AE-BD33-66B4-E1B19D79EB39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 rot="16200000">
              <a:off x="964392" y="2523867"/>
              <a:ext cx="1081413" cy="1083675"/>
            </a:xfrm>
            <a:prstGeom prst="rect">
              <a:avLst/>
            </a:prstGeom>
          </p:spPr>
        </p:pic>
        <p:pic>
          <p:nvPicPr>
            <p:cNvPr id="18" name="Picture 12" descr="A purple and black logo&#10;&#10;Description automatically generated">
              <a:extLst>
                <a:ext uri="{FF2B5EF4-FFF2-40B4-BE49-F238E27FC236}">
                  <a16:creationId xmlns:a16="http://schemas.microsoft.com/office/drawing/2014/main" id="{B60B2795-E5E4-42D7-DF93-BC2BA339C851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 rot="16200000">
              <a:off x="1577875" y="2940459"/>
              <a:ext cx="1201760" cy="1201760"/>
            </a:xfrm>
            <a:prstGeom prst="rect">
              <a:avLst/>
            </a:prstGeom>
          </p:spPr>
        </p:pic>
        <p:pic>
          <p:nvPicPr>
            <p:cNvPr id="19" name="Afbeelding 18" descr="Afbeelding met schermopname, cirkel, Graphics, Kleurrijkheid&#10;&#10;Automatisch gegenereerde beschrijving">
              <a:extLst>
                <a:ext uri="{FF2B5EF4-FFF2-40B4-BE49-F238E27FC236}">
                  <a16:creationId xmlns:a16="http://schemas.microsoft.com/office/drawing/2014/main" id="{210B1B6E-2346-0818-27B5-3D232CB4E82E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/>
            <a:stretch>
              <a:fillRect/>
            </a:stretch>
          </p:blipFill>
          <p:spPr>
            <a:xfrm>
              <a:off x="624717" y="2514951"/>
              <a:ext cx="1869247" cy="18692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3757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"/>
    </mc:Choice>
    <mc:Fallback xmlns="">
      <p:transition advClick="0" advTm="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2DB4CF-78BC-CB80-D40C-7E0C7910EE3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FDF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54A9B15-004C-D3EB-2737-2DD807AA770F}"/>
              </a:ext>
            </a:extLst>
          </p:cNvPr>
          <p:cNvSpPr txBox="1"/>
          <p:nvPr/>
        </p:nvSpPr>
        <p:spPr>
          <a:xfrm>
            <a:off x="0" y="798154"/>
            <a:ext cx="12192001" cy="995081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BE" sz="8000" b="1" spc="-200" dirty="0">
                <a:solidFill>
                  <a:srgbClr val="7BC8C4"/>
                </a:solidFill>
                <a:latin typeface="Flanders Art Sans Black" pitchFamily="2" charset="77"/>
              </a:rPr>
              <a:t>UITDAGINGEN	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7EDDD278-E031-DF0E-4DBB-E6A8922FE8F5}"/>
              </a:ext>
            </a:extLst>
          </p:cNvPr>
          <p:cNvSpPr/>
          <p:nvPr/>
        </p:nvSpPr>
        <p:spPr>
          <a:xfrm>
            <a:off x="1532983" y="4441189"/>
            <a:ext cx="2592388" cy="1857859"/>
          </a:xfrm>
          <a:prstGeom prst="roundRect">
            <a:avLst>
              <a:gd name="adj" fmla="val 1642"/>
            </a:avLst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90000"/>
              </a:lnSpc>
            </a:pPr>
            <a:r>
              <a:rPr lang="nl-NL" sz="2400" dirty="0">
                <a:solidFill>
                  <a:srgbClr val="5A1F6E"/>
                </a:solidFill>
                <a:latin typeface="Flanders Art Sans Medium" pitchFamily="2" charset="77"/>
              </a:rPr>
              <a:t>digitalisering: kansen en bezorgdheden</a:t>
            </a:r>
          </a:p>
        </p:txBody>
      </p:sp>
      <p:pic>
        <p:nvPicPr>
          <p:cNvPr id="16" name="Picture 15" descr="A black and blue diamond pattern&#10;&#10;Description automatically generated">
            <a:extLst>
              <a:ext uri="{FF2B5EF4-FFF2-40B4-BE49-F238E27FC236}">
                <a16:creationId xmlns:a16="http://schemas.microsoft.com/office/drawing/2014/main" id="{734EC0BB-AE7F-65E4-4358-9DB5F42491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045722" y="2783814"/>
            <a:ext cx="1387476" cy="1387476"/>
          </a:xfrm>
          <a:prstGeom prst="rect">
            <a:avLst/>
          </a:prstGeom>
        </p:spPr>
      </p:pic>
      <p:pic>
        <p:nvPicPr>
          <p:cNvPr id="24" name="Picture 23" descr="A purple and black circle&#10;&#10;Description automatically generated">
            <a:extLst>
              <a:ext uri="{FF2B5EF4-FFF2-40B4-BE49-F238E27FC236}">
                <a16:creationId xmlns:a16="http://schemas.microsoft.com/office/drawing/2014/main" id="{CF8C2798-7F9C-BA6C-A7CA-82997A2B87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043103" y="2467754"/>
            <a:ext cx="1211028" cy="1211028"/>
          </a:xfrm>
          <a:prstGeom prst="rect">
            <a:avLst/>
          </a:prstGeom>
        </p:spPr>
      </p:pic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CAC3E551-772E-B395-F040-4C469CAE1F24}"/>
              </a:ext>
            </a:extLst>
          </p:cNvPr>
          <p:cNvSpPr/>
          <p:nvPr/>
        </p:nvSpPr>
        <p:spPr>
          <a:xfrm>
            <a:off x="5054825" y="4453641"/>
            <a:ext cx="2082350" cy="1566060"/>
          </a:xfrm>
          <a:prstGeom prst="roundRect">
            <a:avLst>
              <a:gd name="adj" fmla="val 1642"/>
            </a:avLst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90000"/>
              </a:lnSpc>
            </a:pPr>
            <a:r>
              <a:rPr lang="nl-NL" sz="2400" dirty="0">
                <a:solidFill>
                  <a:srgbClr val="5A1F6E"/>
                </a:solidFill>
                <a:latin typeface="Flanders Art Sans Medium" pitchFamily="2" charset="77"/>
              </a:rPr>
              <a:t>leerlingen en cursisten voorbereiden</a:t>
            </a:r>
            <a:br>
              <a:rPr lang="nl-NL" sz="2400" dirty="0">
                <a:solidFill>
                  <a:srgbClr val="5A1F6E"/>
                </a:solidFill>
                <a:latin typeface="Flanders Art Sans Medium" pitchFamily="2" charset="77"/>
              </a:rPr>
            </a:br>
            <a:r>
              <a:rPr lang="nl-NL" sz="2400" dirty="0">
                <a:solidFill>
                  <a:srgbClr val="5A1F6E"/>
                </a:solidFill>
                <a:latin typeface="Flanders Art Sans Medium" pitchFamily="2" charset="77"/>
              </a:rPr>
              <a:t>op een leven lang leren 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877E83B7-7AE7-E82C-315B-9E8DDD6235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2060462" y="2329645"/>
            <a:ext cx="1238766" cy="1241357"/>
          </a:xfrm>
          <a:prstGeom prst="rect">
            <a:avLst/>
          </a:prstGeom>
        </p:spPr>
      </p:pic>
      <p:pic>
        <p:nvPicPr>
          <p:cNvPr id="45" name="Picture 44" descr="A purple and black chevron pattern&#10;&#10;Description automatically generated">
            <a:extLst>
              <a:ext uri="{FF2B5EF4-FFF2-40B4-BE49-F238E27FC236}">
                <a16:creationId xmlns:a16="http://schemas.microsoft.com/office/drawing/2014/main" id="{F44504BD-FF64-D7E0-AEB7-4E07F24644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2710080" y="2895811"/>
            <a:ext cx="1238767" cy="1241358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756ECE4E-AD16-FAD0-0097-FC98244928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360068" y="2477717"/>
            <a:ext cx="682790" cy="1669044"/>
          </a:xfrm>
          <a:prstGeom prst="rect">
            <a:avLst/>
          </a:prstGeom>
        </p:spPr>
      </p:pic>
      <p:pic>
        <p:nvPicPr>
          <p:cNvPr id="30" name="Graphic 29">
            <a:extLst>
              <a:ext uri="{FF2B5EF4-FFF2-40B4-BE49-F238E27FC236}">
                <a16:creationId xmlns:a16="http://schemas.microsoft.com/office/drawing/2014/main" id="{AC06B0B2-7162-9EFA-373E-FEF41B1EA12A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 r="49243"/>
          <a:stretch/>
        </p:blipFill>
        <p:spPr>
          <a:xfrm>
            <a:off x="5891654" y="2503170"/>
            <a:ext cx="443955" cy="1632704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3CE8D0A6-2D9D-69DF-7006-F9C4F60E13CF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 l="50571" t="7602" r="-1328" b="-7602"/>
          <a:stretch/>
        </p:blipFill>
        <p:spPr>
          <a:xfrm>
            <a:off x="5373231" y="2587993"/>
            <a:ext cx="443955" cy="1632704"/>
          </a:xfrm>
          <a:prstGeom prst="rect">
            <a:avLst/>
          </a:prstGeom>
        </p:spPr>
      </p:pic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DD694339-A699-49A6-19F0-2F9C1FBD9DB8}"/>
              </a:ext>
            </a:extLst>
          </p:cNvPr>
          <p:cNvSpPr/>
          <p:nvPr/>
        </p:nvSpPr>
        <p:spPr>
          <a:xfrm>
            <a:off x="7871323" y="4441039"/>
            <a:ext cx="2628900" cy="1858160"/>
          </a:xfrm>
          <a:prstGeom prst="roundRect">
            <a:avLst>
              <a:gd name="adj" fmla="val 1642"/>
            </a:avLst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90000"/>
              </a:lnSpc>
            </a:pPr>
            <a:r>
              <a:rPr lang="nl-NL" sz="2400" dirty="0">
                <a:solidFill>
                  <a:srgbClr val="5A1F6E"/>
                </a:solidFill>
                <a:latin typeface="Flanders Art Sans Medium" pitchFamily="2" charset="77"/>
              </a:rPr>
              <a:t>werkbaar werk creëren voor leraren en onderwijs-professionals</a:t>
            </a:r>
          </a:p>
          <a:p>
            <a:pPr algn="ctr">
              <a:lnSpc>
                <a:spcPct val="90000"/>
              </a:lnSpc>
            </a:pPr>
            <a:endParaRPr lang="nl-NL" sz="2400" dirty="0">
              <a:solidFill>
                <a:srgbClr val="C6004C"/>
              </a:solidFill>
              <a:latin typeface="Flanders Art Sans Medium" pitchFamily="2" charset="77"/>
            </a:endParaRPr>
          </a:p>
        </p:txBody>
      </p:sp>
      <p:pic>
        <p:nvPicPr>
          <p:cNvPr id="14" name="Picture 13" descr="A black and blue chevron pattern&#10;&#10;Description automatically generated">
            <a:extLst>
              <a:ext uri="{FF2B5EF4-FFF2-40B4-BE49-F238E27FC236}">
                <a16:creationId xmlns:a16="http://schemas.microsoft.com/office/drawing/2014/main" id="{D5F7D856-0801-F43A-CCF7-2938B59193A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8355913" y="2443073"/>
            <a:ext cx="1268558" cy="1271212"/>
          </a:xfrm>
          <a:prstGeom prst="rect">
            <a:avLst/>
          </a:prstGeom>
        </p:spPr>
      </p:pic>
      <p:pic>
        <p:nvPicPr>
          <p:cNvPr id="15" name="Picture 14" descr="A purple and black logo&#10;&#10;Description automatically generated">
            <a:extLst>
              <a:ext uri="{FF2B5EF4-FFF2-40B4-BE49-F238E27FC236}">
                <a16:creationId xmlns:a16="http://schemas.microsoft.com/office/drawing/2014/main" id="{F2DE212D-8ECB-3D42-AC50-A6B275C51F3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0800000">
            <a:off x="8796433" y="2728909"/>
            <a:ext cx="1143000" cy="1143000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2E703A13-07C9-9451-6B73-F6A59AEC531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8733655" y="2663826"/>
            <a:ext cx="1060299" cy="1363242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EC87EB71-E7B4-8943-2B8B-05C142297389}"/>
              </a:ext>
            </a:extLst>
          </p:cNvPr>
          <p:cNvGrpSpPr/>
          <p:nvPr/>
        </p:nvGrpSpPr>
        <p:grpSpPr>
          <a:xfrm>
            <a:off x="1758901" y="2808092"/>
            <a:ext cx="1160927" cy="995080"/>
            <a:chOff x="499148" y="2306568"/>
            <a:chExt cx="1160927" cy="995080"/>
          </a:xfrm>
        </p:grpSpPr>
        <p:sp>
          <p:nvSpPr>
            <p:cNvPr id="19" name="Rounded Rectangle 18">
              <a:extLst>
                <a:ext uri="{FF2B5EF4-FFF2-40B4-BE49-F238E27FC236}">
                  <a16:creationId xmlns:a16="http://schemas.microsoft.com/office/drawing/2014/main" id="{2ADE3E0A-3B0E-3E2E-964B-D5480D2C69C7}"/>
                </a:ext>
              </a:extLst>
            </p:cNvPr>
            <p:cNvSpPr/>
            <p:nvPr/>
          </p:nvSpPr>
          <p:spPr>
            <a:xfrm>
              <a:off x="515488" y="2323542"/>
              <a:ext cx="1129758" cy="755762"/>
            </a:xfrm>
            <a:prstGeom prst="roundRect">
              <a:avLst>
                <a:gd name="adj" fmla="val 16060"/>
              </a:avLst>
            </a:prstGeom>
            <a:solidFill>
              <a:srgbClr val="F5FDF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 dirty="0"/>
            </a:p>
          </p:txBody>
        </p:sp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0B662F67-A330-293E-C0DF-9ED5F271B31D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499148" y="2306568"/>
              <a:ext cx="1160927" cy="995080"/>
            </a:xfrm>
            <a:prstGeom prst="rect">
              <a:avLst/>
            </a:prstGeom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6B74F38E-6275-4FAF-EAC3-BD350D09C08F}"/>
              </a:ext>
            </a:extLst>
          </p:cNvPr>
          <p:cNvGrpSpPr/>
          <p:nvPr/>
        </p:nvGrpSpPr>
        <p:grpSpPr>
          <a:xfrm>
            <a:off x="2519297" y="3066724"/>
            <a:ext cx="1374703" cy="736448"/>
            <a:chOff x="1183018" y="2783684"/>
            <a:chExt cx="1374703" cy="736448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55CB3ABD-FF99-1C38-1F5D-CBBEF042A1CA}"/>
                </a:ext>
              </a:extLst>
            </p:cNvPr>
            <p:cNvSpPr/>
            <p:nvPr/>
          </p:nvSpPr>
          <p:spPr>
            <a:xfrm>
              <a:off x="1418253" y="2825228"/>
              <a:ext cx="74645" cy="543602"/>
            </a:xfrm>
            <a:prstGeom prst="rect">
              <a:avLst/>
            </a:prstGeom>
            <a:solidFill>
              <a:srgbClr val="F5FDF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B74624D-8011-0DA1-8743-F59E9C672C45}"/>
                </a:ext>
              </a:extLst>
            </p:cNvPr>
            <p:cNvSpPr/>
            <p:nvPr/>
          </p:nvSpPr>
          <p:spPr>
            <a:xfrm rot="5400000">
              <a:off x="1732864" y="2524668"/>
              <a:ext cx="45719" cy="617449"/>
            </a:xfrm>
            <a:prstGeom prst="rect">
              <a:avLst/>
            </a:prstGeom>
            <a:solidFill>
              <a:srgbClr val="F5FDF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sp>
          <p:nvSpPr>
            <p:cNvPr id="18" name="Rounded Rectangle 17">
              <a:extLst>
                <a:ext uri="{FF2B5EF4-FFF2-40B4-BE49-F238E27FC236}">
                  <a16:creationId xmlns:a16="http://schemas.microsoft.com/office/drawing/2014/main" id="{71EF77B2-F1B7-4EA8-56AA-0CBFAE1EDE3B}"/>
                </a:ext>
              </a:extLst>
            </p:cNvPr>
            <p:cNvSpPr/>
            <p:nvPr/>
          </p:nvSpPr>
          <p:spPr>
            <a:xfrm>
              <a:off x="1418253" y="2810533"/>
              <a:ext cx="907117" cy="674465"/>
            </a:xfrm>
            <a:prstGeom prst="roundRect">
              <a:avLst>
                <a:gd name="adj" fmla="val 4942"/>
              </a:avLst>
            </a:prstGeom>
            <a:solidFill>
              <a:srgbClr val="F5FDF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9A43C565-7F4B-44E7-0E3B-4777870209F0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1183018" y="2783684"/>
              <a:ext cx="1374703" cy="7364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91557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5400000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5400000">
                                      <p:cBhvr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Rot by="5400000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-5400000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ccel="50000" decel="50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Rot by="5400000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ccel="50000" decel="5000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Rot by="-5400000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2DB4CF-78BC-CB80-D40C-7E0C7910EE33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5FCF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 dirty="0"/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BC1DC631-C05B-01B6-7B43-5A8B0B698FF7}"/>
              </a:ext>
            </a:extLst>
          </p:cNvPr>
          <p:cNvGrpSpPr/>
          <p:nvPr/>
        </p:nvGrpSpPr>
        <p:grpSpPr>
          <a:xfrm>
            <a:off x="1422896" y="1204474"/>
            <a:ext cx="7005711" cy="1349665"/>
            <a:chOff x="594211" y="675828"/>
            <a:chExt cx="7005711" cy="1349665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CB78E35-CE51-9473-28AC-9997E1269FEC}"/>
                </a:ext>
              </a:extLst>
            </p:cNvPr>
            <p:cNvSpPr txBox="1"/>
            <p:nvPr/>
          </p:nvSpPr>
          <p:spPr>
            <a:xfrm>
              <a:off x="594211" y="1030412"/>
              <a:ext cx="7005711" cy="995081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8000" b="1" spc="-200" dirty="0">
                  <a:solidFill>
                    <a:srgbClr val="7BC8C4"/>
                  </a:solidFill>
                  <a:latin typeface="Flanders Art Sans Black" pitchFamily="2" charset="77"/>
                </a:rPr>
                <a:t>UITDAGINGEN</a:t>
              </a: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617F55A9-A528-85BC-EEBE-DDDC8B6531BB}"/>
                </a:ext>
              </a:extLst>
            </p:cNvPr>
            <p:cNvSpPr txBox="1"/>
            <p:nvPr/>
          </p:nvSpPr>
          <p:spPr>
            <a:xfrm>
              <a:off x="806130" y="675828"/>
              <a:ext cx="611822" cy="298543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BE" sz="2400" i="1" dirty="0">
                  <a:solidFill>
                    <a:srgbClr val="7BC8C4"/>
                  </a:solidFill>
                  <a:latin typeface="Flanders Art Sans Medium" pitchFamily="2" charset="77"/>
                </a:rPr>
                <a:t>van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8531F1BA-11DC-AA46-E15E-297180DEE334}"/>
              </a:ext>
            </a:extLst>
          </p:cNvPr>
          <p:cNvGrpSpPr/>
          <p:nvPr/>
        </p:nvGrpSpPr>
        <p:grpSpPr>
          <a:xfrm>
            <a:off x="6636548" y="4521768"/>
            <a:ext cx="4198302" cy="1349665"/>
            <a:chOff x="5807863" y="3993122"/>
            <a:chExt cx="4198302" cy="1349665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CEF09E43-E51F-E4D4-2798-0612B8E45E40}"/>
                </a:ext>
              </a:extLst>
            </p:cNvPr>
            <p:cNvSpPr txBox="1"/>
            <p:nvPr/>
          </p:nvSpPr>
          <p:spPr>
            <a:xfrm>
              <a:off x="5807863" y="4347706"/>
              <a:ext cx="4198302" cy="995081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BE" sz="8000" b="1" spc="-200" dirty="0">
                  <a:solidFill>
                    <a:srgbClr val="7BC8C4"/>
                  </a:solidFill>
                  <a:latin typeface="Flanders Art Sans Black" pitchFamily="2" charset="77"/>
                </a:rPr>
                <a:t>KANSEN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CE4BADF-B1E1-8B96-2436-9173B5EB9360}"/>
                </a:ext>
              </a:extLst>
            </p:cNvPr>
            <p:cNvSpPr txBox="1"/>
            <p:nvPr/>
          </p:nvSpPr>
          <p:spPr>
            <a:xfrm>
              <a:off x="5868823" y="3993122"/>
              <a:ext cx="743902" cy="298543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BE" sz="2400" i="1" dirty="0">
                  <a:solidFill>
                    <a:srgbClr val="7BC8C4"/>
                  </a:solidFill>
                  <a:latin typeface="Flanders Art Sans Medium" pitchFamily="2" charset="77"/>
                </a:rPr>
                <a:t>naar</a:t>
              </a:r>
            </a:p>
          </p:txBody>
        </p:sp>
      </p:grpSp>
      <p:pic>
        <p:nvPicPr>
          <p:cNvPr id="18" name="Picture 17" descr="A pink and black chevron pattern&#10;&#10;Description automatically generated">
            <a:extLst>
              <a:ext uri="{FF2B5EF4-FFF2-40B4-BE49-F238E27FC236}">
                <a16:creationId xmlns:a16="http://schemas.microsoft.com/office/drawing/2014/main" id="{8098F99B-7035-1653-FDE8-6DF015FBDB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05461" y="1444669"/>
            <a:ext cx="993004" cy="995081"/>
          </a:xfrm>
          <a:prstGeom prst="rect">
            <a:avLst/>
          </a:prstGeom>
        </p:spPr>
      </p:pic>
      <p:pic>
        <p:nvPicPr>
          <p:cNvPr id="22" name="Picture 21" descr="A pink diamond on a black background&#10;&#10;Description automatically generated">
            <a:extLst>
              <a:ext uri="{FF2B5EF4-FFF2-40B4-BE49-F238E27FC236}">
                <a16:creationId xmlns:a16="http://schemas.microsoft.com/office/drawing/2014/main" id="{AAF8FAAA-4D0F-7896-33B8-C1FD1D7EC4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99854" y="2899636"/>
            <a:ext cx="993004" cy="986570"/>
          </a:xfrm>
          <a:prstGeom prst="rect">
            <a:avLst/>
          </a:prstGeom>
        </p:spPr>
      </p:pic>
      <p:pic>
        <p:nvPicPr>
          <p:cNvPr id="26" name="Picture 25" descr="A purple and black logo&#10;&#10;Description automatically generated">
            <a:extLst>
              <a:ext uri="{FF2B5EF4-FFF2-40B4-BE49-F238E27FC236}">
                <a16:creationId xmlns:a16="http://schemas.microsoft.com/office/drawing/2014/main" id="{E8E33CE6-8B7B-DCD8-0ABB-2CC93F8045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35427" y="2439750"/>
            <a:ext cx="995081" cy="995081"/>
          </a:xfrm>
          <a:prstGeom prst="rect">
            <a:avLst/>
          </a:prstGeom>
        </p:spPr>
      </p:pic>
      <p:pic>
        <p:nvPicPr>
          <p:cNvPr id="33" name="Picture 32" descr="A purple and black chevron pattern&#10;&#10;Description automatically generated">
            <a:extLst>
              <a:ext uri="{FF2B5EF4-FFF2-40B4-BE49-F238E27FC236}">
                <a16:creationId xmlns:a16="http://schemas.microsoft.com/office/drawing/2014/main" id="{A1E240F0-C7E5-9B28-5EE2-6F91D709CD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>
            <a:off x="6891867" y="2898772"/>
            <a:ext cx="993004" cy="995081"/>
          </a:xfrm>
          <a:prstGeom prst="rect">
            <a:avLst/>
          </a:prstGeom>
        </p:spPr>
      </p:pic>
      <p:pic>
        <p:nvPicPr>
          <p:cNvPr id="35" name="Picture 34" descr="A black and pink circle&#10;&#10;Description automatically generated">
            <a:extLst>
              <a:ext uri="{FF2B5EF4-FFF2-40B4-BE49-F238E27FC236}">
                <a16:creationId xmlns:a16="http://schemas.microsoft.com/office/drawing/2014/main" id="{A2A3A61C-6328-B0EB-C2C5-A41670CB1D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3921349" y="2886869"/>
            <a:ext cx="995081" cy="995081"/>
          </a:xfrm>
          <a:prstGeom prst="rect">
            <a:avLst/>
          </a:prstGeom>
        </p:spPr>
      </p:pic>
      <p:pic>
        <p:nvPicPr>
          <p:cNvPr id="37" name="Picture 36" descr="A black circle on a pink background&#10;&#10;Description automatically generated">
            <a:extLst>
              <a:ext uri="{FF2B5EF4-FFF2-40B4-BE49-F238E27FC236}">
                <a16:creationId xmlns:a16="http://schemas.microsoft.com/office/drawing/2014/main" id="{7BDD67F8-8C3F-8476-7010-8DC342EDA2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07357" y="2895380"/>
            <a:ext cx="984510" cy="986570"/>
          </a:xfrm>
          <a:prstGeom prst="rect">
            <a:avLst/>
          </a:prstGeom>
        </p:spPr>
      </p:pic>
      <p:pic>
        <p:nvPicPr>
          <p:cNvPr id="39" name="Picture 38" descr="A purple and black circle&#10;&#10;Description automatically generated">
            <a:extLst>
              <a:ext uri="{FF2B5EF4-FFF2-40B4-BE49-F238E27FC236}">
                <a16:creationId xmlns:a16="http://schemas.microsoft.com/office/drawing/2014/main" id="{8DA55597-ED73-5576-7215-B2A4A2B1FF9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14353" y="2886868"/>
            <a:ext cx="993005" cy="995082"/>
          </a:xfrm>
          <a:prstGeom prst="rect">
            <a:avLst/>
          </a:prstGeom>
        </p:spPr>
      </p:pic>
      <p:sp>
        <p:nvSpPr>
          <p:cNvPr id="40" name="Freeform 39">
            <a:extLst>
              <a:ext uri="{FF2B5EF4-FFF2-40B4-BE49-F238E27FC236}">
                <a16:creationId xmlns:a16="http://schemas.microsoft.com/office/drawing/2014/main" id="{A378785C-DE5E-DD48-9ABF-820E069CEC1E}"/>
              </a:ext>
            </a:extLst>
          </p:cNvPr>
          <p:cNvSpPr/>
          <p:nvPr/>
        </p:nvSpPr>
        <p:spPr>
          <a:xfrm rot="10800000">
            <a:off x="3919271" y="3881950"/>
            <a:ext cx="995080" cy="995080"/>
          </a:xfrm>
          <a:custGeom>
            <a:avLst/>
            <a:gdLst>
              <a:gd name="connsiteX0" fmla="*/ 2144613 w 2165094"/>
              <a:gd name="connsiteY0" fmla="*/ 0 h 2165094"/>
              <a:gd name="connsiteX1" fmla="*/ 2165094 w 2165094"/>
              <a:gd name="connsiteY1" fmla="*/ 1034 h 2165094"/>
              <a:gd name="connsiteX2" fmla="*/ 2165094 w 2165094"/>
              <a:gd name="connsiteY2" fmla="*/ 2165094 h 2165094"/>
              <a:gd name="connsiteX3" fmla="*/ 1033 w 2165094"/>
              <a:gd name="connsiteY3" fmla="*/ 2165094 h 2165094"/>
              <a:gd name="connsiteX4" fmla="*/ 0 w 2165094"/>
              <a:gd name="connsiteY4" fmla="*/ 2144634 h 2165094"/>
              <a:gd name="connsiteX5" fmla="*/ 0 w 2165094"/>
              <a:gd name="connsiteY5" fmla="*/ 2144594 h 2165094"/>
              <a:gd name="connsiteX6" fmla="*/ 11072 w 2165094"/>
              <a:gd name="connsiteY6" fmla="*/ 1925340 h 2165094"/>
              <a:gd name="connsiteX7" fmla="*/ 2144613 w 2165094"/>
              <a:gd name="connsiteY7" fmla="*/ 0 h 2165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65094" h="2165094">
                <a:moveTo>
                  <a:pt x="2144613" y="0"/>
                </a:moveTo>
                <a:lnTo>
                  <a:pt x="2165094" y="1034"/>
                </a:lnTo>
                <a:lnTo>
                  <a:pt x="2165094" y="2165094"/>
                </a:lnTo>
                <a:lnTo>
                  <a:pt x="1033" y="2165094"/>
                </a:lnTo>
                <a:lnTo>
                  <a:pt x="0" y="2144634"/>
                </a:lnTo>
                <a:lnTo>
                  <a:pt x="0" y="2144594"/>
                </a:lnTo>
                <a:lnTo>
                  <a:pt x="11072" y="1925340"/>
                </a:lnTo>
                <a:cubicBezTo>
                  <a:pt x="120897" y="843905"/>
                  <a:pt x="1034203" y="0"/>
                  <a:pt x="2144613" y="0"/>
                </a:cubicBezTo>
                <a:close/>
              </a:path>
            </a:pathLst>
          </a:custGeom>
          <a:solidFill>
            <a:srgbClr val="53246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BE"/>
          </a:p>
        </p:txBody>
      </p:sp>
      <p:pic>
        <p:nvPicPr>
          <p:cNvPr id="45" name="Picture 44" descr="A black and pink checkered pattern&#10;&#10;Description automatically generated">
            <a:extLst>
              <a:ext uri="{FF2B5EF4-FFF2-40B4-BE49-F238E27FC236}">
                <a16:creationId xmlns:a16="http://schemas.microsoft.com/office/drawing/2014/main" id="{8012FEB1-CBFA-AF25-C303-132F4DC5D9B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16699" y="3881950"/>
            <a:ext cx="995080" cy="995080"/>
          </a:xfrm>
          <a:prstGeom prst="rect">
            <a:avLst/>
          </a:prstGeom>
        </p:spPr>
      </p:pic>
      <p:pic>
        <p:nvPicPr>
          <p:cNvPr id="46" name="Picture 45" descr="A purple and black logo&#10;&#10;Description automatically generated">
            <a:extLst>
              <a:ext uri="{FF2B5EF4-FFF2-40B4-BE49-F238E27FC236}">
                <a16:creationId xmlns:a16="http://schemas.microsoft.com/office/drawing/2014/main" id="{A3F1DF7C-041B-1131-26FC-C6BB93FDCD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4189" y="4877031"/>
            <a:ext cx="995081" cy="995081"/>
          </a:xfrm>
          <a:prstGeom prst="rect">
            <a:avLst/>
          </a:prstGeom>
        </p:spPr>
      </p:pic>
      <p:pic>
        <p:nvPicPr>
          <p:cNvPr id="47" name="Picture 46" descr="A pink and black chevron pattern&#10;&#10;Description automatically generated">
            <a:extLst>
              <a:ext uri="{FF2B5EF4-FFF2-40B4-BE49-F238E27FC236}">
                <a16:creationId xmlns:a16="http://schemas.microsoft.com/office/drawing/2014/main" id="{6E5ABABC-386A-3EBB-9645-DE5C54D473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4550" y="4877031"/>
            <a:ext cx="993004" cy="995081"/>
          </a:xfrm>
          <a:prstGeom prst="rect">
            <a:avLst/>
          </a:prstGeom>
        </p:spPr>
      </p:pic>
      <p:pic>
        <p:nvPicPr>
          <p:cNvPr id="49" name="Picture 48" descr="A black diamond with a black center&#10;&#10;Description automatically generated">
            <a:extLst>
              <a:ext uri="{FF2B5EF4-FFF2-40B4-BE49-F238E27FC236}">
                <a16:creationId xmlns:a16="http://schemas.microsoft.com/office/drawing/2014/main" id="{89F67F5D-F314-2BB7-8F5D-E4ED48B985F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02142" y="4877030"/>
            <a:ext cx="993005" cy="995082"/>
          </a:xfrm>
          <a:prstGeom prst="rect">
            <a:avLst/>
          </a:prstGeom>
        </p:spPr>
      </p:pic>
      <p:pic>
        <p:nvPicPr>
          <p:cNvPr id="51" name="Picture 50" descr="A pink and black triangle&#10;&#10;Description automatically generated">
            <a:extLst>
              <a:ext uri="{FF2B5EF4-FFF2-40B4-BE49-F238E27FC236}">
                <a16:creationId xmlns:a16="http://schemas.microsoft.com/office/drawing/2014/main" id="{2419A852-CF8F-66FE-4E1E-B98C80E22BD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890813" y="4885540"/>
            <a:ext cx="493286" cy="986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554571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2DB4CF-78BC-CB80-D40C-7E0C7910EE33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C4004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 dirty="0"/>
          </a:p>
        </p:txBody>
      </p:sp>
      <p:pic>
        <p:nvPicPr>
          <p:cNvPr id="17" name="Picture 16" descr="A black diamond shaped object&#10;&#10;Description automatically generated">
            <a:extLst>
              <a:ext uri="{FF2B5EF4-FFF2-40B4-BE49-F238E27FC236}">
                <a16:creationId xmlns:a16="http://schemas.microsoft.com/office/drawing/2014/main" id="{53295018-7298-C86C-8831-0C358F7425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9088305" y="3269233"/>
            <a:ext cx="1601089" cy="1597875"/>
          </a:xfrm>
          <a:prstGeom prst="rect">
            <a:avLst/>
          </a:prstGeom>
        </p:spPr>
      </p:pic>
      <p:pic>
        <p:nvPicPr>
          <p:cNvPr id="19" name="Picture 18" descr="A black and blue diamond pattern&#10;&#10;Description automatically generated">
            <a:extLst>
              <a:ext uri="{FF2B5EF4-FFF2-40B4-BE49-F238E27FC236}">
                <a16:creationId xmlns:a16="http://schemas.microsoft.com/office/drawing/2014/main" id="{4BB36FCF-514E-981B-8BDD-7FDEC2E84B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7488994" y="3271703"/>
            <a:ext cx="1600382" cy="1592230"/>
          </a:xfrm>
          <a:prstGeom prst="rect">
            <a:avLst/>
          </a:prstGeom>
        </p:spPr>
      </p:pic>
      <p:sp>
        <p:nvSpPr>
          <p:cNvPr id="20" name="Freeform 19">
            <a:extLst>
              <a:ext uri="{FF2B5EF4-FFF2-40B4-BE49-F238E27FC236}">
                <a16:creationId xmlns:a16="http://schemas.microsoft.com/office/drawing/2014/main" id="{8D0F051E-F1F8-F67D-9E7A-BB0B63157250}"/>
              </a:ext>
            </a:extLst>
          </p:cNvPr>
          <p:cNvSpPr/>
          <p:nvPr/>
        </p:nvSpPr>
        <p:spPr>
          <a:xfrm>
            <a:off x="9889304" y="78025"/>
            <a:ext cx="1593486" cy="1595854"/>
          </a:xfrm>
          <a:custGeom>
            <a:avLst/>
            <a:gdLst>
              <a:gd name="connsiteX0" fmla="*/ 2144613 w 2165094"/>
              <a:gd name="connsiteY0" fmla="*/ 0 h 2165094"/>
              <a:gd name="connsiteX1" fmla="*/ 2165094 w 2165094"/>
              <a:gd name="connsiteY1" fmla="*/ 1034 h 2165094"/>
              <a:gd name="connsiteX2" fmla="*/ 2165094 w 2165094"/>
              <a:gd name="connsiteY2" fmla="*/ 2165094 h 2165094"/>
              <a:gd name="connsiteX3" fmla="*/ 1033 w 2165094"/>
              <a:gd name="connsiteY3" fmla="*/ 2165094 h 2165094"/>
              <a:gd name="connsiteX4" fmla="*/ 0 w 2165094"/>
              <a:gd name="connsiteY4" fmla="*/ 2144634 h 2165094"/>
              <a:gd name="connsiteX5" fmla="*/ 0 w 2165094"/>
              <a:gd name="connsiteY5" fmla="*/ 2144594 h 2165094"/>
              <a:gd name="connsiteX6" fmla="*/ 11072 w 2165094"/>
              <a:gd name="connsiteY6" fmla="*/ 1925340 h 2165094"/>
              <a:gd name="connsiteX7" fmla="*/ 2144613 w 2165094"/>
              <a:gd name="connsiteY7" fmla="*/ 0 h 2165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65094" h="2165094">
                <a:moveTo>
                  <a:pt x="2144613" y="0"/>
                </a:moveTo>
                <a:lnTo>
                  <a:pt x="2165094" y="1034"/>
                </a:lnTo>
                <a:lnTo>
                  <a:pt x="2165094" y="2165094"/>
                </a:lnTo>
                <a:lnTo>
                  <a:pt x="1033" y="2165094"/>
                </a:lnTo>
                <a:lnTo>
                  <a:pt x="0" y="2144634"/>
                </a:lnTo>
                <a:lnTo>
                  <a:pt x="0" y="2144594"/>
                </a:lnTo>
                <a:lnTo>
                  <a:pt x="11072" y="1925340"/>
                </a:lnTo>
                <a:cubicBezTo>
                  <a:pt x="120897" y="843905"/>
                  <a:pt x="1034203" y="0"/>
                  <a:pt x="214461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BE"/>
          </a:p>
        </p:txBody>
      </p:sp>
      <p:pic>
        <p:nvPicPr>
          <p:cNvPr id="21" name="Picture 20" descr="A black and blue chevron pattern&#10;&#10;Description automatically generated">
            <a:extLst>
              <a:ext uri="{FF2B5EF4-FFF2-40B4-BE49-F238E27FC236}">
                <a16:creationId xmlns:a16="http://schemas.microsoft.com/office/drawing/2014/main" id="{176D21BE-18BF-24A6-8F6F-5234F538FB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9891805" y="1673525"/>
            <a:ext cx="1594893" cy="1598230"/>
          </a:xfrm>
          <a:prstGeom prst="rect">
            <a:avLst/>
          </a:prstGeom>
        </p:spPr>
      </p:pic>
      <p:pic>
        <p:nvPicPr>
          <p:cNvPr id="23" name="Picture 22" descr="A blue and black triangle&#10;&#10;Description automatically generated">
            <a:extLst>
              <a:ext uri="{FF2B5EF4-FFF2-40B4-BE49-F238E27FC236}">
                <a16:creationId xmlns:a16="http://schemas.microsoft.com/office/drawing/2014/main" id="{1B9852A0-2C63-6981-952A-D73DCFCA0FD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10687140" y="3260785"/>
            <a:ext cx="800427" cy="1600853"/>
          </a:xfrm>
          <a:prstGeom prst="rect">
            <a:avLst/>
          </a:prstGeom>
        </p:spPr>
      </p:pic>
      <p:pic>
        <p:nvPicPr>
          <p:cNvPr id="24" name="Picture 23" descr="A blue and black logo&#10;&#10;Description automatically generated">
            <a:extLst>
              <a:ext uri="{FF2B5EF4-FFF2-40B4-BE49-F238E27FC236}">
                <a16:creationId xmlns:a16="http://schemas.microsoft.com/office/drawing/2014/main" id="{0F3753EB-AD05-A0D3-24AA-B32C9E3066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8293633" y="76034"/>
            <a:ext cx="1596492" cy="1598606"/>
          </a:xfrm>
          <a:prstGeom prst="rect">
            <a:avLst/>
          </a:prstGeom>
        </p:spPr>
      </p:pic>
      <p:pic>
        <p:nvPicPr>
          <p:cNvPr id="25" name="Picture 24" descr="A black and white circular pattern&#10;&#10;Description automatically generated">
            <a:extLst>
              <a:ext uri="{FF2B5EF4-FFF2-40B4-BE49-F238E27FC236}">
                <a16:creationId xmlns:a16="http://schemas.microsoft.com/office/drawing/2014/main" id="{D92D8E4B-4324-0401-B117-E5844E958B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6697726" y="77556"/>
            <a:ext cx="1598679" cy="1595631"/>
          </a:xfrm>
          <a:prstGeom prst="rect">
            <a:avLst/>
          </a:prstGeom>
        </p:spPr>
      </p:pic>
      <p:pic>
        <p:nvPicPr>
          <p:cNvPr id="27" name="Picture 26" descr="A white circle with black border&#10;&#10;Description automatically generated">
            <a:extLst>
              <a:ext uri="{FF2B5EF4-FFF2-40B4-BE49-F238E27FC236}">
                <a16:creationId xmlns:a16="http://schemas.microsoft.com/office/drawing/2014/main" id="{88728EE5-D663-FB39-26AC-539A5BB1FEC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7492169" y="5257633"/>
            <a:ext cx="1597025" cy="160036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D10372D-43B4-C105-86B8-FD9587A943AC}"/>
              </a:ext>
            </a:extLst>
          </p:cNvPr>
          <p:cNvSpPr txBox="1"/>
          <p:nvPr/>
        </p:nvSpPr>
        <p:spPr>
          <a:xfrm>
            <a:off x="-1" y="2931459"/>
            <a:ext cx="12192000" cy="995081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BE" sz="8000" b="1" spc="-200" dirty="0">
                <a:solidFill>
                  <a:schemeClr val="bg1"/>
                </a:solidFill>
                <a:latin typeface="Flanders Art Sans Black" pitchFamily="2" charset="77"/>
              </a:rPr>
              <a:t>VRAGEN?</a:t>
            </a:r>
          </a:p>
        </p:txBody>
      </p:sp>
    </p:spTree>
    <p:extLst>
      <p:ext uri="{BB962C8B-B14F-4D97-AF65-F5344CB8AC3E}">
        <p14:creationId xmlns:p14="http://schemas.microsoft.com/office/powerpoint/2010/main" val="3347323821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-5400000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5400000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-5400000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5400000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5400000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5400000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Rot by="-5400000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2DB4CF-78BC-CB80-D40C-7E0C7910EE33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rgbClr val="FCF3F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 dirty="0"/>
          </a:p>
        </p:txBody>
      </p:sp>
      <p:pic>
        <p:nvPicPr>
          <p:cNvPr id="15" name="Picture 14" descr="A purple and black logo&#10;&#10;Description automatically generated">
            <a:extLst>
              <a:ext uri="{FF2B5EF4-FFF2-40B4-BE49-F238E27FC236}">
                <a16:creationId xmlns:a16="http://schemas.microsoft.com/office/drawing/2014/main" id="{53C211FB-40DB-A710-7429-3DBB879E28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6716" y="2611826"/>
            <a:ext cx="1758462" cy="1758462"/>
          </a:xfrm>
          <a:prstGeom prst="rect">
            <a:avLst/>
          </a:prstGeom>
        </p:spPr>
      </p:pic>
      <p:pic>
        <p:nvPicPr>
          <p:cNvPr id="19" name="Picture 18" descr="A black and purple checkered pattern&#10;&#10;Description automatically generated">
            <a:extLst>
              <a:ext uri="{FF2B5EF4-FFF2-40B4-BE49-F238E27FC236}">
                <a16:creationId xmlns:a16="http://schemas.microsoft.com/office/drawing/2014/main" id="{E9C07CFE-73E4-D1C7-A586-1E03C9EE70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0387" y="-883009"/>
            <a:ext cx="1754791" cy="1754791"/>
          </a:xfrm>
          <a:prstGeom prst="rect">
            <a:avLst/>
          </a:prstGeom>
        </p:spPr>
      </p:pic>
      <p:pic>
        <p:nvPicPr>
          <p:cNvPr id="21" name="Picture 20" descr="A purple and black rectangle&#10;&#10;Description automatically generated">
            <a:extLst>
              <a:ext uri="{FF2B5EF4-FFF2-40B4-BE49-F238E27FC236}">
                <a16:creationId xmlns:a16="http://schemas.microsoft.com/office/drawing/2014/main" id="{DC007283-11C0-399C-1C12-A18F56E485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5496" y="2596218"/>
            <a:ext cx="881067" cy="1762133"/>
          </a:xfrm>
          <a:prstGeom prst="rect">
            <a:avLst/>
          </a:prstGeom>
        </p:spPr>
      </p:pic>
      <p:pic>
        <p:nvPicPr>
          <p:cNvPr id="23" name="Picture 22" descr="A purple and black circle&#10;&#10;Description automatically generated">
            <a:extLst>
              <a:ext uri="{FF2B5EF4-FFF2-40B4-BE49-F238E27FC236}">
                <a16:creationId xmlns:a16="http://schemas.microsoft.com/office/drawing/2014/main" id="{F7A2EF1E-9DB4-2E04-71E9-1D79B6FF37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5761" y="4373958"/>
            <a:ext cx="1754791" cy="1758462"/>
          </a:xfrm>
          <a:prstGeom prst="rect">
            <a:avLst/>
          </a:prstGeom>
        </p:spPr>
      </p:pic>
      <p:sp>
        <p:nvSpPr>
          <p:cNvPr id="24" name="Freeform 23">
            <a:extLst>
              <a:ext uri="{FF2B5EF4-FFF2-40B4-BE49-F238E27FC236}">
                <a16:creationId xmlns:a16="http://schemas.microsoft.com/office/drawing/2014/main" id="{72F44E53-BCBC-A609-E9EE-27DAB063C143}"/>
              </a:ext>
            </a:extLst>
          </p:cNvPr>
          <p:cNvSpPr/>
          <p:nvPr/>
        </p:nvSpPr>
        <p:spPr>
          <a:xfrm rot="5400000">
            <a:off x="6582090" y="2615496"/>
            <a:ext cx="1758462" cy="1758462"/>
          </a:xfrm>
          <a:custGeom>
            <a:avLst/>
            <a:gdLst>
              <a:gd name="connsiteX0" fmla="*/ 2144613 w 2165094"/>
              <a:gd name="connsiteY0" fmla="*/ 0 h 2165094"/>
              <a:gd name="connsiteX1" fmla="*/ 2165094 w 2165094"/>
              <a:gd name="connsiteY1" fmla="*/ 1034 h 2165094"/>
              <a:gd name="connsiteX2" fmla="*/ 2165094 w 2165094"/>
              <a:gd name="connsiteY2" fmla="*/ 2165094 h 2165094"/>
              <a:gd name="connsiteX3" fmla="*/ 1033 w 2165094"/>
              <a:gd name="connsiteY3" fmla="*/ 2165094 h 2165094"/>
              <a:gd name="connsiteX4" fmla="*/ 0 w 2165094"/>
              <a:gd name="connsiteY4" fmla="*/ 2144634 h 2165094"/>
              <a:gd name="connsiteX5" fmla="*/ 0 w 2165094"/>
              <a:gd name="connsiteY5" fmla="*/ 2144594 h 2165094"/>
              <a:gd name="connsiteX6" fmla="*/ 11072 w 2165094"/>
              <a:gd name="connsiteY6" fmla="*/ 1925340 h 2165094"/>
              <a:gd name="connsiteX7" fmla="*/ 2144613 w 2165094"/>
              <a:gd name="connsiteY7" fmla="*/ 0 h 2165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65094" h="2165094">
                <a:moveTo>
                  <a:pt x="2144613" y="0"/>
                </a:moveTo>
                <a:lnTo>
                  <a:pt x="2165094" y="1034"/>
                </a:lnTo>
                <a:lnTo>
                  <a:pt x="2165094" y="2165094"/>
                </a:lnTo>
                <a:lnTo>
                  <a:pt x="1033" y="2165094"/>
                </a:lnTo>
                <a:lnTo>
                  <a:pt x="0" y="2144634"/>
                </a:lnTo>
                <a:lnTo>
                  <a:pt x="0" y="2144594"/>
                </a:lnTo>
                <a:lnTo>
                  <a:pt x="11072" y="1925340"/>
                </a:lnTo>
                <a:cubicBezTo>
                  <a:pt x="120897" y="843905"/>
                  <a:pt x="1034203" y="0"/>
                  <a:pt x="2144613" y="0"/>
                </a:cubicBezTo>
                <a:close/>
              </a:path>
            </a:pathLst>
          </a:custGeom>
          <a:solidFill>
            <a:srgbClr val="C4004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BE"/>
          </a:p>
        </p:txBody>
      </p:sp>
      <p:pic>
        <p:nvPicPr>
          <p:cNvPr id="28" name="Picture 27" descr="A purple and black circle&#10;&#10;Description automatically generated">
            <a:extLst>
              <a:ext uri="{FF2B5EF4-FFF2-40B4-BE49-F238E27FC236}">
                <a16:creationId xmlns:a16="http://schemas.microsoft.com/office/drawing/2014/main" id="{7A7A2B8F-EE2D-AC41-3186-EAE3CDAC87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>
            <a:off x="8345828" y="6117672"/>
            <a:ext cx="1758462" cy="1758462"/>
          </a:xfrm>
          <a:prstGeom prst="rect">
            <a:avLst/>
          </a:prstGeom>
        </p:spPr>
      </p:pic>
      <p:pic>
        <p:nvPicPr>
          <p:cNvPr id="33" name="Picture 32" descr="A pink and black chevron pattern&#10;&#10;Description automatically generated">
            <a:extLst>
              <a:ext uri="{FF2B5EF4-FFF2-40B4-BE49-F238E27FC236}">
                <a16:creationId xmlns:a16="http://schemas.microsoft.com/office/drawing/2014/main" id="{66DD4168-AA92-4463-7566-6B1F27BA97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40552" y="4370288"/>
            <a:ext cx="1754791" cy="1758462"/>
          </a:xfrm>
          <a:prstGeom prst="rect">
            <a:avLst/>
          </a:prstGeom>
        </p:spPr>
      </p:pic>
      <p:pic>
        <p:nvPicPr>
          <p:cNvPr id="36" name="Picture 35" descr="A black circle on a pink background&#10;&#10;Description automatically generated">
            <a:extLst>
              <a:ext uri="{FF2B5EF4-FFF2-40B4-BE49-F238E27FC236}">
                <a16:creationId xmlns:a16="http://schemas.microsoft.com/office/drawing/2014/main" id="{CBDF4B27-6DC8-D18C-0875-39FFAAB1848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96716" y="871782"/>
            <a:ext cx="1744240" cy="1747889"/>
          </a:xfrm>
          <a:prstGeom prst="rect">
            <a:avLst/>
          </a:prstGeom>
        </p:spPr>
      </p:pic>
      <p:pic>
        <p:nvPicPr>
          <p:cNvPr id="39" name="Picture 38" descr="A black diamond on a pink background&#10;&#10;Description automatically generated">
            <a:extLst>
              <a:ext uri="{FF2B5EF4-FFF2-40B4-BE49-F238E27FC236}">
                <a16:creationId xmlns:a16="http://schemas.microsoft.com/office/drawing/2014/main" id="{52BE63EB-6806-E34A-C7F1-B8E12E534DF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55178" y="2609099"/>
            <a:ext cx="1754790" cy="1758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968357"/>
      </p:ext>
    </p:extLst>
  </p:cSld>
  <p:clrMapOvr>
    <a:masterClrMapping/>
  </p:clrMapOvr>
  <p:transition advClick="0" advTm="8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2DB4CF-78BC-CB80-D40C-7E0C7910EE33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FCF4F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FDA91799-AE81-DA5E-3598-6E95D9F518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40394" y="1987064"/>
            <a:ext cx="8511209" cy="2886553"/>
          </a:xfrm>
          <a:prstGeom prst="rect">
            <a:avLst/>
          </a:prstGeom>
        </p:spPr>
      </p:pic>
      <p:pic>
        <p:nvPicPr>
          <p:cNvPr id="5" name="Picture 4" descr="A purple and black circle&#10;&#10;Description automatically generated">
            <a:extLst>
              <a:ext uri="{FF2B5EF4-FFF2-40B4-BE49-F238E27FC236}">
                <a16:creationId xmlns:a16="http://schemas.microsoft.com/office/drawing/2014/main" id="{8313EE9D-EB37-5AB5-A680-010C194283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8345828" y="-753028"/>
            <a:ext cx="1758462" cy="1758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578959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50" ma:contentTypeDescription="" ma:contentTypeScope="" ma:versionID="0d333513289bb87cd27efd38c1c4edc4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5cb78508736aa7b27663b7e6984a0556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ternalName="GOProMigratieBronGUID" ma:readOnly="false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40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0099885-9432-4caf-9870-10dd17e557ce">
      <Terms xmlns="http://schemas.microsoft.com/office/infopath/2007/PartnerControls"/>
    </lcf76f155ced4ddcb4097134ff3c332f>
    <TaxCatchAll xmlns="cfc230b1-6dd3-467a-8fcc-dfa9df38b740">
      <Value>89</Value>
      <Value>21</Value>
      <Value>1</Value>
      <Value>14</Value>
    </TaxCatchAll>
    <de1e3eb6a8ca4da4a2e4a4e7f9dbdb0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2024</TermName>
          <TermId xmlns="http://schemas.microsoft.com/office/infopath/2007/PartnerControls">945b7bbd-c54e-4860-995d-064a129b977d</TermId>
        </TermInfo>
      </Terms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Alle onderwijsniveaus</TermName>
          <TermId xmlns="http://schemas.microsoft.com/office/infopath/2007/PartnerControls">2fe7c676-0ce6-4fab-b265-4b19c15279a5</TermId>
        </TermInfo>
      </Terms>
    </o172414bd89a43df866647d10211954f>
    <_dlc_DocId xmlns="cfc230b1-6dd3-467a-8fcc-dfa9df38b740">GOPRO-1830562155-18872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GOProMigratieBronlocatie xmlns="cfc230b1-6dd3-467a-8fcc-dfa9df38b740" xsi:nil="true"/>
    <_dlc_DocIdUrl xmlns="cfc230b1-6dd3-467a-8fcc-dfa9df38b740">
      <Url>https://gemeenschapsonderwijs.sharepoint.com/sites/prodoc/_layouts/15/DocIdRedir.aspx?ID=GOPRO-1830562155-18872</Url>
      <Description>GOPRO-1830562155-18872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Over GO!</TermName>
          <TermId xmlns="http://schemas.microsoft.com/office/infopath/2007/PartnerControls">e2151251-71d0-4297-b112-07e71cd423f8</TermId>
        </TermInfo>
      </Terms>
    </fef4875bd7d04335af313950a580cd9d>
  </documentManagement>
</p:properti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6854C4F6-EE20-40FE-B8EE-4B54AFE26A88}"/>
</file>

<file path=customXml/itemProps2.xml><?xml version="1.0" encoding="utf-8"?>
<ds:datastoreItem xmlns:ds="http://schemas.openxmlformats.org/officeDocument/2006/customXml" ds:itemID="{2EC0DA2D-B2B2-476B-9835-F757F615824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009BC67-CDC0-4BAA-A2C6-FCB8E5B62DB1}">
  <ds:schemaRefs>
    <ds:schemaRef ds:uri="http://purl.org/dc/elements/1.1/"/>
    <ds:schemaRef ds:uri="68ae350d-59fa-45a2-a2f7-7bb9f21f6a8e"/>
    <ds:schemaRef ds:uri="960d156b-dbe9-430a-a136-e1bb8b30a06f"/>
    <ds:schemaRef ds:uri="http://schemas.microsoft.com/office/2006/documentManagement/types"/>
    <ds:schemaRef ds:uri="9b376cc6-f98e-417c-b8ac-7bcab5e3e212"/>
    <ds:schemaRef ds:uri="http://www.w3.org/XML/1998/namespace"/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AC55CFAF-D9B8-4811-86F4-8FF4095D02B3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676</Words>
  <Application>Microsoft Office PowerPoint</Application>
  <PresentationFormat>Breedbeeld</PresentationFormat>
  <Paragraphs>85</Paragraphs>
  <Slides>12</Slides>
  <Notes>11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12</vt:i4>
      </vt:variant>
    </vt:vector>
  </HeadingPairs>
  <TitlesOfParts>
    <vt:vector size="19" baseType="lpstr">
      <vt:lpstr>Arial</vt:lpstr>
      <vt:lpstr>Aptos Display</vt:lpstr>
      <vt:lpstr>Calibri</vt:lpstr>
      <vt:lpstr>Aptos</vt:lpstr>
      <vt:lpstr>Flanders Art Sans Medium</vt:lpstr>
      <vt:lpstr>Flanders Art Sans Black</vt:lpstr>
      <vt:lpstr>Office Theme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Strategisch plan GO! 2030_presentatie met spreekpunten_Hoofdstuk 3</dc:title>
  <dc:creator>Peter Christianen</dc:creator>
  <cp:lastModifiedBy>Sarah Tulkens</cp:lastModifiedBy>
  <cp:revision>47</cp:revision>
  <dcterms:created xsi:type="dcterms:W3CDTF">2024-03-19T12:58:47Z</dcterms:created>
  <dcterms:modified xsi:type="dcterms:W3CDTF">2024-10-03T11:23:52Z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0x01010082340F32E81AE74AA8D837674071337F003BB9480EDAB6514EB2D4DC1FE9EAD30C</vt:lpwstr>
  </property>
  <property fmtid="{D5CDD505-2E9C-101B-9397-08002B2CF9AE}" pid="4" name="GOBoxDocumentType">
    <vt:lpwstr/>
  </property>
  <property fmtid="{D5CDD505-2E9C-101B-9397-08002B2CF9AE}" pid="5" name="GOBoxJaar">
    <vt:lpwstr/>
  </property>
  <property fmtid="{D5CDD505-2E9C-101B-9397-08002B2CF9AE}" pid="6" name="GOProPublicatiestatus">
    <vt:lpwstr>1;#Online|5d773375-47c0-4896-afa8-6eac5ed3e165</vt:lpwstr>
  </property>
  <property fmtid="{D5CDD505-2E9C-101B-9397-08002B2CF9AE}" pid="7" name="_dlc_DocIdItemGuid">
    <vt:lpwstr>8de2acba-b107-4e3c-a530-d22caad0c0a1</vt:lpwstr>
  </property>
  <property fmtid="{D5CDD505-2E9C-101B-9397-08002B2CF9AE}" pid="8" name="GOProOnderwijsniveaus">
    <vt:lpwstr>14;#Alle onderwijsniveaus|2fe7c676-0ce6-4fab-b265-4b19c15279a5</vt:lpwstr>
  </property>
  <property fmtid="{D5CDD505-2E9C-101B-9397-08002B2CF9AE}" pid="9" name="GOProOorsprong">
    <vt:lpwstr/>
  </property>
  <property fmtid="{D5CDD505-2E9C-101B-9397-08002B2CF9AE}" pid="10" name="GOProThemas">
    <vt:lpwstr>21;#Over GO!|e2151251-71d0-4297-b112-07e71cd423f8</vt:lpwstr>
  </property>
  <property fmtid="{D5CDD505-2E9C-101B-9397-08002B2CF9AE}" pid="11" name="GOProSchooljaar">
    <vt:lpwstr/>
  </property>
  <property fmtid="{D5CDD505-2E9C-101B-9397-08002B2CF9AE}" pid="12" name="GOProJaar">
    <vt:lpwstr>89;#2024|945b7bbd-c54e-4860-995d-064a129b977d</vt:lpwstr>
  </property>
  <property fmtid="{D5CDD505-2E9C-101B-9397-08002B2CF9AE}" pid="13" name="b7138fb3ec4945d1b493fd0417e76ba00">
    <vt:lpwstr>Online|5d773375-47c0-4896-afa8-6eac5ed3e165</vt:lpwstr>
  </property>
  <property fmtid="{D5CDD505-2E9C-101B-9397-08002B2CF9AE}" pid="14" name="kd5442dc84a74696940d35a8b1c8f3110">
    <vt:lpwstr/>
  </property>
  <property fmtid="{D5CDD505-2E9C-101B-9397-08002B2CF9AE}" pid="15" name="fef4875bd7d04335af313950a580cd9d0">
    <vt:lpwstr>Over GO!|e2151251-71d0-4297-b112-07e71cd423f8</vt:lpwstr>
  </property>
  <property fmtid="{D5CDD505-2E9C-101B-9397-08002B2CF9AE}" pid="16" name="de1e3eb6a8ca4da4a2e4a4e7f9dbdb0f0">
    <vt:lpwstr>2024|945b7bbd-c54e-4860-995d-064a129b977d</vt:lpwstr>
  </property>
  <property fmtid="{D5CDD505-2E9C-101B-9397-08002B2CF9AE}" pid="17" name="jf7d25e4f253405f956d844861b53c3f0">
    <vt:lpwstr/>
  </property>
  <property fmtid="{D5CDD505-2E9C-101B-9397-08002B2CF9AE}" pid="18" name="o172414bd89a43df866647d10211954f0">
    <vt:lpwstr>Alle onderwijsniveaus|2fe7c676-0ce6-4fab-b265-4b19c15279a5</vt:lpwstr>
  </property>
</Properties>
</file>