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4"/>
  </p:sldMasterIdLst>
  <p:notesMasterIdLst>
    <p:notesMasterId r:id="rId22"/>
  </p:notesMasterIdLst>
  <p:sldIdLst>
    <p:sldId id="4147" r:id="rId5"/>
    <p:sldId id="4220" r:id="rId6"/>
    <p:sldId id="4223" r:id="rId7"/>
    <p:sldId id="4222" r:id="rId8"/>
    <p:sldId id="4216" r:id="rId9"/>
    <p:sldId id="4228" r:id="rId10"/>
    <p:sldId id="4234" r:id="rId11"/>
    <p:sldId id="4229" r:id="rId12"/>
    <p:sldId id="4230" r:id="rId13"/>
    <p:sldId id="4231" r:id="rId14"/>
    <p:sldId id="4236" r:id="rId15"/>
    <p:sldId id="4294" r:id="rId16"/>
    <p:sldId id="4240" r:id="rId17"/>
    <p:sldId id="4239" r:id="rId18"/>
    <p:sldId id="4289" r:id="rId19"/>
    <p:sldId id="4292" r:id="rId20"/>
    <p:sldId id="4291" r:id="rId21"/>
  </p:sldIdLst>
  <p:sldSz cx="12192000" cy="6858000"/>
  <p:notesSz cx="6858000" cy="9144000"/>
  <p:embeddedFontLst>
    <p:embeddedFont>
      <p:font typeface="Flanders Art Sans Black" panose="00000A00000000000000" pitchFamily="50" charset="0"/>
      <p:bold r:id="rId23"/>
      <p:italic r:id="rId24"/>
      <p:boldItalic r:id="rId25"/>
    </p:embeddedFont>
    <p:embeddedFont>
      <p:font typeface="Flanders Art Sans Condensed" panose="00000506000000000000" pitchFamily="50" charset="0"/>
      <p:regular r:id="rId26"/>
      <p:bold r:id="rId27"/>
      <p:italic r:id="rId28"/>
    </p:embeddedFont>
    <p:embeddedFont>
      <p:font typeface="Flanders Art Sans Medium" panose="00000600000000000000" pitchFamily="50" charset="0"/>
      <p:regular r:id="rId29"/>
      <p:italic r:id="rId30"/>
    </p:embeddedFont>
  </p:embeddedFontLst>
  <p:defaultTextStyle>
    <a:defPPr>
      <a:defRPr lang="en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9" pos="366" userDrawn="1">
          <p15:clr>
            <a:srgbClr val="A4A3A4"/>
          </p15:clr>
        </p15:guide>
        <p15:guide id="22" orient="horz" pos="4247" userDrawn="1">
          <p15:clr>
            <a:srgbClr val="A4A3A4"/>
          </p15:clr>
        </p15:guide>
        <p15:guide id="23" pos="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3F4"/>
    <a:srgbClr val="FCF4F4"/>
    <a:srgbClr val="C5004B"/>
    <a:srgbClr val="67C0BB"/>
    <a:srgbClr val="581F6E"/>
    <a:srgbClr val="7AC8C4"/>
    <a:srgbClr val="FAF1F1"/>
    <a:srgbClr val="5A1F6E"/>
    <a:srgbClr val="FBF3F3"/>
    <a:srgbClr val="F5F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005CF9-9236-4083-AB7F-138FAF2232EE}" v="10" dt="2024-10-02T11:55:56.5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58693" autoAdjust="0"/>
  </p:normalViewPr>
  <p:slideViewPr>
    <p:cSldViewPr snapToGrid="0">
      <p:cViewPr varScale="1">
        <p:scale>
          <a:sx n="48" d="100"/>
          <a:sy n="48" d="100"/>
        </p:scale>
        <p:origin x="1790" y="43"/>
      </p:cViewPr>
      <p:guideLst>
        <p:guide pos="366"/>
        <p:guide orient="horz" pos="4247"/>
        <p:guide pos="9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4.fntdata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37" Type="http://schemas.openxmlformats.org/officeDocument/2006/relationships/customXml" Target="../customXml/item4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renda Van Rillaer" userId="70472541-03a7-44cd-9df1-133d0f4a239b" providerId="ADAL" clId="{2B005CF9-9236-4083-AB7F-138FAF2232EE}"/>
    <pc:docChg chg="custSel modSld">
      <pc:chgData name="Brenda Van Rillaer" userId="70472541-03a7-44cd-9df1-133d0f4a239b" providerId="ADAL" clId="{2B005CF9-9236-4083-AB7F-138FAF2232EE}" dt="2024-10-02T11:55:56.537" v="124"/>
      <pc:docMkLst>
        <pc:docMk/>
      </pc:docMkLst>
      <pc:sldChg chg="modSp mod modAnim">
        <pc:chgData name="Brenda Van Rillaer" userId="70472541-03a7-44cd-9df1-133d0f4a239b" providerId="ADAL" clId="{2B005CF9-9236-4083-AB7F-138FAF2232EE}" dt="2024-10-02T11:55:13.910" v="115"/>
        <pc:sldMkLst>
          <pc:docMk/>
          <pc:sldMk cId="2719468452" sldId="4220"/>
        </pc:sldMkLst>
        <pc:spChg chg="mod">
          <ac:chgData name="Brenda Van Rillaer" userId="70472541-03a7-44cd-9df1-133d0f4a239b" providerId="ADAL" clId="{2B005CF9-9236-4083-AB7F-138FAF2232EE}" dt="2024-10-02T11:54:18.312" v="3" actId="20577"/>
          <ac:spMkLst>
            <pc:docMk/>
            <pc:sldMk cId="2719468452" sldId="4220"/>
            <ac:spMk id="37" creationId="{CC0BB38B-9C98-1EDB-1303-B33CC0C99574}"/>
          </ac:spMkLst>
        </pc:spChg>
        <pc:spChg chg="mod">
          <ac:chgData name="Brenda Van Rillaer" userId="70472541-03a7-44cd-9df1-133d0f4a239b" providerId="ADAL" clId="{2B005CF9-9236-4083-AB7F-138FAF2232EE}" dt="2024-10-02T11:54:15.503" v="1" actId="20577"/>
          <ac:spMkLst>
            <pc:docMk/>
            <pc:sldMk cId="2719468452" sldId="4220"/>
            <ac:spMk id="41" creationId="{EA70F926-6C47-6957-E25C-87296530253E}"/>
          </ac:spMkLst>
        </pc:spChg>
        <pc:grpChg chg="mod">
          <ac:chgData name="Brenda Van Rillaer" userId="70472541-03a7-44cd-9df1-133d0f4a239b" providerId="ADAL" clId="{2B005CF9-9236-4083-AB7F-138FAF2232EE}" dt="2024-10-02T11:54:58.017" v="112" actId="1037"/>
          <ac:grpSpMkLst>
            <pc:docMk/>
            <pc:sldMk cId="2719468452" sldId="4220"/>
            <ac:grpSpMk id="62" creationId="{6A635D68-1E46-6BE0-6CAE-0D44AF234D45}"/>
          </ac:grpSpMkLst>
        </pc:grpChg>
        <pc:grpChg chg="mod">
          <ac:chgData name="Brenda Van Rillaer" userId="70472541-03a7-44cd-9df1-133d0f4a239b" providerId="ADAL" clId="{2B005CF9-9236-4083-AB7F-138FAF2232EE}" dt="2024-10-02T11:54:30.327" v="56" actId="1037"/>
          <ac:grpSpMkLst>
            <pc:docMk/>
            <pc:sldMk cId="2719468452" sldId="4220"/>
            <ac:grpSpMk id="63" creationId="{AD1890AA-D60C-785D-639E-7920523A49A6}"/>
          </ac:grpSpMkLst>
        </pc:grpChg>
      </pc:sldChg>
      <pc:sldChg chg="addSp delSp modSp mod delAnim modAnim">
        <pc:chgData name="Brenda Van Rillaer" userId="70472541-03a7-44cd-9df1-133d0f4a239b" providerId="ADAL" clId="{2B005CF9-9236-4083-AB7F-138FAF2232EE}" dt="2024-10-02T11:55:56.537" v="124"/>
        <pc:sldMkLst>
          <pc:docMk/>
          <pc:sldMk cId="3838000947" sldId="4223"/>
        </pc:sldMkLst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3" creationId="{8F1D48B3-4EF0-BF81-5EF4-19C5631B4AA7}"/>
          </ac:spMkLst>
        </pc:spChg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5" creationId="{B3EBD6D5-F6E6-B51B-D155-D389690E0944}"/>
          </ac:spMkLst>
        </pc:spChg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8" creationId="{54B709AD-0178-59FB-CB45-9B33CBBA8E90}"/>
          </ac:spMkLst>
        </pc:spChg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10" creationId="{ECE14230-D41D-A9BE-7AA9-A9FBECFF7888}"/>
          </ac:spMkLst>
        </pc:spChg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16" creationId="{49832C3D-EAFB-B76A-909F-9EC83B9DA052}"/>
          </ac:spMkLst>
        </pc:spChg>
        <pc:spChg chg="mod">
          <ac:chgData name="Brenda Van Rillaer" userId="70472541-03a7-44cd-9df1-133d0f4a239b" providerId="ADAL" clId="{2B005CF9-9236-4083-AB7F-138FAF2232EE}" dt="2024-10-02T11:55:25.873" v="118"/>
          <ac:spMkLst>
            <pc:docMk/>
            <pc:sldMk cId="3838000947" sldId="4223"/>
            <ac:spMk id="24" creationId="{FF163066-1C44-E121-6A9E-AAB241243760}"/>
          </ac:spMkLst>
        </pc:spChg>
        <pc:grpChg chg="add mod">
          <ac:chgData name="Brenda Van Rillaer" userId="70472541-03a7-44cd-9df1-133d0f4a239b" providerId="ADAL" clId="{2B005CF9-9236-4083-AB7F-138FAF2232EE}" dt="2024-10-02T11:55:25.873" v="118"/>
          <ac:grpSpMkLst>
            <pc:docMk/>
            <pc:sldMk cId="3838000947" sldId="4223"/>
            <ac:grpSpMk id="2" creationId="{8CC42C5A-D5ED-B16A-88BC-6F91AAEC7501}"/>
          </ac:grpSpMkLst>
        </pc:grpChg>
        <pc:grpChg chg="mod">
          <ac:chgData name="Brenda Van Rillaer" userId="70472541-03a7-44cd-9df1-133d0f4a239b" providerId="ADAL" clId="{2B005CF9-9236-4083-AB7F-138FAF2232EE}" dt="2024-10-02T11:55:25.873" v="118"/>
          <ac:grpSpMkLst>
            <pc:docMk/>
            <pc:sldMk cId="3838000947" sldId="4223"/>
            <ac:grpSpMk id="4" creationId="{31C7911C-5F7B-B17B-0680-7D9E9979CCDC}"/>
          </ac:grpSpMkLst>
        </pc:grpChg>
        <pc:grpChg chg="add mod">
          <ac:chgData name="Brenda Van Rillaer" userId="70472541-03a7-44cd-9df1-133d0f4a239b" providerId="ADAL" clId="{2B005CF9-9236-4083-AB7F-138FAF2232EE}" dt="2024-10-02T11:55:25.873" v="118"/>
          <ac:grpSpMkLst>
            <pc:docMk/>
            <pc:sldMk cId="3838000947" sldId="4223"/>
            <ac:grpSpMk id="9" creationId="{0E9B4F29-5E6E-9630-0633-D3BB0F2B67BE}"/>
          </ac:grpSpMkLst>
        </pc:grpChg>
        <pc:grpChg chg="mod">
          <ac:chgData name="Brenda Van Rillaer" userId="70472541-03a7-44cd-9df1-133d0f4a239b" providerId="ADAL" clId="{2B005CF9-9236-4083-AB7F-138FAF2232EE}" dt="2024-10-02T11:55:25.873" v="118"/>
          <ac:grpSpMkLst>
            <pc:docMk/>
            <pc:sldMk cId="3838000947" sldId="4223"/>
            <ac:grpSpMk id="20" creationId="{F9DDE3D5-E7FB-57A4-C496-CC49F28F3E99}"/>
          </ac:grpSpMkLst>
        </pc:grpChg>
        <pc:grpChg chg="del">
          <ac:chgData name="Brenda Van Rillaer" userId="70472541-03a7-44cd-9df1-133d0f4a239b" providerId="ADAL" clId="{2B005CF9-9236-4083-AB7F-138FAF2232EE}" dt="2024-10-02T11:55:23.513" v="116" actId="478"/>
          <ac:grpSpMkLst>
            <pc:docMk/>
            <pc:sldMk cId="3838000947" sldId="4223"/>
            <ac:grpSpMk id="62" creationId="{6A635D68-1E46-6BE0-6CAE-0D44AF234D45}"/>
          </ac:grpSpMkLst>
        </pc:grpChg>
        <pc:grpChg chg="del">
          <ac:chgData name="Brenda Van Rillaer" userId="70472541-03a7-44cd-9df1-133d0f4a239b" providerId="ADAL" clId="{2B005CF9-9236-4083-AB7F-138FAF2232EE}" dt="2024-10-02T11:55:24.773" v="117" actId="478"/>
          <ac:grpSpMkLst>
            <pc:docMk/>
            <pc:sldMk cId="3838000947" sldId="4223"/>
            <ac:grpSpMk id="63" creationId="{AD1890AA-D60C-785D-639E-7920523A49A6}"/>
          </ac:grpSpMkLst>
        </pc:grpChg>
        <pc:picChg chg="mod">
          <ac:chgData name="Brenda Van Rillaer" userId="70472541-03a7-44cd-9df1-133d0f4a239b" providerId="ADAL" clId="{2B005CF9-9236-4083-AB7F-138FAF2232EE}" dt="2024-10-02T11:55:25.873" v="118"/>
          <ac:picMkLst>
            <pc:docMk/>
            <pc:sldMk cId="3838000947" sldId="4223"/>
            <ac:picMk id="6" creationId="{3CBB90C2-17D5-A0AB-0857-BC005DD49B88}"/>
          </ac:picMkLst>
        </pc:picChg>
        <pc:picChg chg="mod">
          <ac:chgData name="Brenda Van Rillaer" userId="70472541-03a7-44cd-9df1-133d0f4a239b" providerId="ADAL" clId="{2B005CF9-9236-4083-AB7F-138FAF2232EE}" dt="2024-10-02T11:55:25.873" v="118"/>
          <ac:picMkLst>
            <pc:docMk/>
            <pc:sldMk cId="3838000947" sldId="4223"/>
            <ac:picMk id="23" creationId="{C726AE20-DBD6-9632-F71D-2DDF2730F7A1}"/>
          </ac:picMkLst>
        </pc:picChg>
      </pc:sldChg>
    </pc:docChg>
  </pc:docChgLst>
  <pc:docChgLst>
    <pc:chgData name="Sarah Tulkens" userId="99e306f9-68f3-4c71-ae1e-9fe6f9bd37a4" providerId="ADAL" clId="{9BCF6F8B-BB29-447E-8041-0AAA427D9753}"/>
    <pc:docChg chg="modSld">
      <pc:chgData name="Sarah Tulkens" userId="99e306f9-68f3-4c71-ae1e-9fe6f9bd37a4" providerId="ADAL" clId="{9BCF6F8B-BB29-447E-8041-0AAA427D9753}" dt="2024-10-03T11:20:01.738" v="85"/>
      <pc:docMkLst>
        <pc:docMk/>
      </pc:docMkLst>
      <pc:sldChg chg="modNotesTx">
        <pc:chgData name="Sarah Tulkens" userId="99e306f9-68f3-4c71-ae1e-9fe6f9bd37a4" providerId="ADAL" clId="{9BCF6F8B-BB29-447E-8041-0AAA427D9753}" dt="2024-10-03T11:17:49.329" v="56" actId="20577"/>
        <pc:sldMkLst>
          <pc:docMk/>
          <pc:sldMk cId="3064370060" sldId="4228"/>
        </pc:sldMkLst>
      </pc:sldChg>
      <pc:sldChg chg="modNotesTx">
        <pc:chgData name="Sarah Tulkens" userId="99e306f9-68f3-4c71-ae1e-9fe6f9bd37a4" providerId="ADAL" clId="{9BCF6F8B-BB29-447E-8041-0AAA427D9753}" dt="2024-10-03T11:18:21.355" v="82" actId="20577"/>
        <pc:sldMkLst>
          <pc:docMk/>
          <pc:sldMk cId="1159789674" sldId="4229"/>
        </pc:sldMkLst>
      </pc:sldChg>
      <pc:sldChg chg="modNotesTx">
        <pc:chgData name="Sarah Tulkens" userId="99e306f9-68f3-4c71-ae1e-9fe6f9bd37a4" providerId="ADAL" clId="{9BCF6F8B-BB29-447E-8041-0AAA427D9753}" dt="2024-10-03T11:18:52.022" v="83"/>
        <pc:sldMkLst>
          <pc:docMk/>
          <pc:sldMk cId="4050211081" sldId="4231"/>
        </pc:sldMkLst>
      </pc:sldChg>
      <pc:sldChg chg="modNotesTx">
        <pc:chgData name="Sarah Tulkens" userId="99e306f9-68f3-4c71-ae1e-9fe6f9bd37a4" providerId="ADAL" clId="{9BCF6F8B-BB29-447E-8041-0AAA427D9753}" dt="2024-10-03T11:20:01.738" v="85"/>
        <pc:sldMkLst>
          <pc:docMk/>
          <pc:sldMk cId="3439751306" sldId="4239"/>
        </pc:sldMkLst>
      </pc:sldChg>
      <pc:sldChg chg="modNotesTx">
        <pc:chgData name="Sarah Tulkens" userId="99e306f9-68f3-4c71-ae1e-9fe6f9bd37a4" providerId="ADAL" clId="{9BCF6F8B-BB29-447E-8041-0AAA427D9753}" dt="2024-10-03T11:19:45.379" v="84"/>
        <pc:sldMkLst>
          <pc:docMk/>
          <pc:sldMk cId="140265129" sldId="429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A0005-2F1B-CC4C-963C-48DBCF74779C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B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153A85-B9B1-594F-B1C0-95399ECCDE3B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30738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err="1"/>
              <a:t>Persoonlijke</a:t>
            </a:r>
            <a:r>
              <a:rPr lang="en-GB"/>
              <a:t> </a:t>
            </a:r>
            <a:r>
              <a:rPr lang="en-GB" err="1"/>
              <a:t>verwelkoming</a:t>
            </a:r>
            <a:r>
              <a:rPr lang="en-GB"/>
              <a:t> van de </a:t>
            </a:r>
            <a:r>
              <a:rPr lang="en-GB" err="1"/>
              <a:t>directeur</a:t>
            </a:r>
            <a:endParaRPr lang="en-GB"/>
          </a:p>
          <a:p>
            <a:endParaRPr lang="en-GB"/>
          </a:p>
          <a:p>
            <a:r>
              <a:rPr lang="en-GB"/>
              <a:t>Met het </a:t>
            </a:r>
            <a:r>
              <a:rPr lang="en-GB" err="1"/>
              <a:t>strategisch</a:t>
            </a:r>
            <a:r>
              <a:rPr lang="en-GB"/>
              <a:t> plan GO! 2030 </a:t>
            </a:r>
            <a:r>
              <a:rPr lang="en-GB" err="1"/>
              <a:t>wil</a:t>
            </a:r>
            <a:r>
              <a:rPr lang="en-GB"/>
              <a:t> het GO! </a:t>
            </a:r>
            <a:r>
              <a:rPr lang="en-GB" err="1"/>
              <a:t>tegen</a:t>
            </a:r>
            <a:r>
              <a:rPr lang="en-GB"/>
              <a:t> 2030 </a:t>
            </a:r>
            <a:r>
              <a:rPr lang="en-GB" err="1"/>
              <a:t>zijn</a:t>
            </a:r>
            <a:r>
              <a:rPr lang="en-GB"/>
              <a:t> ‘</a:t>
            </a:r>
            <a:r>
              <a:rPr lang="en-GB" err="1"/>
              <a:t>poolstervisie</a:t>
            </a:r>
            <a:r>
              <a:rPr lang="en-GB"/>
              <a:t>’ </a:t>
            </a:r>
            <a:r>
              <a:rPr lang="en-GB" err="1"/>
              <a:t>realiseren</a:t>
            </a:r>
            <a:r>
              <a:rPr lang="en-GB"/>
              <a:t> in alle </a:t>
            </a:r>
            <a:r>
              <a:rPr lang="en-GB" err="1"/>
              <a:t>scholen</a:t>
            </a:r>
            <a:r>
              <a:rPr lang="en-GB"/>
              <a:t>. Het is </a:t>
            </a:r>
            <a:r>
              <a:rPr lang="en-GB" err="1"/>
              <a:t>een</a:t>
            </a:r>
            <a:r>
              <a:rPr lang="en-GB"/>
              <a:t> </a:t>
            </a:r>
            <a:r>
              <a:rPr lang="en-GB" err="1"/>
              <a:t>toekomstbestendig</a:t>
            </a:r>
            <a:r>
              <a:rPr lang="en-GB"/>
              <a:t> </a:t>
            </a:r>
            <a:r>
              <a:rPr lang="en-GB" err="1"/>
              <a:t>antwoord</a:t>
            </a:r>
            <a:r>
              <a:rPr lang="en-GB"/>
              <a:t> om de </a:t>
            </a:r>
            <a:r>
              <a:rPr lang="en-GB" err="1"/>
              <a:t>onderwijskwaliteit</a:t>
            </a:r>
            <a:r>
              <a:rPr lang="en-GB"/>
              <a:t> </a:t>
            </a:r>
            <a:r>
              <a:rPr lang="en-GB" err="1"/>
              <a:t>te</a:t>
            </a:r>
            <a:r>
              <a:rPr lang="en-GB"/>
              <a:t> </a:t>
            </a:r>
            <a:r>
              <a:rPr lang="en-GB" err="1"/>
              <a:t>verhogen</a:t>
            </a:r>
            <a:r>
              <a:rPr lang="en-GB"/>
              <a:t>, op elk </a:t>
            </a:r>
            <a:r>
              <a:rPr lang="en-GB" err="1"/>
              <a:t>niveau</a:t>
            </a:r>
            <a:r>
              <a:rPr lang="en-GB"/>
              <a:t> </a:t>
            </a:r>
            <a:r>
              <a:rPr lang="en-GB" err="1"/>
              <a:t>en</a:t>
            </a:r>
            <a:r>
              <a:rPr lang="en-GB"/>
              <a:t> tot in </a:t>
            </a:r>
            <a:r>
              <a:rPr lang="en-GB" err="1"/>
              <a:t>elke</a:t>
            </a:r>
            <a:r>
              <a:rPr lang="en-GB"/>
              <a:t> </a:t>
            </a:r>
            <a:r>
              <a:rPr lang="en-GB" err="1"/>
              <a:t>uithoek</a:t>
            </a:r>
            <a:r>
              <a:rPr lang="en-GB"/>
              <a:t> van het </a:t>
            </a:r>
            <a:r>
              <a:rPr lang="en-GB" err="1"/>
              <a:t>onderwijsnet</a:t>
            </a:r>
            <a:r>
              <a:rPr lang="en-GB"/>
              <a:t>. In </a:t>
            </a:r>
            <a:r>
              <a:rPr lang="en-GB" err="1"/>
              <a:t>deze</a:t>
            </a:r>
            <a:r>
              <a:rPr lang="en-GB"/>
              <a:t> </a:t>
            </a:r>
            <a:r>
              <a:rPr lang="en-GB" err="1"/>
              <a:t>presentatie</a:t>
            </a:r>
            <a:r>
              <a:rPr lang="en-GB"/>
              <a:t> </a:t>
            </a:r>
            <a:r>
              <a:rPr lang="en-GB" err="1"/>
              <a:t>lichten</a:t>
            </a:r>
            <a:r>
              <a:rPr lang="en-GB"/>
              <a:t> we toe wat </a:t>
            </a:r>
            <a:r>
              <a:rPr lang="en-GB" err="1"/>
              <a:t>onze</a:t>
            </a:r>
            <a:r>
              <a:rPr lang="en-GB"/>
              <a:t> </a:t>
            </a:r>
            <a:r>
              <a:rPr lang="en-GB" err="1"/>
              <a:t>ambitie</a:t>
            </a:r>
            <a:r>
              <a:rPr lang="en-GB"/>
              <a:t> is met </a:t>
            </a:r>
            <a:r>
              <a:rPr lang="en-GB" err="1"/>
              <a:t>dit</a:t>
            </a:r>
            <a:r>
              <a:rPr lang="en-GB"/>
              <a:t> </a:t>
            </a:r>
            <a:r>
              <a:rPr lang="en-GB" err="1"/>
              <a:t>strategisch</a:t>
            </a:r>
            <a:r>
              <a:rPr lang="en-GB"/>
              <a:t> plan.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34245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107579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3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36000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4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9654244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5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907439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Door </a:t>
            </a:r>
            <a:r>
              <a:rPr lang="en-GB" dirty="0" err="1"/>
              <a:t>kwaliteitsvol</a:t>
            </a:r>
            <a:r>
              <a:rPr lang="en-GB" dirty="0"/>
              <a:t> </a:t>
            </a:r>
            <a:r>
              <a:rPr lang="en-GB" dirty="0" err="1"/>
              <a:t>onderwijs</a:t>
            </a:r>
            <a:r>
              <a:rPr lang="en-GB" dirty="0"/>
              <a:t> </a:t>
            </a:r>
            <a:r>
              <a:rPr lang="en-GB" dirty="0" err="1"/>
              <a:t>aan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bieden</a:t>
            </a:r>
            <a:r>
              <a:rPr lang="en-GB" dirty="0"/>
              <a:t> </a:t>
            </a:r>
            <a:r>
              <a:rPr lang="en-GB" dirty="0" err="1"/>
              <a:t>aan</a:t>
            </a:r>
            <a:r>
              <a:rPr lang="en-GB" dirty="0"/>
              <a:t> </a:t>
            </a:r>
            <a:r>
              <a:rPr lang="en-GB" dirty="0" err="1"/>
              <a:t>élke</a:t>
            </a:r>
            <a:r>
              <a:rPr lang="en-GB" dirty="0"/>
              <a:t> </a:t>
            </a:r>
            <a:r>
              <a:rPr lang="en-GB" dirty="0" err="1"/>
              <a:t>leerling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cursist</a:t>
            </a:r>
            <a:r>
              <a:rPr lang="en-GB" dirty="0"/>
              <a:t>, </a:t>
            </a:r>
            <a:r>
              <a:rPr lang="en-GB" dirty="0" err="1"/>
              <a:t>bereiken</a:t>
            </a:r>
            <a:r>
              <a:rPr lang="en-GB" dirty="0"/>
              <a:t> </a:t>
            </a:r>
            <a:r>
              <a:rPr lang="en-GB" dirty="0" err="1"/>
              <a:t>wij</a:t>
            </a:r>
            <a:r>
              <a:rPr lang="en-GB" dirty="0"/>
              <a:t> </a:t>
            </a:r>
            <a:r>
              <a:rPr lang="en-GB" dirty="0" err="1"/>
              <a:t>meer</a:t>
            </a:r>
            <a:r>
              <a:rPr lang="en-GB" dirty="0"/>
              <a:t>. </a:t>
            </a:r>
          </a:p>
          <a:p>
            <a:r>
              <a:rPr lang="en-GB" dirty="0"/>
              <a:t>Dat is </a:t>
            </a:r>
            <a:r>
              <a:rPr lang="en-GB" dirty="0" err="1"/>
              <a:t>meteen</a:t>
            </a:r>
            <a:r>
              <a:rPr lang="en-GB" dirty="0"/>
              <a:t> </a:t>
            </a:r>
            <a:r>
              <a:rPr lang="en-GB" dirty="0" err="1"/>
              <a:t>ook</a:t>
            </a:r>
            <a:r>
              <a:rPr lang="en-GB" dirty="0"/>
              <a:t> </a:t>
            </a:r>
            <a:r>
              <a:rPr lang="en-GB" dirty="0" err="1"/>
              <a:t>onze</a:t>
            </a:r>
            <a:r>
              <a:rPr lang="en-GB" dirty="0"/>
              <a:t> </a:t>
            </a:r>
            <a:r>
              <a:rPr lang="en-GB" dirty="0" err="1"/>
              <a:t>nieuwe</a:t>
            </a:r>
            <a:r>
              <a:rPr lang="en-GB" dirty="0"/>
              <a:t> baseline.</a:t>
            </a:r>
          </a:p>
          <a:p>
            <a:endParaRPr lang="en-GB" dirty="0"/>
          </a:p>
          <a:p>
            <a:r>
              <a:rPr lang="en-GB" dirty="0"/>
              <a:t>Die </a:t>
            </a:r>
            <a:r>
              <a:rPr lang="en-GB" dirty="0" err="1"/>
              <a:t>ambitie</a:t>
            </a:r>
            <a:r>
              <a:rPr lang="en-GB" dirty="0"/>
              <a:t> </a:t>
            </a:r>
            <a:r>
              <a:rPr lang="en-GB" dirty="0" err="1"/>
              <a:t>uit</a:t>
            </a:r>
            <a:r>
              <a:rPr lang="en-GB" dirty="0"/>
              <a:t> </a:t>
            </a:r>
            <a:r>
              <a:rPr lang="en-GB" dirty="0" err="1"/>
              <a:t>zich</a:t>
            </a:r>
            <a:r>
              <a:rPr lang="en-GB" dirty="0"/>
              <a:t> op </a:t>
            </a:r>
            <a:r>
              <a:rPr lang="en-GB" dirty="0" err="1"/>
              <a:t>uiteenlopende</a:t>
            </a:r>
            <a:r>
              <a:rPr lang="en-GB" dirty="0"/>
              <a:t> </a:t>
            </a:r>
            <a:r>
              <a:rPr lang="en-GB" dirty="0" err="1"/>
              <a:t>wijzen</a:t>
            </a:r>
            <a:r>
              <a:rPr lang="en-GB" dirty="0"/>
              <a:t>. </a:t>
            </a:r>
          </a:p>
          <a:p>
            <a:endParaRPr lang="en-GB" dirty="0"/>
          </a:p>
          <a:p>
            <a:endParaRPr lang="en-B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6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769096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7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173791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Onze</a:t>
            </a:r>
            <a:r>
              <a:rPr lang="en-GB" dirty="0"/>
              <a:t> </a:t>
            </a:r>
            <a:r>
              <a:rPr lang="en-GB" dirty="0" err="1"/>
              <a:t>scholen</a:t>
            </a:r>
            <a:r>
              <a:rPr lang="en-GB" dirty="0"/>
              <a:t> </a:t>
            </a:r>
            <a:r>
              <a:rPr lang="en-GB" dirty="0" err="1"/>
              <a:t>zijn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afspiegeling</a:t>
            </a:r>
            <a:r>
              <a:rPr lang="en-GB" dirty="0"/>
              <a:t> van de </a:t>
            </a:r>
            <a:r>
              <a:rPr lang="en-GB" dirty="0" err="1"/>
              <a:t>samenleving</a:t>
            </a:r>
            <a:r>
              <a:rPr lang="en-GB" dirty="0"/>
              <a:t>. </a:t>
            </a:r>
            <a:r>
              <a:rPr lang="en-GB" dirty="0" err="1"/>
              <a:t>Bij</a:t>
            </a:r>
            <a:r>
              <a:rPr lang="en-GB" dirty="0"/>
              <a:t> </a:t>
            </a:r>
            <a:r>
              <a:rPr lang="en-GB" dirty="0" err="1"/>
              <a:t>ons</a:t>
            </a:r>
            <a:r>
              <a:rPr lang="en-GB" dirty="0"/>
              <a:t> </a:t>
            </a:r>
            <a:r>
              <a:rPr lang="en-GB" dirty="0" err="1"/>
              <a:t>krijgt</a:t>
            </a:r>
            <a:r>
              <a:rPr lang="en-GB" dirty="0"/>
              <a:t> </a:t>
            </a:r>
            <a:r>
              <a:rPr lang="en-GB" dirty="0" err="1"/>
              <a:t>elke</a:t>
            </a:r>
            <a:r>
              <a:rPr lang="en-GB" dirty="0"/>
              <a:t> </a:t>
            </a:r>
            <a:r>
              <a:rPr lang="en-GB" dirty="0" err="1"/>
              <a:t>lerende</a:t>
            </a:r>
            <a:r>
              <a:rPr lang="en-GB" dirty="0"/>
              <a:t> het best </a:t>
            </a:r>
            <a:r>
              <a:rPr lang="en-GB" dirty="0" err="1"/>
              <a:t>mogelijke</a:t>
            </a:r>
            <a:r>
              <a:rPr lang="en-GB" dirty="0"/>
              <a:t> </a:t>
            </a:r>
            <a:r>
              <a:rPr lang="en-GB" dirty="0" err="1"/>
              <a:t>onderwijs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 err="1"/>
              <a:t>Dit</a:t>
            </a:r>
            <a:r>
              <a:rPr lang="en-GB" dirty="0"/>
              <a:t> </a:t>
            </a:r>
            <a:r>
              <a:rPr lang="en-GB" dirty="0" err="1"/>
              <a:t>betekent</a:t>
            </a:r>
            <a:r>
              <a:rPr lang="en-GB" dirty="0"/>
              <a:t> </a:t>
            </a:r>
            <a:r>
              <a:rPr lang="en-GB" dirty="0" err="1"/>
              <a:t>dat</a:t>
            </a:r>
            <a:r>
              <a:rPr lang="en-GB" dirty="0"/>
              <a:t> </a:t>
            </a:r>
            <a:r>
              <a:rPr lang="en-GB" dirty="0" err="1"/>
              <a:t>wij</a:t>
            </a:r>
            <a:r>
              <a:rPr lang="en-GB" dirty="0"/>
              <a:t> </a:t>
            </a:r>
            <a:r>
              <a:rPr lang="en-GB" dirty="0" err="1"/>
              <a:t>optimale</a:t>
            </a:r>
            <a:r>
              <a:rPr lang="en-GB" dirty="0"/>
              <a:t> leer-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ontwikkelingskansen</a:t>
            </a:r>
            <a:r>
              <a:rPr lang="en-GB" dirty="0"/>
              <a:t> </a:t>
            </a:r>
            <a:r>
              <a:rPr lang="en-GB" dirty="0" err="1"/>
              <a:t>realiseren</a:t>
            </a:r>
            <a:r>
              <a:rPr lang="en-GB" dirty="0"/>
              <a:t> </a:t>
            </a:r>
            <a:r>
              <a:rPr lang="en-GB" dirty="0" err="1"/>
              <a:t>voor</a:t>
            </a:r>
            <a:r>
              <a:rPr lang="en-GB" dirty="0"/>
              <a:t> alle </a:t>
            </a:r>
            <a:r>
              <a:rPr lang="en-GB" dirty="0" err="1"/>
              <a:t>leerlingenen</a:t>
            </a:r>
            <a:r>
              <a:rPr lang="en-GB" dirty="0"/>
              <a:t> </a:t>
            </a:r>
            <a:r>
              <a:rPr lang="en-GB" dirty="0" err="1"/>
              <a:t>cursisten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uitsluiting</a:t>
            </a:r>
            <a:r>
              <a:rPr lang="en-GB" dirty="0"/>
              <a:t>, </a:t>
            </a:r>
            <a:r>
              <a:rPr lang="en-GB" dirty="0" err="1"/>
              <a:t>segregatie</a:t>
            </a:r>
            <a:r>
              <a:rPr lang="en-GB" dirty="0"/>
              <a:t>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discriminatie</a:t>
            </a:r>
            <a:r>
              <a:rPr lang="en-GB" dirty="0"/>
              <a:t> </a:t>
            </a:r>
            <a:r>
              <a:rPr lang="en-GB" dirty="0" err="1"/>
              <a:t>vermijden</a:t>
            </a:r>
            <a:r>
              <a:rPr lang="en-GB" dirty="0"/>
              <a:t>. Elke </a:t>
            </a:r>
            <a:r>
              <a:rPr lang="en-GB" dirty="0" err="1"/>
              <a:t>lerende</a:t>
            </a:r>
            <a:r>
              <a:rPr lang="en-GB" dirty="0"/>
              <a:t> </a:t>
            </a:r>
            <a:r>
              <a:rPr lang="en-GB" dirty="0" err="1"/>
              <a:t>moet</a:t>
            </a:r>
            <a:r>
              <a:rPr lang="en-GB" dirty="0"/>
              <a:t> </a:t>
            </a:r>
            <a:r>
              <a:rPr lang="en-GB" dirty="0" err="1"/>
              <a:t>een</a:t>
            </a:r>
            <a:r>
              <a:rPr lang="en-GB" dirty="0"/>
              <a:t> </a:t>
            </a:r>
            <a:r>
              <a:rPr lang="en-GB" dirty="0" err="1"/>
              <a:t>eerlijke</a:t>
            </a:r>
            <a:r>
              <a:rPr lang="en-GB" dirty="0"/>
              <a:t> </a:t>
            </a:r>
            <a:r>
              <a:rPr lang="en-GB" dirty="0" err="1"/>
              <a:t>kans</a:t>
            </a:r>
            <a:r>
              <a:rPr lang="en-GB" dirty="0"/>
              <a:t> </a:t>
            </a:r>
            <a:r>
              <a:rPr lang="en-GB" dirty="0" err="1"/>
              <a:t>krijgen</a:t>
            </a:r>
            <a:r>
              <a:rPr lang="en-GB" dirty="0"/>
              <a:t> om het maximum </a:t>
            </a:r>
            <a:r>
              <a:rPr lang="en-GB" dirty="0" err="1"/>
              <a:t>te</a:t>
            </a:r>
            <a:r>
              <a:rPr lang="en-GB" dirty="0"/>
              <a:t> </a:t>
            </a:r>
            <a:r>
              <a:rPr lang="en-GB" dirty="0" err="1"/>
              <a:t>halen</a:t>
            </a:r>
            <a:r>
              <a:rPr lang="en-GB" dirty="0"/>
              <a:t> </a:t>
            </a:r>
            <a:r>
              <a:rPr lang="en-GB" dirty="0" err="1"/>
              <a:t>uit</a:t>
            </a:r>
            <a:r>
              <a:rPr lang="en-GB" dirty="0"/>
              <a:t> </a:t>
            </a:r>
            <a:r>
              <a:rPr lang="en-GB" dirty="0" err="1"/>
              <a:t>haar</a:t>
            </a:r>
            <a:r>
              <a:rPr lang="en-GB" dirty="0"/>
              <a:t> of </a:t>
            </a:r>
            <a:r>
              <a:rPr lang="en-GB" dirty="0" err="1"/>
              <a:t>zijn</a:t>
            </a:r>
            <a:r>
              <a:rPr lang="en-GB" dirty="0"/>
              <a:t> </a:t>
            </a:r>
            <a:r>
              <a:rPr lang="en-GB" dirty="0" err="1"/>
              <a:t>schoolloopbaan</a:t>
            </a:r>
            <a:r>
              <a:rPr lang="en-GB" dirty="0"/>
              <a:t>. ‘</a:t>
            </a:r>
            <a:r>
              <a:rPr lang="en-GB" dirty="0" err="1"/>
              <a:t>Eerlijk</a:t>
            </a:r>
            <a:r>
              <a:rPr lang="en-GB" dirty="0"/>
              <a:t>’ </a:t>
            </a:r>
            <a:r>
              <a:rPr lang="en-GB" dirty="0" err="1"/>
              <a:t>betekent</a:t>
            </a:r>
            <a:r>
              <a:rPr lang="en-GB" dirty="0"/>
              <a:t> </a:t>
            </a:r>
            <a:r>
              <a:rPr lang="en-GB" dirty="0" err="1"/>
              <a:t>dat</a:t>
            </a:r>
            <a:r>
              <a:rPr lang="en-GB" dirty="0"/>
              <a:t> </a:t>
            </a:r>
            <a:r>
              <a:rPr lang="en-GB" dirty="0" err="1"/>
              <a:t>sociaaleconomische</a:t>
            </a:r>
            <a:r>
              <a:rPr lang="en-GB" dirty="0"/>
              <a:t> status (SES), </a:t>
            </a:r>
            <a:r>
              <a:rPr lang="en-GB" dirty="0" err="1"/>
              <a:t>migratiestatus</a:t>
            </a:r>
            <a:r>
              <a:rPr lang="en-GB" dirty="0"/>
              <a:t>, </a:t>
            </a:r>
            <a:r>
              <a:rPr lang="en-GB" dirty="0" err="1"/>
              <a:t>thuistaal</a:t>
            </a:r>
            <a:r>
              <a:rPr lang="en-GB" dirty="0"/>
              <a:t>, gender </a:t>
            </a:r>
            <a:r>
              <a:rPr lang="en-GB" dirty="0" err="1"/>
              <a:t>en</a:t>
            </a:r>
            <a:r>
              <a:rPr lang="en-GB" dirty="0"/>
              <a:t> </a:t>
            </a:r>
            <a:r>
              <a:rPr lang="en-GB" dirty="0" err="1"/>
              <a:t>andere</a:t>
            </a:r>
            <a:r>
              <a:rPr lang="en-GB" dirty="0"/>
              <a:t>, zo </a:t>
            </a:r>
            <a:r>
              <a:rPr lang="en-GB" dirty="0" err="1"/>
              <a:t>weinig</a:t>
            </a:r>
            <a:r>
              <a:rPr lang="en-GB" dirty="0"/>
              <a:t> </a:t>
            </a:r>
            <a:r>
              <a:rPr lang="en-GB" dirty="0" err="1"/>
              <a:t>mogelijk</a:t>
            </a:r>
            <a:r>
              <a:rPr lang="en-GB" dirty="0"/>
              <a:t> </a:t>
            </a:r>
            <a:r>
              <a:rPr lang="en-GB" dirty="0" err="1"/>
              <a:t>invloed</a:t>
            </a:r>
            <a:r>
              <a:rPr lang="en-GB" dirty="0"/>
              <a:t> </a:t>
            </a:r>
            <a:r>
              <a:rPr lang="en-GB" dirty="0" err="1"/>
              <a:t>hebben</a:t>
            </a:r>
            <a:r>
              <a:rPr lang="en-GB" dirty="0"/>
              <a:t> op de </a:t>
            </a:r>
            <a:r>
              <a:rPr lang="en-GB" dirty="0" err="1"/>
              <a:t>leerprestaties</a:t>
            </a:r>
            <a:r>
              <a:rPr lang="en-GB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8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926651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9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721342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bouwen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verder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wat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goed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werkt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behouden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Daarnaast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slaan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handen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elkaar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nieuwe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onderbouwde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inzichten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praktijk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brengen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Onderwijskundig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psychologisch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(ortho)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pedagogisch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sociologisch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onderzoek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zijn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hierbij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richtinggevend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Digitalisering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groeiende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hoeveelheid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data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helpen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zowel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gekende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recepten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nieuwe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inzichten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doordachte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wijze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passen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inzet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zo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groot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mogelijke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leerwinst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leervermogen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leermotivatie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bij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leerlingen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cursisten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leeromgeving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waarin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plaatsvindt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weerspiegelt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toekomstgerichte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blik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inspireert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nodigt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uit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tot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10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78478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11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96665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Wij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bereiden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onze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leerlingen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cursisten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alleen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op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arbeidsmarkt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of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hoger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competenties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kennis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maar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burgerschap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mee.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brengen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over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leerlingen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heel diverse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die ze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ook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aantreffen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in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klas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Bij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komen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alle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mogelijke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talenten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in alle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diversiteit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heterogeniteit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voeden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hen op tot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respectvolle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positief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kritische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mondige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burgers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actief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deelnemen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Geëngageerde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burgers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harmonieus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kunnen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Zo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leggen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we mee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fundamenten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voor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samenleving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morgen.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12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0100339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13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45562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geloven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veelbelovende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individuen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ontwikkelen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bekijken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niet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als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“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problemen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” die het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onderwijs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moet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oplossen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dirty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GB" b="0" i="0" dirty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  <a:p>
            <a:pPr algn="l" rtl="0" fontAlgn="base"/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Integendeel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we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hen alle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kansen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de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beste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versie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van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zichzelf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worden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,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reiken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hun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alle tools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aan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om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levenslang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leren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hun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alle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waarden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mee om die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betere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toekomst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vorm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te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geven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. </a:t>
            </a:r>
            <a:r>
              <a:rPr lang="en-US" b="0" i="0">
                <a:solidFill>
                  <a:srgbClr val="444444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​</a:t>
            </a:r>
            <a:endParaRPr lang="en-US" b="0" i="0">
              <a:solidFill>
                <a:srgbClr val="444444"/>
              </a:solidFill>
              <a:effectLst/>
              <a:highlight>
                <a:srgbClr val="F5F5F5"/>
              </a:highlight>
              <a:latin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14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3254585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15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3648846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153A85-B9B1-594F-B1C0-95399ECCDE3B}" type="slidenum">
              <a:rPr lang="en-BE" smtClean="0"/>
              <a:t>17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199644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C27A1-75C5-1842-7007-A6A1162698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87B9EA-5718-4515-C496-AFE2B4A8B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ACE66-FE58-02B8-11EC-8C2C6DE5F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84CE41-2AD4-8FEA-D218-1D68CE132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28A7FB-E22E-D005-396D-99D43334F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782913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221E0-E8CA-9491-8F1D-79BEF0B1C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8BF43-267F-7477-304F-CDCF40034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40684-0211-731C-913F-1BBB675C8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ACAA6E-E224-AA7D-BEBC-770C8FE1A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42747-696C-3BEC-7E84-C97066E54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622770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56ADB-F51A-A245-F3C1-19E79A88C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F206BA-B033-DAD3-2DA3-4EE582D74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DD9CFC-0D4E-7531-2318-423CC3476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A1AE1-3EB3-25DB-8FC1-F7D339FC3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473D22-97FF-A1D6-126F-A1BBC0972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22551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5FDD3-E374-072C-9339-B1C73EBFB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4F4FF1-03B5-3979-5694-B7F11D61F4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A36242-FF3E-C9DF-3817-EBFCEF367F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84986-6A8B-A33C-95BF-77F6726B1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3EA72-B446-452E-52FE-A6F63F03A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FFFC0-C0FB-0246-9DA8-C021FA4135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731437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E5E353-E24C-CB35-0021-5B8B45CD7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63CCA-362C-B21D-012E-3B63FADB4F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EDAFD3-76E4-26FE-5B41-E5C6F197E1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D179E23-6648-EEFF-9799-B5BAF3A7E0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627CB3-AB18-4BD4-DE5C-E24BA9C3E6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904BF-64D5-7446-7C3A-34BE8B239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094CEA0-D1D8-DF41-AD39-46C80F8E6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5B3953-E729-96E5-B396-47F12E840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02597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BDF4C2-E402-211B-BD5D-02974C431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D2D412-8C34-9237-2F4A-C941DC2DB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88852A-949B-DE3E-87EC-218597D1B0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A0E841-CC3C-FBDA-B54C-06BECCF267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167998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CCD517-60FB-E67C-9B7E-0A5C892B0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F2508C-9823-6A7F-C6F6-44249A760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3940EB-E160-E15B-50F0-150698CC1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1824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7CEEC9-1E25-4D6B-5564-AD2D8EA66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7D19B8-54E4-D011-925E-F1ED3E12A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3207C-A7B8-83C2-5220-0FAA6A46B6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BC7D63-EB51-1CEA-ACBA-5C572C9D8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68D181-06D3-A7CA-97B4-414E0FE8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549EE4-5E0E-D728-3066-D847C1A7A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766174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B242E3-45D0-FD4A-2106-B40CFEDB6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8B07E4-EDAC-6BFD-C00D-41727729BF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B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D31CF9-BF2A-75FE-9005-96ABBED8F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F0D08-9963-C947-EA57-4590233C8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806518-FC42-F740-79BD-8E6C247F2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E310BB-3D23-4372-701B-9ADBA6142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208976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8B963-E608-A236-9CEF-7C9000E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7C5002-82D6-05FD-EA6A-929F04715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88A67-BAAE-A3D9-8CD0-2CE42F5D00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E98DF1-9BF6-A093-F3E0-2642301EB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3037A4-94D1-E0F2-279D-A084EFE22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953570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587A07-AA2E-F6D4-3616-40C38569A5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0532D-CE80-9D2E-5419-15C1DBD4F3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5F59A5-219B-5835-EBFE-D16ACCEFB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34E9C3-8655-4C74-B7C2-B938CF6E6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8CB51-E1D5-D546-3F78-CB2ABE33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41445943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733948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B32954-7CEF-F085-A895-D2EF2AD97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B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AA436A-E467-6D6F-C919-3DBB5D1C6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B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CACBF7-2127-2C6A-3754-52B38E58A7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91D091-DB6D-0440-A566-BF08916DB1E4}" type="datetimeFigureOut">
              <a:rPr lang="en-BE" smtClean="0"/>
              <a:t>10/03/2024</a:t>
            </a:fld>
            <a:endParaRPr lang="en-B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E682A3-BCFF-1D60-1F3A-49ED0DDBEE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B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CF1B6-C06B-F3FB-6D67-2E20B8FD0B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4446199-00E6-4149-ACAC-C60283B781CE}" type="slidenum">
              <a:rPr lang="en-BE" smtClean="0"/>
              <a:t>‹nr.›</a:t>
            </a:fld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1870242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20.png"/><Relationship Id="rId10" Type="http://schemas.openxmlformats.org/officeDocument/2006/relationships/image" Target="../media/image19.svg"/><Relationship Id="rId4" Type="http://schemas.openxmlformats.org/officeDocument/2006/relationships/image" Target="../media/image2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19.svg"/><Relationship Id="rId3" Type="http://schemas.openxmlformats.org/officeDocument/2006/relationships/image" Target="../media/image11.png"/><Relationship Id="rId7" Type="http://schemas.openxmlformats.org/officeDocument/2006/relationships/image" Target="../media/image8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11" Type="http://schemas.openxmlformats.org/officeDocument/2006/relationships/image" Target="../media/image3.png"/><Relationship Id="rId5" Type="http://schemas.openxmlformats.org/officeDocument/2006/relationships/image" Target="../media/image20.png"/><Relationship Id="rId10" Type="http://schemas.openxmlformats.org/officeDocument/2006/relationships/image" Target="../media/image22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3.png"/><Relationship Id="rId5" Type="http://schemas.openxmlformats.org/officeDocument/2006/relationships/image" Target="../media/image1.png"/><Relationship Id="rId10" Type="http://schemas.openxmlformats.org/officeDocument/2006/relationships/image" Target="../media/image24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3.png"/><Relationship Id="rId7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7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22.png"/><Relationship Id="rId3" Type="http://schemas.openxmlformats.org/officeDocument/2006/relationships/image" Target="../media/image23.png"/><Relationship Id="rId7" Type="http://schemas.openxmlformats.org/officeDocument/2006/relationships/image" Target="../media/image1.png"/><Relationship Id="rId12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image" Target="../media/image20.png"/><Relationship Id="rId5" Type="http://schemas.openxmlformats.org/officeDocument/2006/relationships/image" Target="../media/image7.png"/><Relationship Id="rId10" Type="http://schemas.openxmlformats.org/officeDocument/2006/relationships/image" Target="../media/image24.png"/><Relationship Id="rId4" Type="http://schemas.openxmlformats.org/officeDocument/2006/relationships/image" Target="../media/image21.png"/><Relationship Id="rId9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1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9.png"/><Relationship Id="rId4" Type="http://schemas.openxmlformats.org/officeDocument/2006/relationships/image" Target="../media/image2.png"/><Relationship Id="rId9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png"/><Relationship Id="rId7" Type="http://schemas.openxmlformats.org/officeDocument/2006/relationships/image" Target="../media/image16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12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0.png"/><Relationship Id="rId4" Type="http://schemas.openxmlformats.org/officeDocument/2006/relationships/image" Target="../media/image3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524C32A0-2A36-3263-ABFB-A10FD44DF980}"/>
              </a:ext>
            </a:extLst>
          </p:cNvPr>
          <p:cNvSpPr/>
          <p:nvPr/>
        </p:nvSpPr>
        <p:spPr>
          <a:xfrm>
            <a:off x="-2" y="-1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26" name="Picture 25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B7ECD46F-A054-2C8B-AB19-1E79879C8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9538302" y="4195917"/>
            <a:ext cx="1337900" cy="1337900"/>
          </a:xfrm>
          <a:prstGeom prst="rect">
            <a:avLst/>
          </a:prstGeom>
        </p:spPr>
      </p:pic>
      <p:pic>
        <p:nvPicPr>
          <p:cNvPr id="28" name="Picture 27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C4AA03F7-0921-F192-9AD4-FA89192428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6202" y="4187098"/>
            <a:ext cx="1336057" cy="1336057"/>
          </a:xfrm>
          <a:prstGeom prst="rect">
            <a:avLst/>
          </a:prstGeom>
        </p:spPr>
      </p:pic>
      <p:pic>
        <p:nvPicPr>
          <p:cNvPr id="30" name="Picture 29" descr="A blue and black logo&#10;&#10;Description automatically generated">
            <a:extLst>
              <a:ext uri="{FF2B5EF4-FFF2-40B4-BE49-F238E27FC236}">
                <a16:creationId xmlns:a16="http://schemas.microsoft.com/office/drawing/2014/main" id="{14E53372-F6F4-8DAE-3113-BD7863C38F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34547" y="5533817"/>
            <a:ext cx="1336058" cy="133605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B78E35-CE51-9473-28AC-9997E1269FEC}"/>
              </a:ext>
            </a:extLst>
          </p:cNvPr>
          <p:cNvSpPr txBox="1"/>
          <p:nvPr/>
        </p:nvSpPr>
        <p:spPr>
          <a:xfrm>
            <a:off x="-1" y="2498395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STRATEGISCH PLAN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707E2F4F-DFDA-5450-39E2-4DD71ABBEB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51327" y="3339485"/>
            <a:ext cx="1716472" cy="124640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366852D-2B51-A36C-D2EB-B2CAE5E5593A}"/>
              </a:ext>
            </a:extLst>
          </p:cNvPr>
          <p:cNvSpPr txBox="1"/>
          <p:nvPr/>
        </p:nvSpPr>
        <p:spPr>
          <a:xfrm>
            <a:off x="6181727" y="3599638"/>
            <a:ext cx="227171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2030</a:t>
            </a:r>
          </a:p>
        </p:txBody>
      </p:sp>
      <p:pic>
        <p:nvPicPr>
          <p:cNvPr id="34" name="Picture 33" descr="A black diamond shaped object&#10;&#10;Description automatically generated">
            <a:extLst>
              <a:ext uri="{FF2B5EF4-FFF2-40B4-BE49-F238E27FC236}">
                <a16:creationId xmlns:a16="http://schemas.microsoft.com/office/drawing/2014/main" id="{B04D0191-8B56-DD8B-0376-065745A135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870606" y="5533816"/>
            <a:ext cx="1333270" cy="1336059"/>
          </a:xfrm>
          <a:prstGeom prst="rect">
            <a:avLst/>
          </a:prstGeom>
        </p:spPr>
      </p:pic>
      <p:pic>
        <p:nvPicPr>
          <p:cNvPr id="3" name="Picture 2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B19D8C32-8212-EDE4-0CB3-AD37E449C86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0800000">
            <a:off x="8218748" y="5539450"/>
            <a:ext cx="1315797" cy="1318550"/>
          </a:xfrm>
          <a:prstGeom prst="rect">
            <a:avLst/>
          </a:prstGeom>
        </p:spPr>
      </p:pic>
      <p:pic>
        <p:nvPicPr>
          <p:cNvPr id="7" name="Picture 6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ECB31B5B-00A8-14DC-EA9A-96F6B2EBF27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80847" y="5530486"/>
            <a:ext cx="1337899" cy="1337899"/>
          </a:xfrm>
          <a:prstGeom prst="rect">
            <a:avLst/>
          </a:prstGeom>
        </p:spPr>
      </p:pic>
      <p:pic>
        <p:nvPicPr>
          <p:cNvPr id="9" name="Picture 8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929AFF38-29CD-FAAF-69C7-53A52EB6FF6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397" y="-1398"/>
            <a:ext cx="1336058" cy="133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78765"/>
      </p:ext>
    </p:extLst>
  </p:cSld>
  <p:clrMapOvr>
    <a:masterClrMapping/>
  </p:clrMapOvr>
  <p:transition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63" name="Group 62">
            <a:extLst>
              <a:ext uri="{FF2B5EF4-FFF2-40B4-BE49-F238E27FC236}">
                <a16:creationId xmlns:a16="http://schemas.microsoft.com/office/drawing/2014/main" id="{AD1890AA-D60C-785D-639E-7920523A49A6}"/>
              </a:ext>
            </a:extLst>
          </p:cNvPr>
          <p:cNvGrpSpPr/>
          <p:nvPr/>
        </p:nvGrpSpPr>
        <p:grpSpPr>
          <a:xfrm>
            <a:off x="8176616" y="757278"/>
            <a:ext cx="1733696" cy="5707335"/>
            <a:chOff x="10109591" y="757278"/>
            <a:chExt cx="1733696" cy="5707335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EE438A38-9779-D7AA-AAD2-B72E34E797EC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E4AF131-14B1-0BDA-DDF2-51F9DC37C346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25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2D6BCDC0-5ADB-1D05-1910-8AF90DF76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CC0BB38B-9C98-1EDB-1303-B33CC0C99574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A2BFA60-821A-D0C9-37B1-66A28D764001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6A635D68-1E46-6BE0-6CAE-0D44AF234D45}"/>
              </a:ext>
            </a:extLst>
          </p:cNvPr>
          <p:cNvGrpSpPr/>
          <p:nvPr/>
        </p:nvGrpSpPr>
        <p:grpSpPr>
          <a:xfrm>
            <a:off x="10127078" y="769243"/>
            <a:ext cx="1733696" cy="5695370"/>
            <a:chOff x="8159388" y="769243"/>
            <a:chExt cx="1733696" cy="5695370"/>
          </a:xfrm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35710A48-87AB-0482-B893-DF100F7C1170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3CF14DF4-B282-42F8-1DDE-EE075CDEA1F7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95A462C9-1A52-157A-25D4-9AEABF87F974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40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5C3A134D-4637-1412-668C-4713B8E1D0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A70F926-6C47-6957-E25C-87296530253E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946845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accel="50000" decel="5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9A08EDA5-49C3-DFB5-F3A8-F54E9F46AB51}"/>
              </a:ext>
            </a:extLst>
          </p:cNvPr>
          <p:cNvGrpSpPr/>
          <p:nvPr/>
        </p:nvGrpSpPr>
        <p:grpSpPr>
          <a:xfrm>
            <a:off x="4258982" y="769243"/>
            <a:ext cx="1733696" cy="5695369"/>
            <a:chOff x="4258982" y="769243"/>
            <a:chExt cx="1733696" cy="5695369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9E83AA8E-8D7A-9C92-3B2C-D35E73E10C82}"/>
                </a:ext>
              </a:extLst>
            </p:cNvPr>
            <p:cNvSpPr/>
            <p:nvPr/>
          </p:nvSpPr>
          <p:spPr>
            <a:xfrm>
              <a:off x="4258982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E7FFA219-ECD6-39A2-DED4-33110EA35791}"/>
                </a:ext>
              </a:extLst>
            </p:cNvPr>
            <p:cNvGrpSpPr/>
            <p:nvPr/>
          </p:nvGrpSpPr>
          <p:grpSpPr>
            <a:xfrm>
              <a:off x="4893811" y="769243"/>
              <a:ext cx="430924" cy="421413"/>
              <a:chOff x="4893811" y="769243"/>
              <a:chExt cx="430924" cy="421413"/>
            </a:xfrm>
          </p:grpSpPr>
          <p:pic>
            <p:nvPicPr>
              <p:cNvPr id="17" name="Picture 16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4C3FCF23-47F1-F29C-77C1-34633CC0D6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904202" y="769243"/>
                <a:ext cx="420533" cy="421413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6434F69C-6215-A713-EACF-856E654E9E98}"/>
                  </a:ext>
                </a:extLst>
              </p:cNvPr>
              <p:cNvSpPr txBox="1"/>
              <p:nvPr/>
            </p:nvSpPr>
            <p:spPr>
              <a:xfrm>
                <a:off x="4893811" y="830391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3</a:t>
                </a:r>
              </a:p>
            </p:txBody>
          </p:sp>
        </p:grp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47B232A1-BAAB-EA08-3254-3F67CE14FC99}"/>
                </a:ext>
              </a:extLst>
            </p:cNvPr>
            <p:cNvSpPr txBox="1"/>
            <p:nvPr/>
          </p:nvSpPr>
          <p:spPr>
            <a:xfrm rot="16200000">
              <a:off x="2485097" y="3418298"/>
              <a:ext cx="5408467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UITDAGINGEN</a:t>
              </a:r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8CE3E5B-69EE-5BBB-0EFA-9FBDD0861124}"/>
              </a:ext>
            </a:extLst>
          </p:cNvPr>
          <p:cNvGrpSpPr/>
          <p:nvPr/>
        </p:nvGrpSpPr>
        <p:grpSpPr>
          <a:xfrm>
            <a:off x="358576" y="757277"/>
            <a:ext cx="1733696" cy="5707342"/>
            <a:chOff x="358576" y="757277"/>
            <a:chExt cx="1733696" cy="5707342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6F58275E-951D-5A52-CF53-EDAAC12AF877}"/>
                </a:ext>
              </a:extLst>
            </p:cNvPr>
            <p:cNvSpPr/>
            <p:nvPr/>
          </p:nvSpPr>
          <p:spPr>
            <a:xfrm>
              <a:off x="358576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82BC1FA-1D7A-B985-AEE0-E6B60F5F39BC}"/>
                </a:ext>
              </a:extLst>
            </p:cNvPr>
            <p:cNvSpPr txBox="1"/>
            <p:nvPr/>
          </p:nvSpPr>
          <p:spPr>
            <a:xfrm rot="16200000">
              <a:off x="-1415311" y="3418303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MISSIE</a:t>
              </a:r>
            </a:p>
          </p:txBody>
        </p:sp>
        <p:grpSp>
          <p:nvGrpSpPr>
            <p:cNvPr id="55" name="Group 54">
              <a:extLst>
                <a:ext uri="{FF2B5EF4-FFF2-40B4-BE49-F238E27FC236}">
                  <a16:creationId xmlns:a16="http://schemas.microsoft.com/office/drawing/2014/main" id="{D5ACFF42-DBA6-713A-5B83-CDA8FCF810E5}"/>
                </a:ext>
              </a:extLst>
            </p:cNvPr>
            <p:cNvGrpSpPr/>
            <p:nvPr/>
          </p:nvGrpSpPr>
          <p:grpSpPr>
            <a:xfrm>
              <a:off x="989108" y="757277"/>
              <a:ext cx="445612" cy="427797"/>
              <a:chOff x="3630455" y="2766037"/>
              <a:chExt cx="445612" cy="427797"/>
            </a:xfrm>
          </p:grpSpPr>
          <p:pic>
            <p:nvPicPr>
              <p:cNvPr id="53" name="Picture 52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ADBB203-9FCB-9AFE-458C-C9F365216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49163" y="2766037"/>
                <a:ext cx="426904" cy="427797"/>
              </a:xfrm>
              <a:prstGeom prst="rect">
                <a:avLst/>
              </a:prstGeom>
            </p:spPr>
          </p:pic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64529091-B9AC-1E2D-2E95-7259E8D90133}"/>
                  </a:ext>
                </a:extLst>
              </p:cNvPr>
              <p:cNvSpPr txBox="1"/>
              <p:nvPr/>
            </p:nvSpPr>
            <p:spPr>
              <a:xfrm>
                <a:off x="3630455" y="2833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1</a:t>
                </a:r>
              </a:p>
            </p:txBody>
          </p: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0926A43-02EF-624E-FCD1-FFF89F971E7D}"/>
              </a:ext>
            </a:extLst>
          </p:cNvPr>
          <p:cNvGrpSpPr/>
          <p:nvPr/>
        </p:nvGrpSpPr>
        <p:grpSpPr>
          <a:xfrm>
            <a:off x="2308779" y="757277"/>
            <a:ext cx="1733696" cy="5707340"/>
            <a:chOff x="2308779" y="757277"/>
            <a:chExt cx="1733696" cy="5707340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A113DE04-C95C-00E0-F3CA-CB5CF00D1BA8}"/>
                </a:ext>
              </a:extLst>
            </p:cNvPr>
            <p:cNvSpPr/>
            <p:nvPr/>
          </p:nvSpPr>
          <p:spPr>
            <a:xfrm>
              <a:off x="2308779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3D41434C-698C-5951-F5F8-17EE58D8ADDB}"/>
                </a:ext>
              </a:extLst>
            </p:cNvPr>
            <p:cNvGrpSpPr/>
            <p:nvPr/>
          </p:nvGrpSpPr>
          <p:grpSpPr>
            <a:xfrm>
              <a:off x="2966195" y="757277"/>
              <a:ext cx="426904" cy="421413"/>
              <a:chOff x="3655855" y="2773606"/>
              <a:chExt cx="426904" cy="421413"/>
            </a:xfrm>
          </p:grpSpPr>
          <p:pic>
            <p:nvPicPr>
              <p:cNvPr id="47" name="Picture 46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E19C1A36-985F-644F-CF8C-7248873AD3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77360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B8F4E1F-CE53-CD0F-F4A0-06D8FAA9E837}"/>
                  </a:ext>
                </a:extLst>
              </p:cNvPr>
              <p:cNvSpPr txBox="1"/>
              <p:nvPr/>
            </p:nvSpPr>
            <p:spPr>
              <a:xfrm>
                <a:off x="3655855" y="283475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2</a:t>
                </a:r>
              </a:p>
            </p:txBody>
          </p:sp>
        </p:grp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B0074445-A52E-48A0-E7FF-902F300D5314}"/>
                </a:ext>
              </a:extLst>
            </p:cNvPr>
            <p:cNvSpPr txBox="1"/>
            <p:nvPr/>
          </p:nvSpPr>
          <p:spPr>
            <a:xfrm rot="16200000">
              <a:off x="534893" y="3418301"/>
              <a:ext cx="5408470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AMBITIE</a:t>
              </a:r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23BC08B8-11BC-93E4-749C-30C541FEBF21}"/>
              </a:ext>
            </a:extLst>
          </p:cNvPr>
          <p:cNvGrpSpPr/>
          <p:nvPr/>
        </p:nvGrpSpPr>
        <p:grpSpPr>
          <a:xfrm>
            <a:off x="6209185" y="769243"/>
            <a:ext cx="1733696" cy="5695369"/>
            <a:chOff x="6209185" y="769243"/>
            <a:chExt cx="1733696" cy="5695369"/>
          </a:xfrm>
        </p:grpSpPr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F94B8F13-0974-F907-A2AC-9945865436A6}"/>
                </a:ext>
              </a:extLst>
            </p:cNvPr>
            <p:cNvSpPr/>
            <p:nvPr/>
          </p:nvSpPr>
          <p:spPr>
            <a:xfrm>
              <a:off x="6209185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C7004A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C172795-1582-A9A2-5A79-067456E1ABD4}"/>
                </a:ext>
              </a:extLst>
            </p:cNvPr>
            <p:cNvGrpSpPr/>
            <p:nvPr/>
          </p:nvGrpSpPr>
          <p:grpSpPr>
            <a:xfrm>
              <a:off x="6862581" y="769243"/>
              <a:ext cx="450011" cy="421413"/>
              <a:chOff x="3638042" y="2451486"/>
              <a:chExt cx="450011" cy="421413"/>
            </a:xfrm>
          </p:grpSpPr>
          <p:pic>
            <p:nvPicPr>
              <p:cNvPr id="43" name="Picture 42" descr="A purple and black circle&#10;&#10;Description automatically generated">
                <a:extLst>
                  <a:ext uri="{FF2B5EF4-FFF2-40B4-BE49-F238E27FC236}">
                    <a16:creationId xmlns:a16="http://schemas.microsoft.com/office/drawing/2014/main" id="{97D9BCE7-611B-0314-9B60-AC208AC50C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667520" y="2451486"/>
                <a:ext cx="420533" cy="421413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D005AAF6-1DCF-C495-9439-29F59D53E33A}"/>
                  </a:ext>
                </a:extLst>
              </p:cNvPr>
              <p:cNvSpPr txBox="1"/>
              <p:nvPr/>
            </p:nvSpPr>
            <p:spPr>
              <a:xfrm>
                <a:off x="3638042" y="2512634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4</a:t>
                </a:r>
              </a:p>
            </p:txBody>
          </p:sp>
        </p:grp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id="{BB714D90-04A5-007E-2E51-4D4400037C2C}"/>
                </a:ext>
              </a:extLst>
            </p:cNvPr>
            <p:cNvSpPr txBox="1"/>
            <p:nvPr/>
          </p:nvSpPr>
          <p:spPr>
            <a:xfrm rot="16200000">
              <a:off x="4467653" y="3079744"/>
              <a:ext cx="5408467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STRATEGISCH PLAN</a:t>
              </a:r>
            </a:p>
          </p:txBody>
        </p:sp>
      </p:grpSp>
      <p:grpSp>
        <p:nvGrpSpPr>
          <p:cNvPr id="2" name="Group 62">
            <a:extLst>
              <a:ext uri="{FF2B5EF4-FFF2-40B4-BE49-F238E27FC236}">
                <a16:creationId xmlns:a16="http://schemas.microsoft.com/office/drawing/2014/main" id="{8CC42C5A-D5ED-B16A-88BC-6F91AAEC7501}"/>
              </a:ext>
            </a:extLst>
          </p:cNvPr>
          <p:cNvGrpSpPr/>
          <p:nvPr/>
        </p:nvGrpSpPr>
        <p:grpSpPr>
          <a:xfrm>
            <a:off x="8176616" y="757278"/>
            <a:ext cx="1733696" cy="5707335"/>
            <a:chOff x="10109591" y="757278"/>
            <a:chExt cx="1733696" cy="5707335"/>
          </a:xfrm>
        </p:grpSpPr>
        <p:sp>
          <p:nvSpPr>
            <p:cNvPr id="3" name="Rounded Rectangle 14">
              <a:extLst>
                <a:ext uri="{FF2B5EF4-FFF2-40B4-BE49-F238E27FC236}">
                  <a16:creationId xmlns:a16="http://schemas.microsoft.com/office/drawing/2014/main" id="{8F1D48B3-4EF0-BF81-5EF4-19C5631B4AA7}"/>
                </a:ext>
              </a:extLst>
            </p:cNvPr>
            <p:cNvSpPr/>
            <p:nvPr/>
          </p:nvSpPr>
          <p:spPr>
            <a:xfrm>
              <a:off x="10109591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7AC8C3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grpSp>
          <p:nvGrpSpPr>
            <p:cNvPr id="4" name="Group 37">
              <a:extLst>
                <a:ext uri="{FF2B5EF4-FFF2-40B4-BE49-F238E27FC236}">
                  <a16:creationId xmlns:a16="http://schemas.microsoft.com/office/drawing/2014/main" id="{31C7911C-5F7B-B17B-0680-7D9E9979CCDC}"/>
                </a:ext>
              </a:extLst>
            </p:cNvPr>
            <p:cNvGrpSpPr/>
            <p:nvPr/>
          </p:nvGrpSpPr>
          <p:grpSpPr>
            <a:xfrm>
              <a:off x="10762987" y="757278"/>
              <a:ext cx="426904" cy="421413"/>
              <a:chOff x="3655855" y="2518421"/>
              <a:chExt cx="426904" cy="421413"/>
            </a:xfrm>
          </p:grpSpPr>
          <p:pic>
            <p:nvPicPr>
              <p:cNvPr id="6" name="Picture 24" descr="A pink and black circle&#10;&#10;Description automatically generated">
                <a:extLst>
                  <a:ext uri="{FF2B5EF4-FFF2-40B4-BE49-F238E27FC236}">
                    <a16:creationId xmlns:a16="http://schemas.microsoft.com/office/drawing/2014/main" id="{3CBB90C2-17D5-A0AB-0857-BC005DD49B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662226" y="2518421"/>
                <a:ext cx="420533" cy="421413"/>
              </a:xfrm>
              <a:prstGeom prst="rect">
                <a:avLst/>
              </a:prstGeom>
            </p:spPr>
          </p:pic>
          <p:sp>
            <p:nvSpPr>
              <p:cNvPr id="8" name="TextBox 36">
                <a:extLst>
                  <a:ext uri="{FF2B5EF4-FFF2-40B4-BE49-F238E27FC236}">
                    <a16:creationId xmlns:a16="http://schemas.microsoft.com/office/drawing/2014/main" id="{54B709AD-0178-59FB-CB45-9B33CBBA8E90}"/>
                  </a:ext>
                </a:extLst>
              </p:cNvPr>
              <p:cNvSpPr txBox="1"/>
              <p:nvPr/>
            </p:nvSpPr>
            <p:spPr>
              <a:xfrm>
                <a:off x="3655855" y="2579569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5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  <p:sp>
          <p:nvSpPr>
            <p:cNvPr id="5" name="TextBox 38">
              <a:extLst>
                <a:ext uri="{FF2B5EF4-FFF2-40B4-BE49-F238E27FC236}">
                  <a16:creationId xmlns:a16="http://schemas.microsoft.com/office/drawing/2014/main" id="{B3EBD6D5-F6E6-B51B-D155-D389690E0944}"/>
                </a:ext>
              </a:extLst>
            </p:cNvPr>
            <p:cNvSpPr txBox="1"/>
            <p:nvPr/>
          </p:nvSpPr>
          <p:spPr>
            <a:xfrm rot="16200000">
              <a:off x="8338891" y="3418298"/>
              <a:ext cx="5408468" cy="684162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SCHOOLBELEID</a:t>
              </a:r>
            </a:p>
          </p:txBody>
        </p:sp>
      </p:grpSp>
      <p:grpSp>
        <p:nvGrpSpPr>
          <p:cNvPr id="9" name="Group 61">
            <a:extLst>
              <a:ext uri="{FF2B5EF4-FFF2-40B4-BE49-F238E27FC236}">
                <a16:creationId xmlns:a16="http://schemas.microsoft.com/office/drawing/2014/main" id="{0E9B4F29-5E6E-9630-0633-D3BB0F2B67BE}"/>
              </a:ext>
            </a:extLst>
          </p:cNvPr>
          <p:cNvGrpSpPr/>
          <p:nvPr/>
        </p:nvGrpSpPr>
        <p:grpSpPr>
          <a:xfrm>
            <a:off x="10127078" y="769243"/>
            <a:ext cx="1733696" cy="5695370"/>
            <a:chOff x="8159388" y="769243"/>
            <a:chExt cx="1733696" cy="5695370"/>
          </a:xfrm>
        </p:grpSpPr>
        <p:sp>
          <p:nvSpPr>
            <p:cNvPr id="10" name="Rounded Rectangle 13">
              <a:extLst>
                <a:ext uri="{FF2B5EF4-FFF2-40B4-BE49-F238E27FC236}">
                  <a16:creationId xmlns:a16="http://schemas.microsoft.com/office/drawing/2014/main" id="{ECE14230-D41D-A9BE-7AA9-A9FBECFF7888}"/>
                </a:ext>
              </a:extLst>
            </p:cNvPr>
            <p:cNvSpPr/>
            <p:nvPr/>
          </p:nvSpPr>
          <p:spPr>
            <a:xfrm>
              <a:off x="8159388" y="979950"/>
              <a:ext cx="1733696" cy="5408468"/>
            </a:xfrm>
            <a:prstGeom prst="roundRect">
              <a:avLst>
                <a:gd name="adj" fmla="val 1272"/>
              </a:avLst>
            </a:prstGeom>
            <a:solidFill>
              <a:srgbClr val="581F6F"/>
            </a:solidFill>
            <a:ln>
              <a:noFill/>
            </a:ln>
            <a:effectLst>
              <a:outerShdw blurRad="320085" sx="102325" sy="102325" algn="ctr" rotWithShape="0">
                <a:prstClr val="black">
                  <a:alpha val="10001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BE"/>
            </a:p>
          </p:txBody>
        </p:sp>
        <p:sp>
          <p:nvSpPr>
            <p:cNvPr id="16" name="TextBox 21">
              <a:extLst>
                <a:ext uri="{FF2B5EF4-FFF2-40B4-BE49-F238E27FC236}">
                  <a16:creationId xmlns:a16="http://schemas.microsoft.com/office/drawing/2014/main" id="{49832C3D-EAFB-B76A-909F-9EC83B9DA052}"/>
                </a:ext>
              </a:extLst>
            </p:cNvPr>
            <p:cNvSpPr txBox="1"/>
            <p:nvPr/>
          </p:nvSpPr>
          <p:spPr>
            <a:xfrm rot="16200000">
              <a:off x="6385503" y="3079744"/>
              <a:ext cx="5408468" cy="1361270"/>
            </a:xfrm>
            <a:prstGeom prst="rect">
              <a:avLst/>
            </a:prstGeom>
            <a:noFill/>
            <a:effectLst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BE" sz="5500" b="1" spc="-200">
                  <a:solidFill>
                    <a:schemeClr val="bg1"/>
                  </a:solidFill>
                  <a:latin typeface="Flanders Art Sans Black" pitchFamily="2" charset="77"/>
                </a:rPr>
                <a:t>LEER-GEMEENSCHAP</a:t>
              </a:r>
            </a:p>
          </p:txBody>
        </p:sp>
        <p:grpSp>
          <p:nvGrpSpPr>
            <p:cNvPr id="20" name="Group 41">
              <a:extLst>
                <a:ext uri="{FF2B5EF4-FFF2-40B4-BE49-F238E27FC236}">
                  <a16:creationId xmlns:a16="http://schemas.microsoft.com/office/drawing/2014/main" id="{F9DDE3D5-E7FB-57A4-C496-CC49F28F3E99}"/>
                </a:ext>
              </a:extLst>
            </p:cNvPr>
            <p:cNvGrpSpPr/>
            <p:nvPr/>
          </p:nvGrpSpPr>
          <p:grpSpPr>
            <a:xfrm>
              <a:off x="8812784" y="769243"/>
              <a:ext cx="430924" cy="421413"/>
              <a:chOff x="3655855" y="2451130"/>
              <a:chExt cx="430924" cy="421413"/>
            </a:xfrm>
          </p:grpSpPr>
          <p:pic>
            <p:nvPicPr>
              <p:cNvPr id="23" name="Picture 39" descr="A blue and black circle&#10;&#10;Description automatically generated">
                <a:extLst>
                  <a:ext uri="{FF2B5EF4-FFF2-40B4-BE49-F238E27FC236}">
                    <a16:creationId xmlns:a16="http://schemas.microsoft.com/office/drawing/2014/main" id="{C726AE20-DBD6-9632-F71D-2DDF2730F7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66246" y="2451130"/>
                <a:ext cx="420533" cy="421413"/>
              </a:xfrm>
              <a:prstGeom prst="rect">
                <a:avLst/>
              </a:prstGeom>
            </p:spPr>
          </p:pic>
          <p:sp>
            <p:nvSpPr>
              <p:cNvPr id="24" name="TextBox 40">
                <a:extLst>
                  <a:ext uri="{FF2B5EF4-FFF2-40B4-BE49-F238E27FC236}">
                    <a16:creationId xmlns:a16="http://schemas.microsoft.com/office/drawing/2014/main" id="{FF163066-1C44-E121-6A9E-AAB241243760}"/>
                  </a:ext>
                </a:extLst>
              </p:cNvPr>
              <p:cNvSpPr txBox="1"/>
              <p:nvPr/>
            </p:nvSpPr>
            <p:spPr>
              <a:xfrm>
                <a:off x="3655855" y="2512278"/>
                <a:ext cx="420534" cy="348300"/>
              </a:xfrm>
              <a:prstGeom prst="rect">
                <a:avLst/>
              </a:prstGeom>
              <a:noFill/>
              <a:effectLst/>
            </p:spPr>
            <p:txBody>
              <a:bodyPr wrap="square" lIns="0" tIns="0" rIns="0" bIns="0" rtlCol="0" anchor="ctr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nl-BE" sz="2800" b="1" spc="-200">
                    <a:solidFill>
                      <a:schemeClr val="bg1"/>
                    </a:solidFill>
                    <a:latin typeface="Flanders Art Sans Black" pitchFamily="2" charset="77"/>
                  </a:rPr>
                  <a:t>6</a:t>
                </a:r>
                <a:endParaRPr lang="en-BE" sz="2800" b="1" spc="-200">
                  <a:solidFill>
                    <a:schemeClr val="bg1"/>
                  </a:solidFill>
                  <a:latin typeface="Flanders Art Sans Black" pitchFamily="2" charset="7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38000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00"/>
    </mc:Choice>
    <mc:Fallback>
      <p:transition advClick="0" advTm="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20B2690-A56F-AE85-8257-1A8D6456CCC0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8F4F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" name="Rounded Rectangle 10">
            <a:extLst>
              <a:ext uri="{FF2B5EF4-FFF2-40B4-BE49-F238E27FC236}">
                <a16:creationId xmlns:a16="http://schemas.microsoft.com/office/drawing/2014/main" id="{95F75391-9D9D-57CA-D5F8-385F1CACC192}"/>
              </a:ext>
            </a:extLst>
          </p:cNvPr>
          <p:cNvSpPr/>
          <p:nvPr/>
        </p:nvSpPr>
        <p:spPr>
          <a:xfrm>
            <a:off x="2308779" y="979950"/>
            <a:ext cx="1733696" cy="5408468"/>
          </a:xfrm>
          <a:prstGeom prst="roundRect">
            <a:avLst>
              <a:gd name="adj" fmla="val 1272"/>
            </a:avLst>
          </a:prstGeom>
          <a:solidFill>
            <a:srgbClr val="581F6F"/>
          </a:solidFill>
          <a:ln>
            <a:noFill/>
          </a:ln>
          <a:effectLst>
            <a:outerShdw blurRad="320085" sx="102325" sy="102325" algn="ctr" rotWithShape="0">
              <a:prstClr val="black">
                <a:alpha val="1000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8" name="Picture 46" descr="A pink and black circle&#10;&#10;Description automatically generated">
            <a:extLst>
              <a:ext uri="{FF2B5EF4-FFF2-40B4-BE49-F238E27FC236}">
                <a16:creationId xmlns:a16="http://schemas.microsoft.com/office/drawing/2014/main" id="{6163F827-BE2E-AC75-B32D-35B9AA6EA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2566" y="757277"/>
            <a:ext cx="420533" cy="421413"/>
          </a:xfrm>
          <a:prstGeom prst="rect">
            <a:avLst/>
          </a:prstGeom>
        </p:spPr>
      </p:pic>
      <p:sp>
        <p:nvSpPr>
          <p:cNvPr id="3" name="TextBox 47">
            <a:extLst>
              <a:ext uri="{FF2B5EF4-FFF2-40B4-BE49-F238E27FC236}">
                <a16:creationId xmlns:a16="http://schemas.microsoft.com/office/drawing/2014/main" id="{91A51BCC-7DE0-C926-55FC-D9EAF07453DA}"/>
              </a:ext>
            </a:extLst>
          </p:cNvPr>
          <p:cNvSpPr txBox="1"/>
          <p:nvPr/>
        </p:nvSpPr>
        <p:spPr>
          <a:xfrm>
            <a:off x="2966195" y="818425"/>
            <a:ext cx="420534" cy="348300"/>
          </a:xfrm>
          <a:prstGeom prst="rect">
            <a:avLst/>
          </a:prstGeom>
          <a:noFill/>
          <a:effectLst/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2800" b="1" spc="-200">
                <a:solidFill>
                  <a:schemeClr val="bg1"/>
                </a:solidFill>
                <a:latin typeface="Flanders Art Sans Black" pitchFamily="2" charset="77"/>
              </a:rPr>
              <a:t>2</a:t>
            </a:r>
          </a:p>
        </p:txBody>
      </p:sp>
      <p:sp>
        <p:nvSpPr>
          <p:cNvPr id="4" name="TextBox 55">
            <a:extLst>
              <a:ext uri="{FF2B5EF4-FFF2-40B4-BE49-F238E27FC236}">
                <a16:creationId xmlns:a16="http://schemas.microsoft.com/office/drawing/2014/main" id="{5306A37F-F2C3-4C42-42B6-ACB9A8D24EAC}"/>
              </a:ext>
            </a:extLst>
          </p:cNvPr>
          <p:cNvSpPr txBox="1"/>
          <p:nvPr/>
        </p:nvSpPr>
        <p:spPr>
          <a:xfrm rot="16200000">
            <a:off x="534893" y="3418301"/>
            <a:ext cx="5408470" cy="684162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5500" b="1" spc="-200">
                <a:solidFill>
                  <a:schemeClr val="bg1"/>
                </a:solidFill>
                <a:latin typeface="Flanders Art Sans Black" pitchFamily="2" charset="77"/>
              </a:rPr>
              <a:t>AMBITIE</a:t>
            </a:r>
          </a:p>
        </p:txBody>
      </p:sp>
    </p:spTree>
    <p:extLst>
      <p:ext uri="{BB962C8B-B14F-4D97-AF65-F5344CB8AC3E}">
        <p14:creationId xmlns:p14="http://schemas.microsoft.com/office/powerpoint/2010/main" val="199280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100"/>
    </mc:Choice>
    <mc:Fallback>
      <p:transition advClick="0" advTm="1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0">
            <a:extLst>
              <a:ext uri="{FF2B5EF4-FFF2-40B4-BE49-F238E27FC236}">
                <a16:creationId xmlns:a16="http://schemas.microsoft.com/office/drawing/2014/main" id="{72819369-6CF2-D900-DB73-516A45CD1346}"/>
              </a:ext>
            </a:extLst>
          </p:cNvPr>
          <p:cNvSpPr/>
          <p:nvPr/>
        </p:nvSpPr>
        <p:spPr>
          <a:xfrm>
            <a:off x="0" y="-1"/>
            <a:ext cx="12191999" cy="6854825"/>
          </a:xfrm>
          <a:prstGeom prst="rect">
            <a:avLst/>
          </a:prstGeom>
          <a:solidFill>
            <a:srgbClr val="581F6F"/>
          </a:solidFill>
          <a:ln>
            <a:noFill/>
          </a:ln>
          <a:effectLst>
            <a:outerShdw blurRad="320085" sx="102325" sy="102325" algn="ctr" rotWithShape="0">
              <a:prstClr val="black">
                <a:alpha val="10001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5" name="Picture 4" descr="A pink and black circle&#10;&#10;Description automatically generated">
            <a:extLst>
              <a:ext uri="{FF2B5EF4-FFF2-40B4-BE49-F238E27FC236}">
                <a16:creationId xmlns:a16="http://schemas.microsoft.com/office/drawing/2014/main" id="{F48CA351-5169-D385-400E-03DA51ED20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9946" y="2274375"/>
            <a:ext cx="533241" cy="5343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A8E65DB-D905-4D30-C036-BD388AB87E35}"/>
              </a:ext>
            </a:extLst>
          </p:cNvPr>
          <p:cNvSpPr txBox="1"/>
          <p:nvPr/>
        </p:nvSpPr>
        <p:spPr>
          <a:xfrm>
            <a:off x="237165" y="3094604"/>
            <a:ext cx="6096000" cy="820930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6600" b="1" spc="-200">
                <a:solidFill>
                  <a:schemeClr val="bg1"/>
                </a:solidFill>
                <a:latin typeface="Flanders Art Sans Black" pitchFamily="2" charset="77"/>
              </a:rPr>
              <a:t>AMBITIE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CA59450-AB96-1652-9EDF-B74390557110}"/>
              </a:ext>
            </a:extLst>
          </p:cNvPr>
          <p:cNvSpPr txBox="1"/>
          <p:nvPr/>
        </p:nvSpPr>
        <p:spPr>
          <a:xfrm>
            <a:off x="471145" y="4401678"/>
            <a:ext cx="5630124" cy="1184940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  <a:t>Waar willen we naartoe?</a:t>
            </a:r>
            <a:b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</a:br>
            <a: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  <a:t>Wat stellen we voor onszelf als doel?</a:t>
            </a:r>
            <a:b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</a:br>
            <a:r>
              <a:rPr lang="nl-NL" sz="2400" i="1">
                <a:solidFill>
                  <a:schemeClr val="bg1"/>
                </a:solidFill>
                <a:latin typeface="Flanders Art Sans Medium" pitchFamily="2" charset="77"/>
              </a:rPr>
              <a:t>Waar leggen we voor onszelf de lat? </a:t>
            </a:r>
          </a:p>
          <a:p>
            <a:pPr algn="ctr">
              <a:lnSpc>
                <a:spcPct val="80000"/>
              </a:lnSpc>
            </a:pPr>
            <a:endParaRPr lang="nl-NL" sz="2400" i="1">
              <a:solidFill>
                <a:schemeClr val="bg1"/>
              </a:solidFill>
              <a:latin typeface="Flanders Art Sans Medium" pitchFamily="2" charset="77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26EB085-4DD4-855C-70FF-485DDE28698E}"/>
              </a:ext>
            </a:extLst>
          </p:cNvPr>
          <p:cNvCxnSpPr/>
          <p:nvPr/>
        </p:nvCxnSpPr>
        <p:spPr>
          <a:xfrm>
            <a:off x="2998132" y="4081074"/>
            <a:ext cx="561619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EDC4B504-0E0C-468D-CD32-27DD1CF64EA2}"/>
              </a:ext>
            </a:extLst>
          </p:cNvPr>
          <p:cNvSpPr txBox="1"/>
          <p:nvPr/>
        </p:nvSpPr>
        <p:spPr>
          <a:xfrm>
            <a:off x="3001868" y="2373707"/>
            <a:ext cx="533242" cy="398058"/>
          </a:xfrm>
          <a:prstGeom prst="rect">
            <a:avLst/>
          </a:prstGeom>
          <a:noFill/>
          <a:effectLst/>
        </p:spPr>
        <p:txBody>
          <a:bodyPr wrap="square" lIns="0" tIns="0" rIns="0" bIns="0" rtlCol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3200" b="1" spc="-200">
                <a:solidFill>
                  <a:schemeClr val="bg1"/>
                </a:solidFill>
                <a:latin typeface="Flanders Art Sans Black" pitchFamily="2" charset="77"/>
              </a:rPr>
              <a:t>2</a:t>
            </a:r>
          </a:p>
        </p:txBody>
      </p:sp>
      <p:pic>
        <p:nvPicPr>
          <p:cNvPr id="3" name="Picture 2" descr="A pink and black circle&#10;&#10;Description automatically generated">
            <a:extLst>
              <a:ext uri="{FF2B5EF4-FFF2-40B4-BE49-F238E27FC236}">
                <a16:creationId xmlns:a16="http://schemas.microsoft.com/office/drawing/2014/main" id="{3B6A6199-35A9-CAC9-DFB3-585210588D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992446" y="5258081"/>
            <a:ext cx="1595075" cy="1598413"/>
          </a:xfrm>
          <a:prstGeom prst="rect">
            <a:avLst/>
          </a:prstGeom>
        </p:spPr>
      </p:pic>
      <p:sp>
        <p:nvSpPr>
          <p:cNvPr id="4" name="Freeform 3">
            <a:extLst>
              <a:ext uri="{FF2B5EF4-FFF2-40B4-BE49-F238E27FC236}">
                <a16:creationId xmlns:a16="http://schemas.microsoft.com/office/drawing/2014/main" id="{94EC435B-7FCE-A5A7-4670-4F48A5DEC6B2}"/>
              </a:ext>
            </a:extLst>
          </p:cNvPr>
          <p:cNvSpPr/>
          <p:nvPr/>
        </p:nvSpPr>
        <p:spPr>
          <a:xfrm>
            <a:off x="10182750" y="473075"/>
            <a:ext cx="1598087" cy="1601237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C5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15" name="Picture 14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50DB1F7F-B14A-1D79-737A-D10598717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184406" y="2073871"/>
            <a:ext cx="1595988" cy="1596869"/>
          </a:xfrm>
          <a:prstGeom prst="rect">
            <a:avLst/>
          </a:prstGeom>
        </p:spPr>
      </p:pic>
      <p:pic>
        <p:nvPicPr>
          <p:cNvPr id="17" name="Picture 16" descr="A pink and black logo&#10;&#10;Description automatically generated">
            <a:extLst>
              <a:ext uri="{FF2B5EF4-FFF2-40B4-BE49-F238E27FC236}">
                <a16:creationId xmlns:a16="http://schemas.microsoft.com/office/drawing/2014/main" id="{1FD19734-4E2E-15AB-57E5-082ABE23EB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0718" y="2870466"/>
            <a:ext cx="1596760" cy="1596760"/>
          </a:xfrm>
          <a:prstGeom prst="rect">
            <a:avLst/>
          </a:prstGeom>
        </p:spPr>
      </p:pic>
      <p:pic>
        <p:nvPicPr>
          <p:cNvPr id="22" name="Picture 21" descr="A black and white checkered pattern&#10;&#10;Description automatically generated">
            <a:extLst>
              <a:ext uri="{FF2B5EF4-FFF2-40B4-BE49-F238E27FC236}">
                <a16:creationId xmlns:a16="http://schemas.microsoft.com/office/drawing/2014/main" id="{8C79524F-266E-E7B2-5122-C862691E45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746" y="5261248"/>
            <a:ext cx="1594242" cy="1594242"/>
          </a:xfrm>
          <a:prstGeom prst="rect">
            <a:avLst/>
          </a:prstGeom>
        </p:spPr>
      </p:pic>
      <p:pic>
        <p:nvPicPr>
          <p:cNvPr id="23" name="Picture 22" descr="A black and pink circle&#10;&#10;Description automatically generated">
            <a:extLst>
              <a:ext uri="{FF2B5EF4-FFF2-40B4-BE49-F238E27FC236}">
                <a16:creationId xmlns:a16="http://schemas.microsoft.com/office/drawing/2014/main" id="{0B9F0B65-65C5-A610-FF1C-591C163B2C7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0800000">
            <a:off x="6980237" y="471817"/>
            <a:ext cx="1606101" cy="1602817"/>
          </a:xfrm>
          <a:prstGeom prst="rect">
            <a:avLst/>
          </a:prstGeom>
        </p:spPr>
      </p:pic>
      <p:pic>
        <p:nvPicPr>
          <p:cNvPr id="24" name="Picture 23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BDBCB026-340B-1F9F-EE74-9EFB1336695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87305" y="5258447"/>
            <a:ext cx="1596708" cy="1599553"/>
          </a:xfrm>
          <a:prstGeom prst="rect">
            <a:avLst/>
          </a:prstGeom>
        </p:spPr>
      </p:pic>
      <p:sp>
        <p:nvSpPr>
          <p:cNvPr id="25" name="Freeform 24">
            <a:extLst>
              <a:ext uri="{FF2B5EF4-FFF2-40B4-BE49-F238E27FC236}">
                <a16:creationId xmlns:a16="http://schemas.microsoft.com/office/drawing/2014/main" id="{7490CC96-A739-C97B-11BF-8A1C623FC2ED}"/>
              </a:ext>
            </a:extLst>
          </p:cNvPr>
          <p:cNvSpPr/>
          <p:nvPr/>
        </p:nvSpPr>
        <p:spPr>
          <a:xfrm rot="5400000">
            <a:off x="6992155" y="3659996"/>
            <a:ext cx="1596166" cy="1599447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6" name="Picture 25" descr="A black diamond shaped object&#10;&#10;Description automatically generated">
            <a:extLst>
              <a:ext uri="{FF2B5EF4-FFF2-40B4-BE49-F238E27FC236}">
                <a16:creationId xmlns:a16="http://schemas.microsoft.com/office/drawing/2014/main" id="{27B77F87-9621-63CB-8A3F-06D0EC5EFE3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83612" y="471372"/>
            <a:ext cx="1600200" cy="160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025995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med" p14:dur="700">
        <p159:morph option="byObjec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ccel="50000" decel="5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Rot by="5400000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A75281-1D8B-4FF7-ACB7-AC07E144BA3C}"/>
              </a:ext>
            </a:extLst>
          </p:cNvPr>
          <p:cNvSpPr/>
          <p:nvPr/>
        </p:nvSpPr>
        <p:spPr>
          <a:xfrm>
            <a:off x="-2" y="0"/>
            <a:ext cx="12192000" cy="6858000"/>
          </a:xfrm>
          <a:prstGeom prst="rect">
            <a:avLst/>
          </a:prstGeom>
          <a:solidFill>
            <a:srgbClr val="59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DF07F3A-4738-EE9B-2EDD-744A226D9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394" y="1758464"/>
            <a:ext cx="8511209" cy="288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370060"/>
      </p:ext>
    </p:extLst>
  </p:cSld>
  <p:clrMapOvr>
    <a:masterClrMapping/>
  </p:clrMapOvr>
  <p:transition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1A75281-1D8B-4FF7-ACB7-AC07E144BA3C}"/>
              </a:ext>
            </a:extLst>
          </p:cNvPr>
          <p:cNvSpPr/>
          <p:nvPr/>
        </p:nvSpPr>
        <p:spPr>
          <a:xfrm>
            <a:off x="-2" y="0"/>
            <a:ext cx="12192000" cy="6858000"/>
          </a:xfrm>
          <a:prstGeom prst="rect">
            <a:avLst/>
          </a:prstGeom>
          <a:solidFill>
            <a:srgbClr val="59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0DF07F3A-4738-EE9B-2EDD-744A226D9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394" y="1758464"/>
            <a:ext cx="8511209" cy="2886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621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"/>
    </mc:Choice>
    <mc:Fallback>
      <p:transition advClick="0" advTm="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85185E-6 L -0.48216 1.85185E-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1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3" name="Picture 2" descr="A blue and black circle&#10;&#10;Description automatically generated">
            <a:extLst>
              <a:ext uri="{FF2B5EF4-FFF2-40B4-BE49-F238E27FC236}">
                <a16:creationId xmlns:a16="http://schemas.microsoft.com/office/drawing/2014/main" id="{40FEE00B-CBD1-BFCF-4258-88030B8E9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514" y="1016354"/>
            <a:ext cx="1029996" cy="1032151"/>
          </a:xfrm>
          <a:prstGeom prst="rect">
            <a:avLst/>
          </a:prstGeom>
        </p:spPr>
      </p:pic>
      <p:pic>
        <p:nvPicPr>
          <p:cNvPr id="9" name="Picture 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5B0BEB19-24F5-5514-9273-9DD520555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2740" y="1"/>
            <a:ext cx="1024252" cy="1024252"/>
          </a:xfrm>
          <a:prstGeom prst="rect">
            <a:avLst/>
          </a:prstGeom>
        </p:spPr>
      </p:pic>
      <p:pic>
        <p:nvPicPr>
          <p:cNvPr id="12" name="Picture 11" descr="A white and black logo&#10;&#10;Description automatically generated">
            <a:extLst>
              <a:ext uri="{FF2B5EF4-FFF2-40B4-BE49-F238E27FC236}">
                <a16:creationId xmlns:a16="http://schemas.microsoft.com/office/drawing/2014/main" id="{0D5D8600-8944-0DA6-DC0C-2E45C294F1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6533782" y="1024253"/>
            <a:ext cx="1028731" cy="1028731"/>
          </a:xfrm>
          <a:prstGeom prst="rect">
            <a:avLst/>
          </a:prstGeom>
        </p:spPr>
      </p:pic>
      <p:pic>
        <p:nvPicPr>
          <p:cNvPr id="14" name="Picture 13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E46AB6BB-5CF1-C31D-1006-7640B5A26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510" y="1016354"/>
            <a:ext cx="1032151" cy="1032151"/>
          </a:xfrm>
          <a:prstGeom prst="rect">
            <a:avLst/>
          </a:prstGeom>
        </p:spPr>
      </p:pic>
      <p:pic>
        <p:nvPicPr>
          <p:cNvPr id="17" name="Picture 16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6BD39FA5-D6DF-561E-7296-192DF0688E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2510" y="2048506"/>
            <a:ext cx="1028732" cy="1028732"/>
          </a:xfrm>
          <a:prstGeom prst="rect">
            <a:avLst/>
          </a:prstGeom>
        </p:spPr>
      </p:pic>
      <p:pic>
        <p:nvPicPr>
          <p:cNvPr id="20" name="Picture 19" descr="A black and white triangle&#10;&#10;Description automatically generated">
            <a:extLst>
              <a:ext uri="{FF2B5EF4-FFF2-40B4-BE49-F238E27FC236}">
                <a16:creationId xmlns:a16="http://schemas.microsoft.com/office/drawing/2014/main" id="{8EA62008-2E3D-7844-D780-A28E9BE868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8847983" y="2809747"/>
            <a:ext cx="517785" cy="1035570"/>
          </a:xfrm>
          <a:prstGeom prst="rect">
            <a:avLst/>
          </a:prstGeom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E3E5126-2BAE-2238-F1DA-C30DDBA9F530}"/>
              </a:ext>
            </a:extLst>
          </p:cNvPr>
          <p:cNvSpPr/>
          <p:nvPr/>
        </p:nvSpPr>
        <p:spPr>
          <a:xfrm>
            <a:off x="5287597" y="8305033"/>
            <a:ext cx="513997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modern onderwijs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EB9BBEF4-447A-93B3-5E60-14232C834BF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 l="56384"/>
          <a:stretch/>
        </p:blipFill>
        <p:spPr>
          <a:xfrm>
            <a:off x="752771" y="1757121"/>
            <a:ext cx="3712264" cy="2886553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56AB6B66-EA6D-AE0B-D2B3-DEF45E2ACC1A}"/>
              </a:ext>
            </a:extLst>
          </p:cNvPr>
          <p:cNvSpPr/>
          <p:nvPr/>
        </p:nvSpPr>
        <p:spPr>
          <a:xfrm>
            <a:off x="3085597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D7D9C5F-7393-86E1-92E1-E726F76C4549}"/>
              </a:ext>
            </a:extLst>
          </p:cNvPr>
          <p:cNvSpPr/>
          <p:nvPr/>
        </p:nvSpPr>
        <p:spPr>
          <a:xfrm>
            <a:off x="3270422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BA326C6-8863-9957-3943-5DF1FA703B66}"/>
              </a:ext>
            </a:extLst>
          </p:cNvPr>
          <p:cNvSpPr/>
          <p:nvPr/>
        </p:nvSpPr>
        <p:spPr>
          <a:xfrm>
            <a:off x="3455247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E131BE5F-757D-A0D8-ADE9-876D2FBB5C0B}"/>
              </a:ext>
            </a:extLst>
          </p:cNvPr>
          <p:cNvSpPr/>
          <p:nvPr/>
        </p:nvSpPr>
        <p:spPr>
          <a:xfrm>
            <a:off x="6756104" y="3740123"/>
            <a:ext cx="470154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 met gelijke kansen</a:t>
            </a:r>
          </a:p>
        </p:txBody>
      </p:sp>
    </p:spTree>
    <p:extLst>
      <p:ext uri="{BB962C8B-B14F-4D97-AF65-F5344CB8AC3E}">
        <p14:creationId xmlns:p14="http://schemas.microsoft.com/office/powerpoint/2010/main" val="115978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3" name="Picture 2" descr="A blue and black circle&#10;&#10;Description automatically generated">
            <a:extLst>
              <a:ext uri="{FF2B5EF4-FFF2-40B4-BE49-F238E27FC236}">
                <a16:creationId xmlns:a16="http://schemas.microsoft.com/office/drawing/2014/main" id="{40FEE00B-CBD1-BFCF-4258-88030B8E91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2514" y="1016354"/>
            <a:ext cx="1029996" cy="1032151"/>
          </a:xfrm>
          <a:prstGeom prst="rect">
            <a:avLst/>
          </a:prstGeom>
        </p:spPr>
      </p:pic>
      <p:pic>
        <p:nvPicPr>
          <p:cNvPr id="9" name="Picture 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5B0BEB19-24F5-5514-9273-9DD520555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2740" y="1"/>
            <a:ext cx="1024252" cy="1024252"/>
          </a:xfrm>
          <a:prstGeom prst="rect">
            <a:avLst/>
          </a:prstGeom>
        </p:spPr>
      </p:pic>
      <p:pic>
        <p:nvPicPr>
          <p:cNvPr id="12" name="Picture 11" descr="A white and black logo&#10;&#10;Description automatically generated">
            <a:extLst>
              <a:ext uri="{FF2B5EF4-FFF2-40B4-BE49-F238E27FC236}">
                <a16:creationId xmlns:a16="http://schemas.microsoft.com/office/drawing/2014/main" id="{0D5D8600-8944-0DA6-DC0C-2E45C294F1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6533782" y="1024253"/>
            <a:ext cx="1028731" cy="1028731"/>
          </a:xfrm>
          <a:prstGeom prst="rect">
            <a:avLst/>
          </a:prstGeom>
        </p:spPr>
      </p:pic>
      <p:pic>
        <p:nvPicPr>
          <p:cNvPr id="14" name="Picture 13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E46AB6BB-5CF1-C31D-1006-7640B5A26B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2510" y="1016354"/>
            <a:ext cx="1032151" cy="1032151"/>
          </a:xfrm>
          <a:prstGeom prst="rect">
            <a:avLst/>
          </a:prstGeom>
        </p:spPr>
      </p:pic>
      <p:pic>
        <p:nvPicPr>
          <p:cNvPr id="17" name="Picture 16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6BD39FA5-D6DF-561E-7296-192DF0688E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92510" y="2048506"/>
            <a:ext cx="1028732" cy="1028732"/>
          </a:xfrm>
          <a:prstGeom prst="rect">
            <a:avLst/>
          </a:prstGeom>
        </p:spPr>
      </p:pic>
      <p:pic>
        <p:nvPicPr>
          <p:cNvPr id="20" name="Picture 19" descr="A black and white triangle&#10;&#10;Description automatically generated">
            <a:extLst>
              <a:ext uri="{FF2B5EF4-FFF2-40B4-BE49-F238E27FC236}">
                <a16:creationId xmlns:a16="http://schemas.microsoft.com/office/drawing/2014/main" id="{8EA62008-2E3D-7844-D780-A28E9BE8684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8847983" y="2809747"/>
            <a:ext cx="517785" cy="1035570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DE2EADFB-88CA-A539-5ED9-39EDD4211B1B}"/>
              </a:ext>
            </a:extLst>
          </p:cNvPr>
          <p:cNvSpPr/>
          <p:nvPr/>
        </p:nvSpPr>
        <p:spPr>
          <a:xfrm>
            <a:off x="6756104" y="3740123"/>
            <a:ext cx="470154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 met gelijke kansen</a:t>
            </a:r>
          </a:p>
        </p:txBody>
      </p:sp>
      <p:pic>
        <p:nvPicPr>
          <p:cNvPr id="11" name="Picture 10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8CDE7BA2-599A-A2E6-CE38-33AF5BDC5D0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10428912" y="4531902"/>
            <a:ext cx="1028733" cy="1030885"/>
          </a:xfrm>
          <a:prstGeom prst="rect">
            <a:avLst/>
          </a:prstGeom>
        </p:spPr>
      </p:pic>
      <p:sp>
        <p:nvSpPr>
          <p:cNvPr id="13" name="Freeform 12">
            <a:extLst>
              <a:ext uri="{FF2B5EF4-FFF2-40B4-BE49-F238E27FC236}">
                <a16:creationId xmlns:a16="http://schemas.microsoft.com/office/drawing/2014/main" id="{9CBE842D-9DA7-CF5E-D660-15FA78C5A454}"/>
              </a:ext>
            </a:extLst>
          </p:cNvPr>
          <p:cNvSpPr/>
          <p:nvPr/>
        </p:nvSpPr>
        <p:spPr>
          <a:xfrm rot="10800000">
            <a:off x="10428373" y="5561711"/>
            <a:ext cx="1029809" cy="1029809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19" name="Picture 18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B73C8659-6555-CDED-5126-4C0B5404878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99908" y="5561711"/>
            <a:ext cx="1027660" cy="1029810"/>
          </a:xfrm>
          <a:prstGeom prst="rect">
            <a:avLst/>
          </a:prstGeom>
        </p:spPr>
      </p:pic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E3E5126-2BAE-2238-F1DA-C30DDBA9F530}"/>
              </a:ext>
            </a:extLst>
          </p:cNvPr>
          <p:cNvSpPr/>
          <p:nvPr/>
        </p:nvSpPr>
        <p:spPr>
          <a:xfrm>
            <a:off x="5287597" y="8305033"/>
            <a:ext cx="513997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modern onderwijs</a:t>
            </a:r>
          </a:p>
        </p:txBody>
      </p:sp>
      <p:pic>
        <p:nvPicPr>
          <p:cNvPr id="15" name="Picture 14" descr="A blue and black logo&#10;&#10;Description automatically generated">
            <a:extLst>
              <a:ext uri="{FF2B5EF4-FFF2-40B4-BE49-F238E27FC236}">
                <a16:creationId xmlns:a16="http://schemas.microsoft.com/office/drawing/2014/main" id="{4159CC4A-1699-ECDB-D18B-528F1BFC96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99909" y="6603632"/>
            <a:ext cx="1027660" cy="102766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79F73BC-E0A2-2005-39D6-01D09CB94ED3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 l="56384"/>
          <a:stretch/>
        </p:blipFill>
        <p:spPr>
          <a:xfrm>
            <a:off x="752771" y="1757121"/>
            <a:ext cx="3712264" cy="2886553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080B45FE-CF8D-03CA-44D7-365657CA32BF}"/>
              </a:ext>
            </a:extLst>
          </p:cNvPr>
          <p:cNvSpPr/>
          <p:nvPr/>
        </p:nvSpPr>
        <p:spPr>
          <a:xfrm>
            <a:off x="3085597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B173562-AC3F-7E5C-F825-92885453E5C0}"/>
              </a:ext>
            </a:extLst>
          </p:cNvPr>
          <p:cNvSpPr/>
          <p:nvPr/>
        </p:nvSpPr>
        <p:spPr>
          <a:xfrm>
            <a:off x="3270422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A689E95-091B-BF49-A5A3-5E9371ABCF00}"/>
              </a:ext>
            </a:extLst>
          </p:cNvPr>
          <p:cNvSpPr/>
          <p:nvPr/>
        </p:nvSpPr>
        <p:spPr>
          <a:xfrm>
            <a:off x="3455247" y="4379315"/>
            <a:ext cx="136188" cy="1361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</p:spTree>
    <p:extLst>
      <p:ext uri="{BB962C8B-B14F-4D97-AF65-F5344CB8AC3E}">
        <p14:creationId xmlns:p14="http://schemas.microsoft.com/office/powerpoint/2010/main" val="3859494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600"/>
    </mc:Choice>
    <mc:Fallback>
      <p:transition advClick="0" advTm="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E3E5126-2BAE-2238-F1DA-C30DDBA9F530}"/>
              </a:ext>
            </a:extLst>
          </p:cNvPr>
          <p:cNvSpPr/>
          <p:nvPr/>
        </p:nvSpPr>
        <p:spPr>
          <a:xfrm>
            <a:off x="5287597" y="1460904"/>
            <a:ext cx="513997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modern onderwijs</a:t>
            </a:r>
          </a:p>
        </p:txBody>
      </p:sp>
      <p:pic>
        <p:nvPicPr>
          <p:cNvPr id="15" name="Picture 14" descr="A blue and black logo&#10;&#10;Description automatically generated">
            <a:extLst>
              <a:ext uri="{FF2B5EF4-FFF2-40B4-BE49-F238E27FC236}">
                <a16:creationId xmlns:a16="http://schemas.microsoft.com/office/drawing/2014/main" id="{4159CC4A-1699-ECDB-D18B-528F1BFC96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9909" y="-240497"/>
            <a:ext cx="1027660" cy="1027660"/>
          </a:xfrm>
          <a:prstGeom prst="rect">
            <a:avLst/>
          </a:prstGeom>
        </p:spPr>
      </p:pic>
      <p:pic>
        <p:nvPicPr>
          <p:cNvPr id="18" name="Picture 17" descr="A black and white triangle&#10;&#10;Description automatically generated">
            <a:extLst>
              <a:ext uri="{FF2B5EF4-FFF2-40B4-BE49-F238E27FC236}">
                <a16:creationId xmlns:a16="http://schemas.microsoft.com/office/drawing/2014/main" id="{F70FA55F-BD10-507E-B161-2DE1868E79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9656824" y="529661"/>
            <a:ext cx="513830" cy="1027659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8A948876-1E6E-1AF7-6C7C-9EEAB692EA80}"/>
              </a:ext>
            </a:extLst>
          </p:cNvPr>
          <p:cNvGrpSpPr/>
          <p:nvPr/>
        </p:nvGrpSpPr>
        <p:grpSpPr>
          <a:xfrm>
            <a:off x="5801418" y="2533432"/>
            <a:ext cx="5063473" cy="614530"/>
            <a:chOff x="5801418" y="2619159"/>
            <a:chExt cx="5063473" cy="614530"/>
          </a:xfrm>
        </p:grpSpPr>
        <p:sp>
          <p:nvSpPr>
            <p:cNvPr id="40" name="Rounded Rectangle 39">
              <a:extLst>
                <a:ext uri="{FF2B5EF4-FFF2-40B4-BE49-F238E27FC236}">
                  <a16:creationId xmlns:a16="http://schemas.microsoft.com/office/drawing/2014/main" id="{F106FCEA-0162-C59E-7399-14E80FDC4996}"/>
                </a:ext>
              </a:extLst>
            </p:cNvPr>
            <p:cNvSpPr/>
            <p:nvPr/>
          </p:nvSpPr>
          <p:spPr>
            <a:xfrm>
              <a:off x="5935265" y="2619159"/>
              <a:ext cx="4929626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Wetenschappelijk onderbouwde onderwijsmethodes</a:t>
              </a:r>
            </a:p>
          </p:txBody>
        </p: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BF365BF4-93DD-0EE0-0F4A-9CEDD37C623C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627827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51A40973-8493-024C-FE48-57A124A569BF}"/>
              </a:ext>
            </a:extLst>
          </p:cNvPr>
          <p:cNvGrpSpPr/>
          <p:nvPr/>
        </p:nvGrpSpPr>
        <p:grpSpPr>
          <a:xfrm>
            <a:off x="5801418" y="3436775"/>
            <a:ext cx="3885918" cy="614530"/>
            <a:chOff x="5801418" y="3522502"/>
            <a:chExt cx="3885918" cy="614530"/>
          </a:xfrm>
        </p:grpSpPr>
        <p:sp>
          <p:nvSpPr>
            <p:cNvPr id="43" name="Rounded Rectangle 42">
              <a:extLst>
                <a:ext uri="{FF2B5EF4-FFF2-40B4-BE49-F238E27FC236}">
                  <a16:creationId xmlns:a16="http://schemas.microsoft.com/office/drawing/2014/main" id="{58EC73E7-C684-919D-68B0-D3DBAA09C6B8}"/>
                </a:ext>
              </a:extLst>
            </p:cNvPr>
            <p:cNvSpPr/>
            <p:nvPr/>
          </p:nvSpPr>
          <p:spPr>
            <a:xfrm>
              <a:off x="5935265" y="3522502"/>
              <a:ext cx="37520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Traditie en vernieuwing gaan hand in hand</a:t>
              </a:r>
            </a:p>
          </p:txBody>
        </p: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0A8BA27-75C6-E83F-6275-77D956A0DCD8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3531170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CF32BF2-6B68-C2CA-66BC-B1EA47281C40}"/>
              </a:ext>
            </a:extLst>
          </p:cNvPr>
          <p:cNvGrpSpPr/>
          <p:nvPr/>
        </p:nvGrpSpPr>
        <p:grpSpPr>
          <a:xfrm>
            <a:off x="5801418" y="4340118"/>
            <a:ext cx="3885918" cy="614530"/>
            <a:chOff x="5801418" y="4425845"/>
            <a:chExt cx="3885918" cy="614530"/>
          </a:xfrm>
        </p:grpSpPr>
        <p:sp>
          <p:nvSpPr>
            <p:cNvPr id="46" name="Rounded Rectangle 45">
              <a:extLst>
                <a:ext uri="{FF2B5EF4-FFF2-40B4-BE49-F238E27FC236}">
                  <a16:creationId xmlns:a16="http://schemas.microsoft.com/office/drawing/2014/main" id="{571FA6EB-4554-5B56-92D5-438AA69D2204}"/>
                </a:ext>
              </a:extLst>
            </p:cNvPr>
            <p:cNvSpPr/>
            <p:nvPr/>
          </p:nvSpPr>
          <p:spPr>
            <a:xfrm>
              <a:off x="5935265" y="4425845"/>
              <a:ext cx="37520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Inspirerende leeromgevingen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D8304F11-ACE4-86AD-89C3-C79144FAB5E0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4434513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5021108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"/>
                            </p:stCondLst>
                            <p:childTnLst>
                              <p:par>
                                <p:cTn id="1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E3E5126-2BAE-2238-F1DA-C30DDBA9F530}"/>
              </a:ext>
            </a:extLst>
          </p:cNvPr>
          <p:cNvSpPr/>
          <p:nvPr/>
        </p:nvSpPr>
        <p:spPr>
          <a:xfrm>
            <a:off x="5287597" y="1460904"/>
            <a:ext cx="5139971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modern onderwijs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B290B100-2999-72EA-AB7C-468093FEAB4C}"/>
              </a:ext>
            </a:extLst>
          </p:cNvPr>
          <p:cNvGrpSpPr/>
          <p:nvPr/>
        </p:nvGrpSpPr>
        <p:grpSpPr>
          <a:xfrm>
            <a:off x="5801418" y="2533432"/>
            <a:ext cx="5063473" cy="614530"/>
            <a:chOff x="5801418" y="2619159"/>
            <a:chExt cx="5063473" cy="61453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28E1AAFC-D43A-45FC-E724-5D90B324FA05}"/>
                </a:ext>
              </a:extLst>
            </p:cNvPr>
            <p:cNvSpPr/>
            <p:nvPr/>
          </p:nvSpPr>
          <p:spPr>
            <a:xfrm>
              <a:off x="5935265" y="2619159"/>
              <a:ext cx="4929626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Wetenschappelijk onderbouwde onderwijsmethodes</a:t>
              </a:r>
            </a:p>
          </p:txBody>
        </p: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4A2E417-AEC2-FCDA-1BEB-3D3BAD21D6A8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627827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0ED89D8-4DDD-BC0F-FF4F-9D021985D93A}"/>
              </a:ext>
            </a:extLst>
          </p:cNvPr>
          <p:cNvGrpSpPr/>
          <p:nvPr/>
        </p:nvGrpSpPr>
        <p:grpSpPr>
          <a:xfrm>
            <a:off x="5801418" y="3436775"/>
            <a:ext cx="3885918" cy="614530"/>
            <a:chOff x="5801418" y="3522502"/>
            <a:chExt cx="3885918" cy="614530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108AB063-0DB1-3A99-8781-5EB560AD7269}"/>
                </a:ext>
              </a:extLst>
            </p:cNvPr>
            <p:cNvSpPr/>
            <p:nvPr/>
          </p:nvSpPr>
          <p:spPr>
            <a:xfrm>
              <a:off x="5935265" y="3522502"/>
              <a:ext cx="37520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Traditie en vernieuwing gaan hand in hand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C7794C2-15C6-ABA6-2CBF-962643F6030C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3531170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011BA2E4-082B-92DB-F3D5-C659536DD34A}"/>
              </a:ext>
            </a:extLst>
          </p:cNvPr>
          <p:cNvGrpSpPr/>
          <p:nvPr/>
        </p:nvGrpSpPr>
        <p:grpSpPr>
          <a:xfrm>
            <a:off x="5801418" y="4340118"/>
            <a:ext cx="3885918" cy="614530"/>
            <a:chOff x="5801418" y="4425845"/>
            <a:chExt cx="3885918" cy="614530"/>
          </a:xfrm>
        </p:grpSpPr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27EA89F5-AE20-DCA8-338D-AE82FAC340FF}"/>
                </a:ext>
              </a:extLst>
            </p:cNvPr>
            <p:cNvSpPr/>
            <p:nvPr/>
          </p:nvSpPr>
          <p:spPr>
            <a:xfrm>
              <a:off x="5935265" y="4425845"/>
              <a:ext cx="37520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Inspirerende leeromgevingen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D83472C-FB37-5D11-03EA-36575F2E5C13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4434513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0" name="Picture 29" descr="A blue and black circle&#10;&#10;Description automatically generated">
            <a:extLst>
              <a:ext uri="{FF2B5EF4-FFF2-40B4-BE49-F238E27FC236}">
                <a16:creationId xmlns:a16="http://schemas.microsoft.com/office/drawing/2014/main" id="{67CC5392-067E-74A1-6C1D-9DB383AD3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5506" y="4873483"/>
            <a:ext cx="1024252" cy="1026395"/>
          </a:xfrm>
          <a:prstGeom prst="rect">
            <a:avLst/>
          </a:prstGeom>
        </p:spPr>
      </p:pic>
      <p:pic>
        <p:nvPicPr>
          <p:cNvPr id="31" name="Picture 30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7A287F10-45F1-6ACB-3015-3D71C5E9AA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840" y="2815486"/>
            <a:ext cx="1024252" cy="1024252"/>
          </a:xfrm>
          <a:prstGeom prst="rect">
            <a:avLst/>
          </a:prstGeom>
        </p:spPr>
      </p:pic>
      <p:pic>
        <p:nvPicPr>
          <p:cNvPr id="32" name="Picture 31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19CEF687-67DA-0AEA-C25B-DF013254CB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2214840" y="1790162"/>
            <a:ext cx="1021057" cy="1021057"/>
          </a:xfrm>
          <a:prstGeom prst="rect">
            <a:avLst/>
          </a:prstGeom>
        </p:spPr>
      </p:pic>
      <p:pic>
        <p:nvPicPr>
          <p:cNvPr id="33" name="Picture 32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2CAFAA65-6DD5-6F13-DD2F-ACACDC502C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3239093" y="4878711"/>
            <a:ext cx="1022113" cy="1024251"/>
          </a:xfrm>
          <a:prstGeom prst="rect">
            <a:avLst/>
          </a:prstGeom>
        </p:spPr>
      </p:pic>
      <p:pic>
        <p:nvPicPr>
          <p:cNvPr id="34" name="Picture 33" descr="A black circle on a blue background&#10;&#10;Description automatically generated">
            <a:extLst>
              <a:ext uri="{FF2B5EF4-FFF2-40B4-BE49-F238E27FC236}">
                <a16:creationId xmlns:a16="http://schemas.microsoft.com/office/drawing/2014/main" id="{71E1AEE1-E4D0-3B48-2F0C-F79A52D2EC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39092" y="5902963"/>
            <a:ext cx="1022114" cy="1024252"/>
          </a:xfrm>
          <a:prstGeom prst="rect">
            <a:avLst/>
          </a:prstGeom>
        </p:spPr>
      </p:pic>
      <p:pic>
        <p:nvPicPr>
          <p:cNvPr id="35" name="Picture 34" descr="A black and white checkered pattern&#10;&#10;Description automatically generated">
            <a:extLst>
              <a:ext uri="{FF2B5EF4-FFF2-40B4-BE49-F238E27FC236}">
                <a16:creationId xmlns:a16="http://schemas.microsoft.com/office/drawing/2014/main" id="{57D28E20-F7A5-8CF9-64F9-43BF29EFBF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56040" y="1782826"/>
            <a:ext cx="1028393" cy="1028393"/>
          </a:xfrm>
          <a:prstGeom prst="rect">
            <a:avLst/>
          </a:prstGeom>
        </p:spPr>
      </p:pic>
      <p:pic>
        <p:nvPicPr>
          <p:cNvPr id="36" name="Picture 35" descr="A black diamond shaped object&#10;&#10;Description automatically generated">
            <a:extLst>
              <a:ext uri="{FF2B5EF4-FFF2-40B4-BE49-F238E27FC236}">
                <a16:creationId xmlns:a16="http://schemas.microsoft.com/office/drawing/2014/main" id="{BEE9E952-C648-1353-55EB-DE1CF81022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15506" y="3848160"/>
            <a:ext cx="1024964" cy="1026395"/>
          </a:xfrm>
          <a:prstGeom prst="rect">
            <a:avLst/>
          </a:prstGeom>
        </p:spPr>
      </p:pic>
      <p:pic>
        <p:nvPicPr>
          <p:cNvPr id="38" name="Picture 37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C5B9B735-4C3E-7C0F-6DE1-B1D08732F1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31946" y="1788465"/>
            <a:ext cx="1022113" cy="1024252"/>
          </a:xfrm>
          <a:prstGeom prst="rect">
            <a:avLst/>
          </a:prstGeom>
        </p:spPr>
      </p:pic>
      <p:pic>
        <p:nvPicPr>
          <p:cNvPr id="3" name="Picture 2" descr="A blue and black logo&#10;&#10;Description automatically generated">
            <a:extLst>
              <a:ext uri="{FF2B5EF4-FFF2-40B4-BE49-F238E27FC236}">
                <a16:creationId xmlns:a16="http://schemas.microsoft.com/office/drawing/2014/main" id="{0EE5803E-C774-AF7B-A95C-FBE2583A1F5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99909" y="-240497"/>
            <a:ext cx="1027660" cy="1027660"/>
          </a:xfrm>
          <a:prstGeom prst="rect">
            <a:avLst/>
          </a:prstGeom>
        </p:spPr>
      </p:pic>
      <p:pic>
        <p:nvPicPr>
          <p:cNvPr id="5" name="Picture 4" descr="A black and white triangle&#10;&#10;Description automatically generated">
            <a:extLst>
              <a:ext uri="{FF2B5EF4-FFF2-40B4-BE49-F238E27FC236}">
                <a16:creationId xmlns:a16="http://schemas.microsoft.com/office/drawing/2014/main" id="{1D4A814D-7DE9-3407-ECC2-C13176BC53A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5400000">
            <a:off x="9656824" y="529661"/>
            <a:ext cx="513830" cy="102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496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700"/>
    </mc:Choice>
    <mc:Fallback>
      <p:transition advClick="0" advTm="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27" name="Picture 26" descr="A black circle on a blue background&#10;&#10;Description automatically generated">
            <a:extLst>
              <a:ext uri="{FF2B5EF4-FFF2-40B4-BE49-F238E27FC236}">
                <a16:creationId xmlns:a16="http://schemas.microsoft.com/office/drawing/2014/main" id="{AA2126F2-CBEB-F0FF-5400-504A5CF36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092" y="-955027"/>
            <a:ext cx="1022114" cy="1024252"/>
          </a:xfrm>
          <a:prstGeom prst="rect">
            <a:avLst/>
          </a:prstGeom>
        </p:spPr>
      </p:pic>
      <p:pic>
        <p:nvPicPr>
          <p:cNvPr id="28" name="Picture 27" descr="A black and white triangle&#10;&#10;Description automatically generated">
            <a:extLst>
              <a:ext uri="{FF2B5EF4-FFF2-40B4-BE49-F238E27FC236}">
                <a16:creationId xmlns:a16="http://schemas.microsoft.com/office/drawing/2014/main" id="{05C05FC6-78C9-F4AD-64E5-09F1AB3BF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534197" y="1853870"/>
            <a:ext cx="510537" cy="102107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C509C3F-4FE2-3AF3-4C8B-565EAD872982}"/>
              </a:ext>
            </a:extLst>
          </p:cNvPr>
          <p:cNvSpPr/>
          <p:nvPr/>
        </p:nvSpPr>
        <p:spPr>
          <a:xfrm>
            <a:off x="5288432" y="2737684"/>
            <a:ext cx="5389665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actief burgerschap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24E78F3-5693-1BA7-F191-03D01EED3E6C}"/>
              </a:ext>
            </a:extLst>
          </p:cNvPr>
          <p:cNvGrpSpPr/>
          <p:nvPr/>
        </p:nvGrpSpPr>
        <p:grpSpPr>
          <a:xfrm>
            <a:off x="5854477" y="3810481"/>
            <a:ext cx="5423117" cy="627489"/>
            <a:chOff x="5801418" y="2712216"/>
            <a:chExt cx="5423117" cy="627489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971472E0-E1E6-14AA-171F-406FC699BA71}"/>
                </a:ext>
              </a:extLst>
            </p:cNvPr>
            <p:cNvSpPr/>
            <p:nvPr/>
          </p:nvSpPr>
          <p:spPr>
            <a:xfrm>
              <a:off x="5935264" y="2725175"/>
              <a:ext cx="52892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Sleutelcompetenties:</a:t>
              </a:r>
              <a:b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</a:b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kennis, vaardigheden en attitudes</a:t>
              </a: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1D18132-D931-A71A-07F0-2691CD7E10C3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712216"/>
              <a:ext cx="0" cy="604824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EE472FC-4DEA-9872-8AC5-1A10CE929D56}"/>
              </a:ext>
            </a:extLst>
          </p:cNvPr>
          <p:cNvGrpSpPr/>
          <p:nvPr/>
        </p:nvGrpSpPr>
        <p:grpSpPr>
          <a:xfrm>
            <a:off x="5854477" y="4745497"/>
            <a:ext cx="5063473" cy="614530"/>
            <a:chOff x="5801418" y="2619159"/>
            <a:chExt cx="5063473" cy="614530"/>
          </a:xfrm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92DF4CF5-02B6-096C-0B82-1B32CA050502}"/>
                </a:ext>
              </a:extLst>
            </p:cNvPr>
            <p:cNvSpPr/>
            <p:nvPr/>
          </p:nvSpPr>
          <p:spPr>
            <a:xfrm>
              <a:off x="5935265" y="2619159"/>
              <a:ext cx="4929626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Waarden uit ons PPGO!:</a:t>
              </a:r>
              <a:b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</a:b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Samen leren samenleven 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CF3ED33-B6DE-A997-9450-688E525DF1A1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626061"/>
              <a:ext cx="0" cy="577994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9502648B-7C1E-ED69-3439-BC011EEB3C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234613" y="68158"/>
            <a:ext cx="1019980" cy="1022114"/>
          </a:xfrm>
          <a:prstGeom prst="rect">
            <a:avLst/>
          </a:prstGeom>
        </p:spPr>
      </p:pic>
      <p:pic>
        <p:nvPicPr>
          <p:cNvPr id="10" name="Picture 9" descr="A blue and black circle&#10;&#10;Description automatically generated">
            <a:extLst>
              <a:ext uri="{FF2B5EF4-FFF2-40B4-BE49-F238E27FC236}">
                <a16:creationId xmlns:a16="http://schemas.microsoft.com/office/drawing/2014/main" id="{45FC5C1A-CCF2-6A62-7FF6-B22F0A84E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4588" y="1090432"/>
            <a:ext cx="1021072" cy="1023209"/>
          </a:xfrm>
          <a:prstGeom prst="rect">
            <a:avLst/>
          </a:prstGeom>
        </p:spPr>
      </p:pic>
      <p:pic>
        <p:nvPicPr>
          <p:cNvPr id="12" name="Picture 11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D5C4DF3-C3F0-A781-A2BB-6E22AF591B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5661" y="1089205"/>
            <a:ext cx="1024436" cy="1024436"/>
          </a:xfrm>
          <a:prstGeom prst="rect">
            <a:avLst/>
          </a:prstGeom>
        </p:spPr>
      </p:pic>
      <p:pic>
        <p:nvPicPr>
          <p:cNvPr id="14" name="Picture 13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17424BA8-DBD0-5797-9D7B-2F6BD98860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0542" y="1089205"/>
            <a:ext cx="1024436" cy="102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6512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27" name="Picture 26" descr="A black circle on a blue background&#10;&#10;Description automatically generated">
            <a:extLst>
              <a:ext uri="{FF2B5EF4-FFF2-40B4-BE49-F238E27FC236}">
                <a16:creationId xmlns:a16="http://schemas.microsoft.com/office/drawing/2014/main" id="{AA2126F2-CBEB-F0FF-5400-504A5CF36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092" y="-955027"/>
            <a:ext cx="1022114" cy="1024252"/>
          </a:xfrm>
          <a:prstGeom prst="rect">
            <a:avLst/>
          </a:prstGeom>
        </p:spPr>
      </p:pic>
      <p:pic>
        <p:nvPicPr>
          <p:cNvPr id="28" name="Picture 27" descr="A black and white triangle&#10;&#10;Description automatically generated">
            <a:extLst>
              <a:ext uri="{FF2B5EF4-FFF2-40B4-BE49-F238E27FC236}">
                <a16:creationId xmlns:a16="http://schemas.microsoft.com/office/drawing/2014/main" id="{05C05FC6-78C9-F4AD-64E5-09F1AB3BF2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5534197" y="1853870"/>
            <a:ext cx="510537" cy="1021073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AC509C3F-4FE2-3AF3-4C8B-565EAD872982}"/>
              </a:ext>
            </a:extLst>
          </p:cNvPr>
          <p:cNvSpPr/>
          <p:nvPr/>
        </p:nvSpPr>
        <p:spPr>
          <a:xfrm>
            <a:off x="5288432" y="2737684"/>
            <a:ext cx="5389665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actief burgerschap</a:t>
            </a:r>
          </a:p>
        </p:txBody>
      </p:sp>
      <p:pic>
        <p:nvPicPr>
          <p:cNvPr id="8" name="Picture 7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9502648B-7C1E-ED69-3439-BC011EEB3C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3234613" y="68158"/>
            <a:ext cx="1019980" cy="1022114"/>
          </a:xfrm>
          <a:prstGeom prst="rect">
            <a:avLst/>
          </a:prstGeom>
        </p:spPr>
      </p:pic>
      <p:pic>
        <p:nvPicPr>
          <p:cNvPr id="10" name="Picture 9" descr="A blue and black circle&#10;&#10;Description automatically generated">
            <a:extLst>
              <a:ext uri="{FF2B5EF4-FFF2-40B4-BE49-F238E27FC236}">
                <a16:creationId xmlns:a16="http://schemas.microsoft.com/office/drawing/2014/main" id="{45FC5C1A-CCF2-6A62-7FF6-B22F0A84EE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4588" y="1090432"/>
            <a:ext cx="1021072" cy="1023209"/>
          </a:xfrm>
          <a:prstGeom prst="rect">
            <a:avLst/>
          </a:prstGeom>
        </p:spPr>
      </p:pic>
      <p:pic>
        <p:nvPicPr>
          <p:cNvPr id="12" name="Picture 11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D5C4DF3-C3F0-A781-A2BB-6E22AF591BA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5661" y="1089205"/>
            <a:ext cx="1024436" cy="1024436"/>
          </a:xfrm>
          <a:prstGeom prst="rect">
            <a:avLst/>
          </a:prstGeom>
        </p:spPr>
      </p:pic>
      <p:pic>
        <p:nvPicPr>
          <p:cNvPr id="14" name="Picture 13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17424BA8-DBD0-5797-9D7B-2F6BD98860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80542" y="1089205"/>
            <a:ext cx="1024436" cy="1024436"/>
          </a:xfrm>
          <a:prstGeom prst="rect">
            <a:avLst/>
          </a:prstGeom>
        </p:spPr>
      </p:pic>
      <p:pic>
        <p:nvPicPr>
          <p:cNvPr id="16" name="Picture 15" descr="A black and white checkered pattern&#10;&#10;Description automatically generated">
            <a:extLst>
              <a:ext uri="{FF2B5EF4-FFF2-40B4-BE49-F238E27FC236}">
                <a16:creationId xmlns:a16="http://schemas.microsoft.com/office/drawing/2014/main" id="{D3F64827-D386-C6E9-67E7-04B696C6E0D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693595" y="2737684"/>
            <a:ext cx="1024436" cy="1024436"/>
          </a:xfrm>
          <a:prstGeom prst="rect">
            <a:avLst/>
          </a:prstGeom>
        </p:spPr>
      </p:pic>
      <p:pic>
        <p:nvPicPr>
          <p:cNvPr id="20" name="Picture 19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930BE677-6C2D-FC14-3B98-BA37D9FE2D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93595" y="3762120"/>
            <a:ext cx="1024436" cy="1026579"/>
          </a:xfrm>
          <a:prstGeom prst="rect">
            <a:avLst/>
          </a:prstGeom>
        </p:spPr>
      </p:pic>
      <p:pic>
        <p:nvPicPr>
          <p:cNvPr id="25" name="Picture 24" descr="A white and black logo&#10;&#10;Description automatically generated">
            <a:extLst>
              <a:ext uri="{FF2B5EF4-FFF2-40B4-BE49-F238E27FC236}">
                <a16:creationId xmlns:a16="http://schemas.microsoft.com/office/drawing/2014/main" id="{02010F91-39CC-3BBE-FB6F-AE3747682B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0678097" y="4784334"/>
            <a:ext cx="1039934" cy="1039934"/>
          </a:xfrm>
          <a:prstGeom prst="rect">
            <a:avLst/>
          </a:prstGeom>
        </p:spPr>
      </p:pic>
      <p:pic>
        <p:nvPicPr>
          <p:cNvPr id="29" name="Picture 2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EBFA1C10-3A4B-8883-8007-48F2E3EB67C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43796" y="4809877"/>
            <a:ext cx="1024253" cy="1024253"/>
          </a:xfrm>
          <a:prstGeom prst="rect">
            <a:avLst/>
          </a:prstGeom>
        </p:spPr>
      </p:pic>
      <p:pic>
        <p:nvPicPr>
          <p:cNvPr id="31" name="Picture 30" descr="A black circle with white background&#10;&#10;Description automatically generated">
            <a:extLst>
              <a:ext uri="{FF2B5EF4-FFF2-40B4-BE49-F238E27FC236}">
                <a16:creationId xmlns:a16="http://schemas.microsoft.com/office/drawing/2014/main" id="{35DB65CC-1CF5-15DF-067C-983B41184CD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43796" y="5844178"/>
            <a:ext cx="1022115" cy="1024253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06BE71B2-2E83-67BD-252C-A8D6E13E0ACA}"/>
              </a:ext>
            </a:extLst>
          </p:cNvPr>
          <p:cNvGrpSpPr/>
          <p:nvPr/>
        </p:nvGrpSpPr>
        <p:grpSpPr>
          <a:xfrm>
            <a:off x="5854477" y="3810481"/>
            <a:ext cx="5423117" cy="627489"/>
            <a:chOff x="5801418" y="2712216"/>
            <a:chExt cx="5423117" cy="627489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D527B6D0-07BA-37E4-5AB5-A98643DE98F8}"/>
                </a:ext>
              </a:extLst>
            </p:cNvPr>
            <p:cNvSpPr/>
            <p:nvPr/>
          </p:nvSpPr>
          <p:spPr>
            <a:xfrm>
              <a:off x="5935264" y="2725175"/>
              <a:ext cx="5289271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Sleutelcompetenties:</a:t>
              </a:r>
              <a:b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</a:b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kennis, vaardigheden en attitudes</a:t>
              </a:r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D3B863-A38D-D3F9-FB51-AC72A48A41B1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712216"/>
              <a:ext cx="0" cy="604824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5116F5-F82E-627D-346B-503EA2370E30}"/>
              </a:ext>
            </a:extLst>
          </p:cNvPr>
          <p:cNvGrpSpPr/>
          <p:nvPr/>
        </p:nvGrpSpPr>
        <p:grpSpPr>
          <a:xfrm>
            <a:off x="5854477" y="4745497"/>
            <a:ext cx="5063473" cy="614530"/>
            <a:chOff x="5801418" y="2619159"/>
            <a:chExt cx="5063473" cy="614530"/>
          </a:xfrm>
        </p:grpSpPr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79636029-3EB8-FD7B-9AC3-20EFA0F0E99F}"/>
                </a:ext>
              </a:extLst>
            </p:cNvPr>
            <p:cNvSpPr/>
            <p:nvPr/>
          </p:nvSpPr>
          <p:spPr>
            <a:xfrm>
              <a:off x="5935265" y="2619159"/>
              <a:ext cx="4929626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Waarden uit ons PPGO!:</a:t>
              </a:r>
              <a:b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</a:b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Samen leren samenleven </a:t>
              </a:r>
            </a:p>
          </p:txBody>
        </p: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9313004-6668-C575-ECE2-14F96CF75949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626061"/>
              <a:ext cx="0" cy="577994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151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500"/>
    </mc:Choice>
    <mc:Fallback>
      <p:transition advClick="0" advTm="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A1F6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8" name="Picture 7" descr="A black and white chevron pattern&#10;&#10;Description automatically generated">
            <a:extLst>
              <a:ext uri="{FF2B5EF4-FFF2-40B4-BE49-F238E27FC236}">
                <a16:creationId xmlns:a16="http://schemas.microsoft.com/office/drawing/2014/main" id="{9502648B-7C1E-ED69-3439-BC011EEB3C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647002" y="1052044"/>
            <a:ext cx="1019980" cy="1022114"/>
          </a:xfrm>
          <a:prstGeom prst="rect">
            <a:avLst/>
          </a:prstGeom>
        </p:spPr>
      </p:pic>
      <p:pic>
        <p:nvPicPr>
          <p:cNvPr id="12" name="Picture 11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D5C4DF3-C3F0-A781-A2BB-6E22AF591B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611417" y="1051830"/>
            <a:ext cx="1019980" cy="1019980"/>
          </a:xfrm>
          <a:prstGeom prst="rect">
            <a:avLst/>
          </a:prstGeom>
        </p:spPr>
      </p:pic>
      <p:pic>
        <p:nvPicPr>
          <p:cNvPr id="20" name="Picture 19" descr="A black diamond on a blue background&#10;&#10;Description automatically generated">
            <a:extLst>
              <a:ext uri="{FF2B5EF4-FFF2-40B4-BE49-F238E27FC236}">
                <a16:creationId xmlns:a16="http://schemas.microsoft.com/office/drawing/2014/main" id="{930BE677-6C2D-FC14-3B98-BA37D9FE2D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1139" y="1052987"/>
            <a:ext cx="1017851" cy="1019980"/>
          </a:xfrm>
          <a:prstGeom prst="rect">
            <a:avLst/>
          </a:prstGeom>
        </p:spPr>
      </p:pic>
      <p:pic>
        <p:nvPicPr>
          <p:cNvPr id="29" name="Picture 2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EBFA1C10-3A4B-8883-8007-48F2E3EB67C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43796" y="15795"/>
            <a:ext cx="1024253" cy="1024253"/>
          </a:xfrm>
          <a:prstGeom prst="rect">
            <a:avLst/>
          </a:prstGeom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56A78F5-41D0-1726-0BF6-5E01AD59DEA0}"/>
              </a:ext>
            </a:extLst>
          </p:cNvPr>
          <p:cNvSpPr/>
          <p:nvPr/>
        </p:nvSpPr>
        <p:spPr>
          <a:xfrm>
            <a:off x="1519592" y="2710321"/>
            <a:ext cx="7111547" cy="791779"/>
          </a:xfrm>
          <a:prstGeom prst="roundRect">
            <a:avLst>
              <a:gd name="adj" fmla="val 4009"/>
            </a:avLst>
          </a:prstGeom>
          <a:solidFill>
            <a:srgbClr val="7BC8C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BE" sz="4000" b="1">
                <a:latin typeface="Flanders Art Sans Condensed" pitchFamily="2" charset="77"/>
              </a:rPr>
              <a:t>…met vertrouwen in de toekomst</a:t>
            </a:r>
          </a:p>
        </p:txBody>
      </p:sp>
      <p:pic>
        <p:nvPicPr>
          <p:cNvPr id="13" name="Picture 12" descr="A blue and black triangle&#10;&#10;Description automatically generated">
            <a:extLst>
              <a:ext uri="{FF2B5EF4-FFF2-40B4-BE49-F238E27FC236}">
                <a16:creationId xmlns:a16="http://schemas.microsoft.com/office/drawing/2014/main" id="{46A205A0-FF59-2106-C3A6-3E2E7F5FE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7858978" y="1814962"/>
            <a:ext cx="510385" cy="1020769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11E97ED8-15D2-4E12-7687-E68184E7BFB0}"/>
              </a:ext>
            </a:extLst>
          </p:cNvPr>
          <p:cNvGrpSpPr/>
          <p:nvPr/>
        </p:nvGrpSpPr>
        <p:grpSpPr>
          <a:xfrm>
            <a:off x="2078038" y="3779953"/>
            <a:ext cx="5994395" cy="614530"/>
            <a:chOff x="5801418" y="2619159"/>
            <a:chExt cx="5994395" cy="614530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D923F493-F699-7CB7-DF38-3EE1EB1BFE33}"/>
                </a:ext>
              </a:extLst>
            </p:cNvPr>
            <p:cNvSpPr/>
            <p:nvPr/>
          </p:nvSpPr>
          <p:spPr>
            <a:xfrm>
              <a:off x="5935264" y="2619159"/>
              <a:ext cx="5860549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Jongeren zijn veelbelovend en zullen een betere toekomst bouwen.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AF9799A-5A0D-C7C3-4258-244089464BDE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2627827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DB782241-0AD9-E42D-6506-0A5B27444A24}"/>
              </a:ext>
            </a:extLst>
          </p:cNvPr>
          <p:cNvGrpSpPr/>
          <p:nvPr/>
        </p:nvGrpSpPr>
        <p:grpSpPr>
          <a:xfrm>
            <a:off x="2078038" y="4683296"/>
            <a:ext cx="5194295" cy="614530"/>
            <a:chOff x="5801418" y="3522502"/>
            <a:chExt cx="5194295" cy="614530"/>
          </a:xfrm>
        </p:grpSpPr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8DD5AA06-9BDC-4943-DEBF-F6F5DED13606}"/>
                </a:ext>
              </a:extLst>
            </p:cNvPr>
            <p:cNvSpPr/>
            <p:nvPr/>
          </p:nvSpPr>
          <p:spPr>
            <a:xfrm>
              <a:off x="5935265" y="3522502"/>
              <a:ext cx="5060448" cy="614530"/>
            </a:xfrm>
            <a:prstGeom prst="roundRect">
              <a:avLst>
                <a:gd name="adj" fmla="val 1642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90000"/>
                </a:lnSpc>
              </a:pPr>
              <a:r>
                <a:rPr lang="nl-NL" sz="2600">
                  <a:solidFill>
                    <a:schemeClr val="bg1"/>
                  </a:solidFill>
                  <a:latin typeface="Flanders Art Sans Medium" pitchFamily="2" charset="77"/>
                </a:rPr>
                <a:t>Wij geven hen daarvoor alle kansen, tools en waarden.</a:t>
              </a:r>
            </a:p>
          </p:txBody>
        </p: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6F0324E-0D45-A543-1826-11E213FB57CD}"/>
                </a:ext>
              </a:extLst>
            </p:cNvPr>
            <p:cNvCxnSpPr>
              <a:cxnSpLocks/>
            </p:cNvCxnSpPr>
            <p:nvPr/>
          </p:nvCxnSpPr>
          <p:spPr>
            <a:xfrm>
              <a:off x="5801418" y="3531170"/>
              <a:ext cx="0" cy="585273"/>
            </a:xfrm>
            <a:prstGeom prst="line">
              <a:avLst/>
            </a:prstGeom>
            <a:ln w="38100">
              <a:solidFill>
                <a:schemeClr val="bg1">
                  <a:alpha val="8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39751306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7" name="Picture 16" descr="A black diamond shaped object&#10;&#10;Description automatically generated">
            <a:extLst>
              <a:ext uri="{FF2B5EF4-FFF2-40B4-BE49-F238E27FC236}">
                <a16:creationId xmlns:a16="http://schemas.microsoft.com/office/drawing/2014/main" id="{53295018-7298-C86C-8831-0C358F7425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9088305" y="3269233"/>
            <a:ext cx="1601089" cy="1597875"/>
          </a:xfrm>
          <a:prstGeom prst="rect">
            <a:avLst/>
          </a:prstGeom>
        </p:spPr>
      </p:pic>
      <p:pic>
        <p:nvPicPr>
          <p:cNvPr id="19" name="Picture 18" descr="A black and blue diamond pattern&#10;&#10;Description automatically generated">
            <a:extLst>
              <a:ext uri="{FF2B5EF4-FFF2-40B4-BE49-F238E27FC236}">
                <a16:creationId xmlns:a16="http://schemas.microsoft.com/office/drawing/2014/main" id="{4BB36FCF-514E-981B-8BDD-7FDEC2E84B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488994" y="3271703"/>
            <a:ext cx="1600382" cy="1592230"/>
          </a:xfrm>
          <a:prstGeom prst="rect">
            <a:avLst/>
          </a:prstGeom>
        </p:spPr>
      </p:pic>
      <p:sp>
        <p:nvSpPr>
          <p:cNvPr id="20" name="Freeform 19">
            <a:extLst>
              <a:ext uri="{FF2B5EF4-FFF2-40B4-BE49-F238E27FC236}">
                <a16:creationId xmlns:a16="http://schemas.microsoft.com/office/drawing/2014/main" id="{8D0F051E-F1F8-F67D-9E7A-BB0B63157250}"/>
              </a:ext>
            </a:extLst>
          </p:cNvPr>
          <p:cNvSpPr/>
          <p:nvPr/>
        </p:nvSpPr>
        <p:spPr>
          <a:xfrm>
            <a:off x="9889304" y="78025"/>
            <a:ext cx="1593486" cy="1595854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1" name="Picture 20" descr="A black and blue chevron pattern&#10;&#10;Description automatically generated">
            <a:extLst>
              <a:ext uri="{FF2B5EF4-FFF2-40B4-BE49-F238E27FC236}">
                <a16:creationId xmlns:a16="http://schemas.microsoft.com/office/drawing/2014/main" id="{176D21BE-18BF-24A6-8F6F-5234F538FB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9891805" y="1673525"/>
            <a:ext cx="1594893" cy="1598230"/>
          </a:xfrm>
          <a:prstGeom prst="rect">
            <a:avLst/>
          </a:prstGeom>
        </p:spPr>
      </p:pic>
      <p:pic>
        <p:nvPicPr>
          <p:cNvPr id="23" name="Picture 22" descr="A blue and black triangle&#10;&#10;Description automatically generated">
            <a:extLst>
              <a:ext uri="{FF2B5EF4-FFF2-40B4-BE49-F238E27FC236}">
                <a16:creationId xmlns:a16="http://schemas.microsoft.com/office/drawing/2014/main" id="{1B9852A0-2C63-6981-952A-D73DCFCA0FD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10687140" y="3260785"/>
            <a:ext cx="800427" cy="1600853"/>
          </a:xfrm>
          <a:prstGeom prst="rect">
            <a:avLst/>
          </a:prstGeom>
        </p:spPr>
      </p:pic>
      <p:pic>
        <p:nvPicPr>
          <p:cNvPr id="24" name="Picture 23" descr="A blue and black logo&#10;&#10;Description automatically generated">
            <a:extLst>
              <a:ext uri="{FF2B5EF4-FFF2-40B4-BE49-F238E27FC236}">
                <a16:creationId xmlns:a16="http://schemas.microsoft.com/office/drawing/2014/main" id="{0F3753EB-AD05-A0D3-24AA-B32C9E3066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5400000">
            <a:off x="8293633" y="76034"/>
            <a:ext cx="1596492" cy="1598606"/>
          </a:xfrm>
          <a:prstGeom prst="rect">
            <a:avLst/>
          </a:prstGeom>
        </p:spPr>
      </p:pic>
      <p:pic>
        <p:nvPicPr>
          <p:cNvPr id="25" name="Picture 24" descr="A black and white circular pattern&#10;&#10;Description automatically generated">
            <a:extLst>
              <a:ext uri="{FF2B5EF4-FFF2-40B4-BE49-F238E27FC236}">
                <a16:creationId xmlns:a16="http://schemas.microsoft.com/office/drawing/2014/main" id="{D92D8E4B-4324-0401-B117-E5844E958B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6697726" y="77556"/>
            <a:ext cx="1598679" cy="1595631"/>
          </a:xfrm>
          <a:prstGeom prst="rect">
            <a:avLst/>
          </a:prstGeom>
        </p:spPr>
      </p:pic>
      <p:pic>
        <p:nvPicPr>
          <p:cNvPr id="27" name="Picture 26" descr="A white circle with black border&#10;&#10;Description automatically generated">
            <a:extLst>
              <a:ext uri="{FF2B5EF4-FFF2-40B4-BE49-F238E27FC236}">
                <a16:creationId xmlns:a16="http://schemas.microsoft.com/office/drawing/2014/main" id="{88728EE5-D663-FB39-26AC-539A5BB1FE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7492169" y="5257633"/>
            <a:ext cx="1597025" cy="160036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D10372D-43B4-C105-86B8-FD9587A943AC}"/>
              </a:ext>
            </a:extLst>
          </p:cNvPr>
          <p:cNvSpPr txBox="1"/>
          <p:nvPr/>
        </p:nvSpPr>
        <p:spPr>
          <a:xfrm>
            <a:off x="-1" y="2931459"/>
            <a:ext cx="12192000" cy="995081"/>
          </a:xfrm>
          <a:prstGeom prst="rect">
            <a:avLst/>
          </a:prstGeom>
          <a:noFill/>
          <a:effectLst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BE" sz="8000" b="1" spc="-200">
                <a:solidFill>
                  <a:schemeClr val="bg1"/>
                </a:solidFill>
                <a:latin typeface="Flanders Art Sans Black" pitchFamily="2" charset="77"/>
              </a:rPr>
              <a:t>VRAGEN?</a:t>
            </a:r>
          </a:p>
        </p:txBody>
      </p:sp>
    </p:spTree>
    <p:extLst>
      <p:ext uri="{BB962C8B-B14F-4D97-AF65-F5344CB8AC3E}">
        <p14:creationId xmlns:p14="http://schemas.microsoft.com/office/powerpoint/2010/main" val="3347323821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ccel="50000" decel="5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Rot by="-5400000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Rot by="5400000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-5400000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ccel="50000" decel="5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Rot by="5400000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-5400000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5400000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Rot by="-5400000">
                                      <p:cBhvr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rgbClr val="FCF3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15" name="Picture 14" descr="A purple and black logo&#10;&#10;Description automatically generated">
            <a:extLst>
              <a:ext uri="{FF2B5EF4-FFF2-40B4-BE49-F238E27FC236}">
                <a16:creationId xmlns:a16="http://schemas.microsoft.com/office/drawing/2014/main" id="{53C211FB-40DB-A710-7429-3DBB879E28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6716" y="2611826"/>
            <a:ext cx="1758462" cy="1758462"/>
          </a:xfrm>
          <a:prstGeom prst="rect">
            <a:avLst/>
          </a:prstGeom>
        </p:spPr>
      </p:pic>
      <p:pic>
        <p:nvPicPr>
          <p:cNvPr id="19" name="Picture 18" descr="A black and purple checkered pattern&#10;&#10;Description automatically generated">
            <a:extLst>
              <a:ext uri="{FF2B5EF4-FFF2-40B4-BE49-F238E27FC236}">
                <a16:creationId xmlns:a16="http://schemas.microsoft.com/office/drawing/2014/main" id="{E9C07CFE-73E4-D1C7-A586-1E03C9EE7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387" y="-883009"/>
            <a:ext cx="1754791" cy="1754791"/>
          </a:xfrm>
          <a:prstGeom prst="rect">
            <a:avLst/>
          </a:prstGeom>
        </p:spPr>
      </p:pic>
      <p:pic>
        <p:nvPicPr>
          <p:cNvPr id="21" name="Picture 20" descr="A purple and black rectangle&#10;&#10;Description automatically generated">
            <a:extLst>
              <a:ext uri="{FF2B5EF4-FFF2-40B4-BE49-F238E27FC236}">
                <a16:creationId xmlns:a16="http://schemas.microsoft.com/office/drawing/2014/main" id="{DC007283-11C0-399C-1C12-A18F56E48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96" y="2596218"/>
            <a:ext cx="881067" cy="1762133"/>
          </a:xfrm>
          <a:prstGeom prst="rect">
            <a:avLst/>
          </a:prstGeom>
        </p:spPr>
      </p:pic>
      <p:pic>
        <p:nvPicPr>
          <p:cNvPr id="23" name="Picture 22" descr="A purple and black circle&#10;&#10;Description automatically generated">
            <a:extLst>
              <a:ext uri="{FF2B5EF4-FFF2-40B4-BE49-F238E27FC236}">
                <a16:creationId xmlns:a16="http://schemas.microsoft.com/office/drawing/2014/main" id="{F7A2EF1E-9DB4-2E04-71E9-1D79B6FF37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85761" y="4373958"/>
            <a:ext cx="1754791" cy="1758462"/>
          </a:xfrm>
          <a:prstGeom prst="rect">
            <a:avLst/>
          </a:prstGeom>
        </p:spPr>
      </p:pic>
      <p:sp>
        <p:nvSpPr>
          <p:cNvPr id="24" name="Freeform 23">
            <a:extLst>
              <a:ext uri="{FF2B5EF4-FFF2-40B4-BE49-F238E27FC236}">
                <a16:creationId xmlns:a16="http://schemas.microsoft.com/office/drawing/2014/main" id="{72F44E53-BCBC-A609-E9EE-27DAB063C143}"/>
              </a:ext>
            </a:extLst>
          </p:cNvPr>
          <p:cNvSpPr/>
          <p:nvPr/>
        </p:nvSpPr>
        <p:spPr>
          <a:xfrm rot="5400000">
            <a:off x="6582090" y="2615496"/>
            <a:ext cx="1758462" cy="1758462"/>
          </a:xfrm>
          <a:custGeom>
            <a:avLst/>
            <a:gdLst>
              <a:gd name="connsiteX0" fmla="*/ 2144613 w 2165094"/>
              <a:gd name="connsiteY0" fmla="*/ 0 h 2165094"/>
              <a:gd name="connsiteX1" fmla="*/ 2165094 w 2165094"/>
              <a:gd name="connsiteY1" fmla="*/ 1034 h 2165094"/>
              <a:gd name="connsiteX2" fmla="*/ 2165094 w 2165094"/>
              <a:gd name="connsiteY2" fmla="*/ 2165094 h 2165094"/>
              <a:gd name="connsiteX3" fmla="*/ 1033 w 2165094"/>
              <a:gd name="connsiteY3" fmla="*/ 2165094 h 2165094"/>
              <a:gd name="connsiteX4" fmla="*/ 0 w 2165094"/>
              <a:gd name="connsiteY4" fmla="*/ 2144634 h 2165094"/>
              <a:gd name="connsiteX5" fmla="*/ 0 w 2165094"/>
              <a:gd name="connsiteY5" fmla="*/ 2144594 h 2165094"/>
              <a:gd name="connsiteX6" fmla="*/ 11072 w 2165094"/>
              <a:gd name="connsiteY6" fmla="*/ 1925340 h 2165094"/>
              <a:gd name="connsiteX7" fmla="*/ 2144613 w 2165094"/>
              <a:gd name="connsiteY7" fmla="*/ 0 h 2165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65094" h="2165094">
                <a:moveTo>
                  <a:pt x="2144613" y="0"/>
                </a:moveTo>
                <a:lnTo>
                  <a:pt x="2165094" y="1034"/>
                </a:lnTo>
                <a:lnTo>
                  <a:pt x="2165094" y="2165094"/>
                </a:lnTo>
                <a:lnTo>
                  <a:pt x="1033" y="2165094"/>
                </a:lnTo>
                <a:lnTo>
                  <a:pt x="0" y="2144634"/>
                </a:lnTo>
                <a:lnTo>
                  <a:pt x="0" y="2144594"/>
                </a:lnTo>
                <a:lnTo>
                  <a:pt x="11072" y="1925340"/>
                </a:lnTo>
                <a:cubicBezTo>
                  <a:pt x="120897" y="843905"/>
                  <a:pt x="1034203" y="0"/>
                  <a:pt x="2144613" y="0"/>
                </a:cubicBezTo>
                <a:close/>
              </a:path>
            </a:pathLst>
          </a:custGeom>
          <a:solidFill>
            <a:srgbClr val="C400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BE"/>
          </a:p>
        </p:txBody>
      </p:sp>
      <p:pic>
        <p:nvPicPr>
          <p:cNvPr id="28" name="Picture 27" descr="A purple and black circle&#10;&#10;Description automatically generated">
            <a:extLst>
              <a:ext uri="{FF2B5EF4-FFF2-40B4-BE49-F238E27FC236}">
                <a16:creationId xmlns:a16="http://schemas.microsoft.com/office/drawing/2014/main" id="{7A7A2B8F-EE2D-AC41-3186-EAE3CDAC87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8345828" y="6117672"/>
            <a:ext cx="1758462" cy="1758462"/>
          </a:xfrm>
          <a:prstGeom prst="rect">
            <a:avLst/>
          </a:prstGeom>
        </p:spPr>
      </p:pic>
      <p:pic>
        <p:nvPicPr>
          <p:cNvPr id="33" name="Picture 32" descr="A pink and black chevron pattern&#10;&#10;Description automatically generated">
            <a:extLst>
              <a:ext uri="{FF2B5EF4-FFF2-40B4-BE49-F238E27FC236}">
                <a16:creationId xmlns:a16="http://schemas.microsoft.com/office/drawing/2014/main" id="{66DD4168-AA92-4463-7566-6B1F27BA97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40552" y="4370288"/>
            <a:ext cx="1754791" cy="1758462"/>
          </a:xfrm>
          <a:prstGeom prst="rect">
            <a:avLst/>
          </a:prstGeom>
        </p:spPr>
      </p:pic>
      <p:pic>
        <p:nvPicPr>
          <p:cNvPr id="36" name="Picture 35" descr="A black circle on a pink background&#10;&#10;Description automatically generated">
            <a:extLst>
              <a:ext uri="{FF2B5EF4-FFF2-40B4-BE49-F238E27FC236}">
                <a16:creationId xmlns:a16="http://schemas.microsoft.com/office/drawing/2014/main" id="{CBDF4B27-6DC8-D18C-0875-39FFAAB184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6716" y="871782"/>
            <a:ext cx="1744240" cy="1747889"/>
          </a:xfrm>
          <a:prstGeom prst="rect">
            <a:avLst/>
          </a:prstGeom>
        </p:spPr>
      </p:pic>
      <p:pic>
        <p:nvPicPr>
          <p:cNvPr id="39" name="Picture 38" descr="A black diamond on a pink background&#10;&#10;Description automatically generated">
            <a:extLst>
              <a:ext uri="{FF2B5EF4-FFF2-40B4-BE49-F238E27FC236}">
                <a16:creationId xmlns:a16="http://schemas.microsoft.com/office/drawing/2014/main" id="{52BE63EB-6806-E34A-C7F1-B8E12E534DF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55178" y="2609099"/>
            <a:ext cx="1754790" cy="1758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968357"/>
      </p:ext>
    </p:extLst>
  </p:cSld>
  <p:clrMapOvr>
    <a:masterClrMapping/>
  </p:clrMapOvr>
  <p:transition advClick="0" advTm="8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2DB4CF-78BC-CB80-D40C-7E0C7910EE33}"/>
              </a:ext>
            </a:extLst>
          </p:cNvPr>
          <p:cNvSpPr/>
          <p:nvPr/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rgbClr val="FCF4F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FDA91799-AE81-DA5E-3598-6E95D9F518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840394" y="1987064"/>
            <a:ext cx="8511209" cy="2886553"/>
          </a:xfrm>
          <a:prstGeom prst="rect">
            <a:avLst/>
          </a:prstGeom>
        </p:spPr>
      </p:pic>
      <p:pic>
        <p:nvPicPr>
          <p:cNvPr id="5" name="Picture 4" descr="A purple and black circle&#10;&#10;Description automatically generated">
            <a:extLst>
              <a:ext uri="{FF2B5EF4-FFF2-40B4-BE49-F238E27FC236}">
                <a16:creationId xmlns:a16="http://schemas.microsoft.com/office/drawing/2014/main" id="{8313EE9D-EB37-5AB5-A680-010C194283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0800000">
            <a:off x="8345828" y="-753028"/>
            <a:ext cx="1758462" cy="175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78959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50" ma:contentTypeDescription="" ma:contentTypeScope="" ma:versionID="0d333513289bb87cd27efd38c1c4edc4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cb78508736aa7b27663b7e6984a0556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40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0099885-9432-4caf-9870-10dd17e557ce">
      <Terms xmlns="http://schemas.microsoft.com/office/infopath/2007/PartnerControls"/>
    </lcf76f155ced4ddcb4097134ff3c332f>
    <TaxCatchAll xmlns="cfc230b1-6dd3-467a-8fcc-dfa9df38b740">
      <Value>89</Value>
      <Value>21</Value>
      <Value>1</Value>
      <Value>14</Value>
    </TaxCatchAll>
    <de1e3eb6a8ca4da4a2e4a4e7f9dbdb0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2024</TermName>
          <TermId xmlns="http://schemas.microsoft.com/office/infopath/2007/PartnerControls">945b7bbd-c54e-4860-995d-064a129b977d</TermId>
        </TermInfo>
      </Terms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GOPRO-1830562155-18871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https://gemeenschapsonderwijs.sharepoint.com/sites/prodoc/_layouts/15/DocIdRedir.aspx?ID=GOPRO-1830562155-18871</Url>
      <Description>GOPRO-1830562155-18871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Over GO!</TermName>
          <TermId xmlns="http://schemas.microsoft.com/office/infopath/2007/PartnerControls">e2151251-71d0-4297-b112-07e71cd423f8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43D8FCE3-C175-4374-92E0-A6C3AA217266}"/>
</file>

<file path=customXml/itemProps2.xml><?xml version="1.0" encoding="utf-8"?>
<ds:datastoreItem xmlns:ds="http://schemas.openxmlformats.org/officeDocument/2006/customXml" ds:itemID="{2EC0DA2D-B2B2-476B-9835-F757F61582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09BC67-CDC0-4BAA-A2C6-FCB8E5B62DB1}">
  <ds:schemaRefs>
    <ds:schemaRef ds:uri="68ae350d-59fa-45a2-a2f7-7bb9f21f6a8e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www.w3.org/XML/1998/namespace"/>
    <ds:schemaRef ds:uri="http://schemas.microsoft.com/office/2006/documentManagement/types"/>
    <ds:schemaRef ds:uri="9b376cc6-f98e-417c-b8ac-7bcab5e3e212"/>
    <ds:schemaRef ds:uri="http://schemas.microsoft.com/office/infopath/2007/PartnerControls"/>
    <ds:schemaRef ds:uri="960d156b-dbe9-430a-a136-e1bb8b30a06f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4901E86E-6EC8-4521-BE67-92BD0912EAA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658</Words>
  <Application>Microsoft Office PowerPoint</Application>
  <PresentationFormat>Breedbeeld</PresentationFormat>
  <Paragraphs>92</Paragraphs>
  <Slides>17</Slides>
  <Notes>16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5" baseType="lpstr">
      <vt:lpstr>Flanders Art Sans Condensed</vt:lpstr>
      <vt:lpstr>Arial</vt:lpstr>
      <vt:lpstr>Aptos Display</vt:lpstr>
      <vt:lpstr>Flanders Art Sans Medium</vt:lpstr>
      <vt:lpstr>Calibri</vt:lpstr>
      <vt:lpstr>Aptos</vt:lpstr>
      <vt:lpstr>Flanders Art Sans Black</vt:lpstr>
      <vt:lpstr>Office Theme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Strategisch plan GO! 2030_presentatie met spreekpunten_Hoofdstuk 2</dc:title>
  <dc:creator>Peter Christianen</dc:creator>
  <cp:lastModifiedBy>Sarah Tulkens</cp:lastModifiedBy>
  <cp:revision>1</cp:revision>
  <dcterms:created xsi:type="dcterms:W3CDTF">2024-03-19T12:58:47Z</dcterms:created>
  <dcterms:modified xsi:type="dcterms:W3CDTF">2024-10-03T11:20:03Z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0x01010082340F32E81AE74AA8D837674071337F003BB9480EDAB6514EB2D4DC1FE9EAD30C</vt:lpwstr>
  </property>
  <property fmtid="{D5CDD505-2E9C-101B-9397-08002B2CF9AE}" pid="4" name="GOBoxDocumentType">
    <vt:lpwstr/>
  </property>
  <property fmtid="{D5CDD505-2E9C-101B-9397-08002B2CF9AE}" pid="5" name="GOBoxJaar">
    <vt:lpwstr/>
  </property>
  <property fmtid="{D5CDD505-2E9C-101B-9397-08002B2CF9AE}" pid="6" name="GOProPublicatiestatus">
    <vt:lpwstr>1;#Online|5d773375-47c0-4896-afa8-6eac5ed3e165</vt:lpwstr>
  </property>
  <property fmtid="{D5CDD505-2E9C-101B-9397-08002B2CF9AE}" pid="7" name="_dlc_DocIdItemGuid">
    <vt:lpwstr>4cda6fb9-b71b-4b1b-9855-c1a07dfdbb0e</vt:lpwstr>
  </property>
  <property fmtid="{D5CDD505-2E9C-101B-9397-08002B2CF9AE}" pid="8" name="GOProOnderwijsniveaus">
    <vt:lpwstr>14;#Alle onderwijsniveaus|2fe7c676-0ce6-4fab-b265-4b19c15279a5</vt:lpwstr>
  </property>
  <property fmtid="{D5CDD505-2E9C-101B-9397-08002B2CF9AE}" pid="9" name="GOProOorsprong">
    <vt:lpwstr/>
  </property>
  <property fmtid="{D5CDD505-2E9C-101B-9397-08002B2CF9AE}" pid="10" name="GOProThemas">
    <vt:lpwstr>21;#Over GO!|e2151251-71d0-4297-b112-07e71cd423f8</vt:lpwstr>
  </property>
  <property fmtid="{D5CDD505-2E9C-101B-9397-08002B2CF9AE}" pid="11" name="GOProSchooljaar">
    <vt:lpwstr/>
  </property>
  <property fmtid="{D5CDD505-2E9C-101B-9397-08002B2CF9AE}" pid="12" name="GOProJaar">
    <vt:lpwstr>89;#2024|945b7bbd-c54e-4860-995d-064a129b977d</vt:lpwstr>
  </property>
  <property fmtid="{D5CDD505-2E9C-101B-9397-08002B2CF9AE}" pid="13" name="b7138fb3ec4945d1b493fd0417e76ba00">
    <vt:lpwstr>Online|5d773375-47c0-4896-afa8-6eac5ed3e165</vt:lpwstr>
  </property>
  <property fmtid="{D5CDD505-2E9C-101B-9397-08002B2CF9AE}" pid="14" name="kd5442dc84a74696940d35a8b1c8f3110">
    <vt:lpwstr/>
  </property>
  <property fmtid="{D5CDD505-2E9C-101B-9397-08002B2CF9AE}" pid="15" name="fef4875bd7d04335af313950a580cd9d0">
    <vt:lpwstr>Over GO!|e2151251-71d0-4297-b112-07e71cd423f8</vt:lpwstr>
  </property>
  <property fmtid="{D5CDD505-2E9C-101B-9397-08002B2CF9AE}" pid="16" name="de1e3eb6a8ca4da4a2e4a4e7f9dbdb0f0">
    <vt:lpwstr>2024|945b7bbd-c54e-4860-995d-064a129b977d</vt:lpwstr>
  </property>
  <property fmtid="{D5CDD505-2E9C-101B-9397-08002B2CF9AE}" pid="17" name="jf7d25e4f253405f956d844861b53c3f0">
    <vt:lpwstr/>
  </property>
  <property fmtid="{D5CDD505-2E9C-101B-9397-08002B2CF9AE}" pid="18" name="o172414bd89a43df866647d10211954f0">
    <vt:lpwstr>Alle onderwijsniveaus|2fe7c676-0ce6-4fab-b265-4b19c15279a5</vt:lpwstr>
  </property>
</Properties>
</file>