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9.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0.xml" ContentType="application/vnd.openxmlformats-officedocument.presentationml.slide+xml"/>
  <Override PartName="/ppt/presentation.xml" ContentType="application/vnd.openxmlformats-officedocument.presentationml.presentation.main+xml"/>
  <Override PartName="/ppt/slides/slide18.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17.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16.xml" ContentType="application/vnd.openxmlformats-officedocument.presentationml.slide+xml"/>
  <Override PartName="/ppt/slideMasters/slideMaster4.xml" ContentType="application/vnd.openxmlformats-officedocument.presentationml.slideMaster+xml"/>
  <Override PartName="/ppt/slideMasters/slideMaster3.xml" ContentType="application/vnd.openxmlformats-officedocument.presentationml.slideMaster+xml"/>
  <Override PartName="/ppt/slideMasters/slideMaster2.xml" ContentType="application/vnd.openxmlformats-officedocument.presentationml.slideMaster+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slideLayouts/slideLayout15.xml" ContentType="application/vnd.openxmlformats-officedocument.presentationml.slideLayout+xml"/>
  <Override PartName="/ppt/slideLayouts/slideLayout32.xml" ContentType="application/vnd.openxmlformats-officedocument.presentationml.slideLayout+xml"/>
  <Override PartName="/ppt/slideLayouts/slideLayout31.xml" ContentType="application/vnd.openxmlformats-officedocument.presentationml.slideLayout+xml"/>
  <Override PartName="/ppt/slideLayouts/slideLayout30.xml" ContentType="application/vnd.openxmlformats-officedocument.presentationml.slideLayout+xml"/>
  <Override PartName="/ppt/slideLayouts/slideLayout29.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14.xml" ContentType="application/vnd.openxmlformats-officedocument.presentationml.slideLayout+xml"/>
  <Override PartName="/ppt/slideLayouts/slideLayout38.xml" ContentType="application/vnd.openxmlformats-officedocument.presentationml.slideLayout+xml"/>
  <Override PartName="/ppt/slideLayouts/slideLayout37.xml" ContentType="application/vnd.openxmlformats-officedocument.presentationml.slideLayout+xml"/>
  <Override PartName="/ppt/slideLayouts/slideLayout36.xml" ContentType="application/vnd.openxmlformats-officedocument.presentationml.slideLayout+xml"/>
  <Override PartName="/ppt/slideLayouts/slideLayout28.xml" ContentType="application/vnd.openxmlformats-officedocument.presentationml.slideLayout+xml"/>
  <Override PartName="/ppt/slideLayouts/slideLayout27.xml" ContentType="application/vnd.openxmlformats-officedocument.presentationml.slideLayout+xml"/>
  <Override PartName="/ppt/slideLayouts/slideLayout13.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6.xml" ContentType="application/vnd.openxmlformats-officedocument.presentationml.slideLayout+xml"/>
  <Override PartName="/ppt/slideLayouts/slideLayout25.xml" ContentType="application/vnd.openxmlformats-officedocument.presentationml.slideLayout+xml"/>
  <Override PartName="/ppt/slideLayouts/slideLayout24.xml" ContentType="application/vnd.openxmlformats-officedocument.presentationml.slideLayout+xml"/>
  <Override PartName="/ppt/slideLayouts/slideLayout23.xml" ContentType="application/vnd.openxmlformats-officedocument.presentationml.slideLayout+xml"/>
  <Override PartName="/ppt/slideLayouts/slideLayout12.xml" ContentType="application/vnd.openxmlformats-officedocument.presentationml.slideLayout+xml"/>
  <Override PartName="/ppt/slideLayouts/slideLayout39.xml" ContentType="application/vnd.openxmlformats-officedocument.presentationml.slideLayout+xml"/>
  <Override PartName="/ppt/slideLayouts/slideLayout10.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52.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51.xml" ContentType="application/vnd.openxmlformats-officedocument.presentationml.slideLayout+xml"/>
  <Override PartName="/ppt/slideLayouts/slideLayout11.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43.xml" ContentType="application/vnd.openxmlformats-officedocument.presentationml.slideLayout+xml"/>
  <Override PartName="/ppt/slideLayouts/slideLayout42.xml" ContentType="application/vnd.openxmlformats-officedocument.presentationml.slideLayout+xml"/>
  <Override PartName="/ppt/slideLayouts/slideLayout41.xml" ContentType="application/vnd.openxmlformats-officedocument.presentationml.slideLayout+xml"/>
  <Override PartName="/ppt/slideLayouts/slideLayout40.xml" ContentType="application/vnd.openxmlformats-officedocument.presentationml.slideLayout+xml"/>
  <Override PartName="/ppt/slideLayouts/slideLayout45.xml" ContentType="application/vnd.openxmlformats-officedocument.presentationml.slideLayout+xml"/>
  <Override PartName="/ppt/slideLayouts/slideLayout44.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6.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5.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revisionInfo.xml" ContentType="application/vnd.ms-powerpoint.revisioninfo+xml"/>
  <Override PartName="/customXml/itemProps4.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8" r:id="rId4"/>
    <p:sldMasterId id="2147483673" r:id="rId5"/>
    <p:sldMasterId id="2147483687" r:id="rId6"/>
    <p:sldMasterId id="2147483701" r:id="rId7"/>
  </p:sldMasterIdLst>
  <p:notesMasterIdLst>
    <p:notesMasterId r:id="rId30"/>
  </p:notesMasterIdLst>
  <p:sldIdLst>
    <p:sldId id="364" r:id="rId8"/>
    <p:sldId id="392" r:id="rId9"/>
    <p:sldId id="397" r:id="rId10"/>
    <p:sldId id="381" r:id="rId11"/>
    <p:sldId id="395" r:id="rId12"/>
    <p:sldId id="402" r:id="rId13"/>
    <p:sldId id="371" r:id="rId14"/>
    <p:sldId id="404" r:id="rId15"/>
    <p:sldId id="412" r:id="rId16"/>
    <p:sldId id="413" r:id="rId17"/>
    <p:sldId id="411" r:id="rId18"/>
    <p:sldId id="367" r:id="rId19"/>
    <p:sldId id="398" r:id="rId20"/>
    <p:sldId id="410" r:id="rId21"/>
    <p:sldId id="409" r:id="rId22"/>
    <p:sldId id="408" r:id="rId23"/>
    <p:sldId id="399" r:id="rId24"/>
    <p:sldId id="400" r:id="rId25"/>
    <p:sldId id="401" r:id="rId26"/>
    <p:sldId id="339" r:id="rId27"/>
    <p:sldId id="374" r:id="rId28"/>
    <p:sldId id="407"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4004B"/>
    <a:srgbClr val="A7BA19"/>
    <a:srgbClr val="AAAAAA"/>
    <a:srgbClr val="A9A9A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EF73F70-C2F2-4CAD-91FF-A11F1D13D448}" v="628" dt="2022-01-13T13:22:05.524"/>
    <p1510:client id="{CEF50D3E-6CB8-4949-B0CF-F65E02991D09}" v="25" dt="2022-01-14T10:45:58.37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744" y="5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 Type="http://schemas.openxmlformats.org/officeDocument/2006/relationships/customXml" Target="../customXml/item3.xml"/><Relationship Id="rId21" Type="http://schemas.openxmlformats.org/officeDocument/2006/relationships/slide" Target="slides/slide14.xml"/><Relationship Id="rId34" Type="http://schemas.openxmlformats.org/officeDocument/2006/relationships/tableStyles" Target="tableStyles.xml"/><Relationship Id="rId7" Type="http://schemas.openxmlformats.org/officeDocument/2006/relationships/slideMaster" Target="slideMasters/slideMaster4.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customXml" Target="../customXml/item4.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notesMaster" Target="notesMasters/notesMaster1.xml"/><Relationship Id="rId35" Type="http://schemas.microsoft.com/office/2015/10/relationships/revisionInfo" Target="revisionInfo.xml"/><Relationship Id="rId8"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BE"/>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E21A31-E5A8-412B-9A67-1D51D4A50883}" type="datetimeFigureOut">
              <a:rPr lang="nl-BE" smtClean="0"/>
              <a:t>21/01/2022</a:t>
            </a:fld>
            <a:endParaRPr lang="nl-BE"/>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BE"/>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BE"/>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9CDEFE9-6EF6-4C65-AB0F-4A13CCABD5C2}" type="slidenum">
              <a:rPr lang="nl-BE" smtClean="0"/>
              <a:t>‹nr.›</a:t>
            </a:fld>
            <a:endParaRPr lang="nl-BE"/>
          </a:p>
        </p:txBody>
      </p:sp>
    </p:spTree>
    <p:extLst>
      <p:ext uri="{BB962C8B-B14F-4D97-AF65-F5344CB8AC3E}">
        <p14:creationId xmlns:p14="http://schemas.microsoft.com/office/powerpoint/2010/main" val="986811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79CDEFE9-6EF6-4C65-AB0F-4A13CCABD5C2}" type="slidenum">
              <a:rPr lang="nl-BE" smtClean="0"/>
              <a:t>20</a:t>
            </a:fld>
            <a:endParaRPr lang="nl-BE"/>
          </a:p>
        </p:txBody>
      </p:sp>
    </p:spTree>
    <p:extLst>
      <p:ext uri="{BB962C8B-B14F-4D97-AF65-F5344CB8AC3E}">
        <p14:creationId xmlns:p14="http://schemas.microsoft.com/office/powerpoint/2010/main" val="149601505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emf"/></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emf"/></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emf"/></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emf"/></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emf"/></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emf"/></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emf"/></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emf"/></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emf"/></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emf"/></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emf"/></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emf"/></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2.emf"/></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5.png"/><Relationship Id="rId1" Type="http://schemas.openxmlformats.org/officeDocument/2006/relationships/slideMaster" Target="../slideMasters/slideMaster2.xml"/><Relationship Id="rId4" Type="http://schemas.openxmlformats.org/officeDocument/2006/relationships/image" Target="../media/image2.emf"/></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emf"/><Relationship Id="rId1" Type="http://schemas.openxmlformats.org/officeDocument/2006/relationships/slideMaster" Target="../slideMasters/slideMaster2.xml"/><Relationship Id="rId4" Type="http://schemas.openxmlformats.org/officeDocument/2006/relationships/image" Target="../media/image9.sv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emf"/><Relationship Id="rId1" Type="http://schemas.openxmlformats.org/officeDocument/2006/relationships/slideMaster" Target="../slideMasters/slideMaster2.xml"/><Relationship Id="rId4" Type="http://schemas.openxmlformats.org/officeDocument/2006/relationships/image" Target="../media/image9.sv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emf"/><Relationship Id="rId1" Type="http://schemas.openxmlformats.org/officeDocument/2006/relationships/slideMaster" Target="../slideMasters/slideMaster2.xml"/><Relationship Id="rId4" Type="http://schemas.openxmlformats.org/officeDocument/2006/relationships/image" Target="../media/image9.sv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emf"/><Relationship Id="rId1" Type="http://schemas.openxmlformats.org/officeDocument/2006/relationships/slideMaster" Target="../slideMasters/slideMaster2.xml"/><Relationship Id="rId4" Type="http://schemas.openxmlformats.org/officeDocument/2006/relationships/image" Target="../media/image9.sv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emf"/><Relationship Id="rId1" Type="http://schemas.openxmlformats.org/officeDocument/2006/relationships/slideMaster" Target="../slideMasters/slideMaster2.xml"/><Relationship Id="rId4" Type="http://schemas.openxmlformats.org/officeDocument/2006/relationships/image" Target="../media/image9.sv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emf"/><Relationship Id="rId1" Type="http://schemas.openxmlformats.org/officeDocument/2006/relationships/slideMaster" Target="../slideMasters/slideMaster2.xml"/><Relationship Id="rId4" Type="http://schemas.openxmlformats.org/officeDocument/2006/relationships/image" Target="../media/image9.sv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emf"/><Relationship Id="rId1" Type="http://schemas.openxmlformats.org/officeDocument/2006/relationships/slideMaster" Target="../slideMasters/slideMaster2.xml"/><Relationship Id="rId4" Type="http://schemas.openxmlformats.org/officeDocument/2006/relationships/image" Target="../media/image9.sv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emf"/><Relationship Id="rId1" Type="http://schemas.openxmlformats.org/officeDocument/2006/relationships/slideMaster" Target="../slideMasters/slideMaster2.xml"/><Relationship Id="rId4" Type="http://schemas.openxmlformats.org/officeDocument/2006/relationships/image" Target="../media/image9.sv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emf"/><Relationship Id="rId1" Type="http://schemas.openxmlformats.org/officeDocument/2006/relationships/slideMaster" Target="../slideMasters/slideMaster2.xml"/><Relationship Id="rId4" Type="http://schemas.openxmlformats.org/officeDocument/2006/relationships/image" Target="../media/image9.sv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emf"/><Relationship Id="rId1" Type="http://schemas.openxmlformats.org/officeDocument/2006/relationships/slideMaster" Target="../slideMasters/slideMaster2.xml"/><Relationship Id="rId4" Type="http://schemas.openxmlformats.org/officeDocument/2006/relationships/image" Target="../media/image9.sv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5.png"/><Relationship Id="rId1" Type="http://schemas.openxmlformats.org/officeDocument/2006/relationships/slideMaster" Target="../slideMasters/slideMaster2.xml"/><Relationship Id="rId4" Type="http://schemas.openxmlformats.org/officeDocument/2006/relationships/image" Target="../media/image2.emf"/></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Master" Target="../slideMasters/slideMaster3.xml"/><Relationship Id="rId4" Type="http://schemas.openxmlformats.org/officeDocument/2006/relationships/image" Target="../media/image2.emf"/></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Master" Target="../slideMasters/slideMaster3.xml"/><Relationship Id="rId4" Type="http://schemas.openxmlformats.org/officeDocument/2006/relationships/image" Target="../media/image2.emf"/></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emf"/><Relationship Id="rId1" Type="http://schemas.openxmlformats.org/officeDocument/2006/relationships/slideMaster" Target="../slideMasters/slideMaster3.xml"/><Relationship Id="rId4" Type="http://schemas.openxmlformats.org/officeDocument/2006/relationships/image" Target="../media/image13.sv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emf"/><Relationship Id="rId1" Type="http://schemas.openxmlformats.org/officeDocument/2006/relationships/slideMaster" Target="../slideMasters/slideMaster3.xml"/><Relationship Id="rId4" Type="http://schemas.openxmlformats.org/officeDocument/2006/relationships/image" Target="../media/image13.svg"/></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emf"/><Relationship Id="rId1" Type="http://schemas.openxmlformats.org/officeDocument/2006/relationships/slideMaster" Target="../slideMasters/slideMaster3.xml"/><Relationship Id="rId4" Type="http://schemas.openxmlformats.org/officeDocument/2006/relationships/image" Target="../media/image13.svg"/></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emf"/><Relationship Id="rId1" Type="http://schemas.openxmlformats.org/officeDocument/2006/relationships/slideMaster" Target="../slideMasters/slideMaster3.xml"/><Relationship Id="rId4" Type="http://schemas.openxmlformats.org/officeDocument/2006/relationships/image" Target="../media/image13.sv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emf"/><Relationship Id="rId1" Type="http://schemas.openxmlformats.org/officeDocument/2006/relationships/slideMaster" Target="../slideMasters/slideMaster3.xml"/><Relationship Id="rId4" Type="http://schemas.openxmlformats.org/officeDocument/2006/relationships/image" Target="../media/image13.sv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emf"/><Relationship Id="rId1" Type="http://schemas.openxmlformats.org/officeDocument/2006/relationships/slideMaster" Target="../slideMasters/slideMaster3.xml"/><Relationship Id="rId4" Type="http://schemas.openxmlformats.org/officeDocument/2006/relationships/image" Target="../media/image13.svg"/></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emf"/><Relationship Id="rId1" Type="http://schemas.openxmlformats.org/officeDocument/2006/relationships/slideMaster" Target="../slideMasters/slideMaster3.xml"/><Relationship Id="rId4" Type="http://schemas.openxmlformats.org/officeDocument/2006/relationships/image" Target="../media/image13.sv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emf"/><Relationship Id="rId1" Type="http://schemas.openxmlformats.org/officeDocument/2006/relationships/slideMaster" Target="../slideMasters/slideMaster3.xml"/><Relationship Id="rId4" Type="http://schemas.openxmlformats.org/officeDocument/2006/relationships/image" Target="../media/image13.svg"/></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emf"/><Relationship Id="rId1" Type="http://schemas.openxmlformats.org/officeDocument/2006/relationships/slideMaster" Target="../slideMasters/slideMaster3.xml"/><Relationship Id="rId4" Type="http://schemas.openxmlformats.org/officeDocument/2006/relationships/image" Target="../media/image13.sv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emf"/><Relationship Id="rId1" Type="http://schemas.openxmlformats.org/officeDocument/2006/relationships/slideMaster" Target="../slideMasters/slideMaster3.xml"/><Relationship Id="rId4" Type="http://schemas.openxmlformats.org/officeDocument/2006/relationships/image" Target="../media/image13.svg"/></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Master" Target="../slideMasters/slideMaster3.xml"/><Relationship Id="rId4" Type="http://schemas.openxmlformats.org/officeDocument/2006/relationships/image" Target="../media/image2.emf"/></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8.png"/><Relationship Id="rId1" Type="http://schemas.openxmlformats.org/officeDocument/2006/relationships/slideMaster" Target="../slideMasters/slideMaster4.xml"/><Relationship Id="rId4" Type="http://schemas.openxmlformats.org/officeDocument/2006/relationships/image" Target="../media/image2.emf"/></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Master" Target="../slideMasters/slideMaster4.xml"/><Relationship Id="rId4" Type="http://schemas.openxmlformats.org/officeDocument/2006/relationships/image" Target="../media/image2.emf"/></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emf"/><Relationship Id="rId1" Type="http://schemas.openxmlformats.org/officeDocument/2006/relationships/slideMaster" Target="../slideMasters/slideMaster4.xml"/><Relationship Id="rId4" Type="http://schemas.openxmlformats.org/officeDocument/2006/relationships/image" Target="../media/image17.svg"/></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emf"/><Relationship Id="rId1" Type="http://schemas.openxmlformats.org/officeDocument/2006/relationships/slideMaster" Target="../slideMasters/slideMaster4.xml"/><Relationship Id="rId4" Type="http://schemas.openxmlformats.org/officeDocument/2006/relationships/image" Target="../media/image17.svg"/></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emf"/><Relationship Id="rId1" Type="http://schemas.openxmlformats.org/officeDocument/2006/relationships/slideMaster" Target="../slideMasters/slideMaster4.xml"/><Relationship Id="rId4" Type="http://schemas.openxmlformats.org/officeDocument/2006/relationships/image" Target="../media/image17.svg"/></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emf"/><Relationship Id="rId1" Type="http://schemas.openxmlformats.org/officeDocument/2006/relationships/slideMaster" Target="../slideMasters/slideMaster4.xml"/><Relationship Id="rId4" Type="http://schemas.openxmlformats.org/officeDocument/2006/relationships/image" Target="../media/image17.svg"/></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emf"/><Relationship Id="rId1" Type="http://schemas.openxmlformats.org/officeDocument/2006/relationships/slideMaster" Target="../slideMasters/slideMaster4.xml"/><Relationship Id="rId4" Type="http://schemas.openxmlformats.org/officeDocument/2006/relationships/image" Target="../media/image17.svg"/></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emf"/><Relationship Id="rId1" Type="http://schemas.openxmlformats.org/officeDocument/2006/relationships/slideMaster" Target="../slideMasters/slideMaster4.xml"/><Relationship Id="rId4" Type="http://schemas.openxmlformats.org/officeDocument/2006/relationships/image" Target="../media/image17.svg"/></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emf"/><Relationship Id="rId1" Type="http://schemas.openxmlformats.org/officeDocument/2006/relationships/slideMaster" Target="../slideMasters/slideMaster4.xml"/><Relationship Id="rId4" Type="http://schemas.openxmlformats.org/officeDocument/2006/relationships/image" Target="../media/image17.svg"/></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emf"/><Relationship Id="rId1" Type="http://schemas.openxmlformats.org/officeDocument/2006/relationships/slideMaster" Target="../slideMasters/slideMaster4.xml"/><Relationship Id="rId4" Type="http://schemas.openxmlformats.org/officeDocument/2006/relationships/image" Target="../media/image17.svg"/></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emf"/><Relationship Id="rId1" Type="http://schemas.openxmlformats.org/officeDocument/2006/relationships/slideMaster" Target="../slideMasters/slideMaster4.xml"/><Relationship Id="rId4" Type="http://schemas.openxmlformats.org/officeDocument/2006/relationships/image" Target="../media/image17.svg"/></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emf"/><Relationship Id="rId1" Type="http://schemas.openxmlformats.org/officeDocument/2006/relationships/slideMaster" Target="../slideMasters/slideMaster4.xml"/><Relationship Id="rId4" Type="http://schemas.openxmlformats.org/officeDocument/2006/relationships/image" Target="../media/image17.svg"/></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Master" Target="../slideMasters/slideMaster4.xml"/><Relationship Id="rId4" Type="http://schemas.openxmlformats.org/officeDocument/2006/relationships/image" Target="../media/image2.emf"/></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01_Intro-01">
    <p:spTree>
      <p:nvGrpSpPr>
        <p:cNvPr id="1" name=""/>
        <p:cNvGrpSpPr/>
        <p:nvPr/>
      </p:nvGrpSpPr>
      <p:grpSpPr>
        <a:xfrm>
          <a:off x="0" y="0"/>
          <a:ext cx="0" cy="0"/>
          <a:chOff x="0" y="0"/>
          <a:chExt cx="0" cy="0"/>
        </a:xfrm>
      </p:grpSpPr>
      <p:sp>
        <p:nvSpPr>
          <p:cNvPr id="50" name="Freeform 49">
            <a:extLst>
              <a:ext uri="{FF2B5EF4-FFF2-40B4-BE49-F238E27FC236}">
                <a16:creationId xmlns:a16="http://schemas.microsoft.com/office/drawing/2014/main" id="{05BE1272-15BF-0C45-900F-DE9BB1AE64B3}"/>
              </a:ext>
            </a:extLst>
          </p:cNvPr>
          <p:cNvSpPr/>
          <p:nvPr userDrawn="1"/>
        </p:nvSpPr>
        <p:spPr>
          <a:xfrm>
            <a:off x="186297" y="0"/>
            <a:ext cx="6624637" cy="4232713"/>
          </a:xfrm>
          <a:custGeom>
            <a:avLst/>
            <a:gdLst>
              <a:gd name="connsiteX0" fmla="*/ 0 w 6624637"/>
              <a:gd name="connsiteY0" fmla="*/ 0 h 4232713"/>
              <a:gd name="connsiteX1" fmla="*/ 6624637 w 6624637"/>
              <a:gd name="connsiteY1" fmla="*/ 0 h 4232713"/>
              <a:gd name="connsiteX2" fmla="*/ 6624637 w 6624637"/>
              <a:gd name="connsiteY2" fmla="*/ 3237864 h 4232713"/>
              <a:gd name="connsiteX3" fmla="*/ 6624637 w 6624637"/>
              <a:gd name="connsiteY3" fmla="*/ 3293637 h 4232713"/>
              <a:gd name="connsiteX4" fmla="*/ 6617078 w 6624637"/>
              <a:gd name="connsiteY4" fmla="*/ 3331078 h 4232713"/>
              <a:gd name="connsiteX5" fmla="*/ 6527762 w 6624637"/>
              <a:gd name="connsiteY5" fmla="*/ 3420394 h 4232713"/>
              <a:gd name="connsiteX6" fmla="*/ 6504240 w 6624637"/>
              <a:gd name="connsiteY6" fmla="*/ 3425143 h 4232713"/>
              <a:gd name="connsiteX7" fmla="*/ 6453175 w 6624637"/>
              <a:gd name="connsiteY7" fmla="*/ 3431714 h 4232713"/>
              <a:gd name="connsiteX8" fmla="*/ 301298 w 6624637"/>
              <a:gd name="connsiteY8" fmla="*/ 4223294 h 4232713"/>
              <a:gd name="connsiteX9" fmla="*/ 228101 w 6624637"/>
              <a:gd name="connsiteY9" fmla="*/ 4232713 h 4232713"/>
              <a:gd name="connsiteX10" fmla="*/ 187275 w 6624637"/>
              <a:gd name="connsiteY10" fmla="*/ 4228597 h 4232713"/>
              <a:gd name="connsiteX11" fmla="*/ 126 w 6624637"/>
              <a:gd name="connsiteY11" fmla="*/ 4041448 h 4232713"/>
              <a:gd name="connsiteX12" fmla="*/ 0 w 6624637"/>
              <a:gd name="connsiteY12" fmla="*/ 4040198 h 4232713"/>
              <a:gd name="connsiteX13" fmla="*/ 0 w 6624637"/>
              <a:gd name="connsiteY13" fmla="*/ 3945758 h 423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624637" h="4232713">
                <a:moveTo>
                  <a:pt x="0" y="0"/>
                </a:moveTo>
                <a:lnTo>
                  <a:pt x="6624637" y="0"/>
                </a:lnTo>
                <a:lnTo>
                  <a:pt x="6624637" y="3237864"/>
                </a:lnTo>
                <a:lnTo>
                  <a:pt x="6624637" y="3293637"/>
                </a:lnTo>
                <a:lnTo>
                  <a:pt x="6617078" y="3331078"/>
                </a:lnTo>
                <a:cubicBezTo>
                  <a:pt x="6600093" y="3371237"/>
                  <a:pt x="6567921" y="3403408"/>
                  <a:pt x="6527762" y="3420394"/>
                </a:cubicBezTo>
                <a:lnTo>
                  <a:pt x="6504240" y="3425143"/>
                </a:lnTo>
                <a:lnTo>
                  <a:pt x="6453175" y="3431714"/>
                </a:lnTo>
                <a:lnTo>
                  <a:pt x="301298" y="4223294"/>
                </a:lnTo>
                <a:lnTo>
                  <a:pt x="228101" y="4232713"/>
                </a:lnTo>
                <a:lnTo>
                  <a:pt x="187275" y="4228597"/>
                </a:lnTo>
                <a:cubicBezTo>
                  <a:pt x="93337" y="4209375"/>
                  <a:pt x="19349" y="4135386"/>
                  <a:pt x="126" y="4041448"/>
                </a:cubicBezTo>
                <a:lnTo>
                  <a:pt x="0" y="4040198"/>
                </a:lnTo>
                <a:lnTo>
                  <a:pt x="0" y="394575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8">
            <a:extLst>
              <a:ext uri="{FF2B5EF4-FFF2-40B4-BE49-F238E27FC236}">
                <a16:creationId xmlns:a16="http://schemas.microsoft.com/office/drawing/2014/main" id="{895BFEB8-83B6-5447-A8CB-A9515B3928C3}"/>
              </a:ext>
            </a:extLst>
          </p:cNvPr>
          <p:cNvPicPr>
            <a:picLocks noChangeAspect="1"/>
          </p:cNvPicPr>
          <p:nvPr userDrawn="1"/>
        </p:nvPicPr>
        <p:blipFill>
          <a:blip r:embed="rId2">
            <a:extLst>
              <a:ext uri="{96DAC541-7B7A-43D3-8B79-37D633B846F1}">
                <asvg:svgBlip xmlns:asvg="http://schemas.microsoft.com/office/drawing/2016/SVG/main" xmlns="" r:embed="rId3"/>
              </a:ext>
            </a:extLst>
          </a:blip>
          <a:stretch>
            <a:fillRect/>
          </a:stretch>
        </p:blipFill>
        <p:spPr>
          <a:xfrm>
            <a:off x="3728788" y="5695293"/>
            <a:ext cx="2731346" cy="759293"/>
          </a:xfrm>
          <a:prstGeom prst="rect">
            <a:avLst/>
          </a:prstGeom>
        </p:spPr>
      </p:pic>
      <p:sp>
        <p:nvSpPr>
          <p:cNvPr id="10" name="Picture Placeholder 9">
            <a:extLst>
              <a:ext uri="{FF2B5EF4-FFF2-40B4-BE49-F238E27FC236}">
                <a16:creationId xmlns:a16="http://schemas.microsoft.com/office/drawing/2014/main" id="{25461511-15DE-6E49-A60E-1B43A17D6E6A}"/>
              </a:ext>
            </a:extLst>
          </p:cNvPr>
          <p:cNvSpPr>
            <a:spLocks noGrp="1"/>
          </p:cNvSpPr>
          <p:nvPr>
            <p:ph type="pic" sz="quarter" idx="10" hasCustomPrompt="1"/>
          </p:nvPr>
        </p:nvSpPr>
        <p:spPr>
          <a:xfrm>
            <a:off x="6959600" y="0"/>
            <a:ext cx="5232399"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r>
              <a:rPr lang="en-US"/>
              <a:t/>
            </a:r>
            <a:br>
              <a:rPr lang="en-US"/>
            </a:br>
            <a:r>
              <a:rPr lang="en-US"/>
              <a:t>om </a:t>
            </a:r>
            <a:r>
              <a:rPr lang="en-US" err="1"/>
              <a:t>een</a:t>
            </a:r>
            <a:r>
              <a:rPr lang="en-US"/>
              <a:t> </a:t>
            </a:r>
            <a:r>
              <a:rPr lang="en-US" err="1"/>
              <a:t>afbeelding</a:t>
            </a:r>
            <a:r>
              <a:rPr lang="en-US"/>
              <a:t/>
            </a:r>
            <a:br>
              <a:rPr lang="en-US"/>
            </a:br>
            <a:r>
              <a:rPr lang="en-US"/>
              <a:t>toe </a:t>
            </a:r>
            <a:r>
              <a:rPr lang="en-US" err="1"/>
              <a:t>te</a:t>
            </a:r>
            <a:r>
              <a:rPr lang="en-US"/>
              <a:t> </a:t>
            </a:r>
            <a:r>
              <a:rPr lang="en-US" err="1"/>
              <a:t>voegen</a:t>
            </a:r>
            <a:endParaRPr lang="en-US"/>
          </a:p>
        </p:txBody>
      </p:sp>
      <p:sp>
        <p:nvSpPr>
          <p:cNvPr id="7" name="Title 6">
            <a:extLst>
              <a:ext uri="{FF2B5EF4-FFF2-40B4-BE49-F238E27FC236}">
                <a16:creationId xmlns:a16="http://schemas.microsoft.com/office/drawing/2014/main" id="{FB1330DF-3D8E-F049-8E12-357A12207F75}"/>
              </a:ext>
            </a:extLst>
          </p:cNvPr>
          <p:cNvSpPr>
            <a:spLocks noGrp="1"/>
          </p:cNvSpPr>
          <p:nvPr>
            <p:ph type="title" hasCustomPrompt="1"/>
          </p:nvPr>
        </p:nvSpPr>
        <p:spPr>
          <a:xfrm>
            <a:off x="434622" y="365126"/>
            <a:ext cx="6025512" cy="1965564"/>
          </a:xfrm>
        </p:spPr>
        <p:txBody>
          <a:bodyPr/>
          <a:lstStyle>
            <a:lvl1pPr>
              <a:defRPr>
                <a:solidFill>
                  <a:schemeClr val="bg1"/>
                </a:solidFill>
              </a:defRPr>
            </a:lvl1pPr>
          </a:lstStyle>
          <a:p>
            <a:r>
              <a:rPr lang="en-US" err="1"/>
              <a:t>Klik</a:t>
            </a:r>
            <a:r>
              <a:rPr lang="en-US"/>
              <a:t> om de TITEL </a:t>
            </a:r>
            <a:r>
              <a:rPr lang="en-US" err="1"/>
              <a:t>aan</a:t>
            </a:r>
            <a:r>
              <a:rPr lang="en-US"/>
              <a:t> </a:t>
            </a:r>
            <a:br>
              <a:rPr lang="en-US"/>
            </a:br>
            <a:r>
              <a:rPr lang="en-US" err="1"/>
              <a:t>te</a:t>
            </a:r>
            <a:r>
              <a:rPr lang="en-US"/>
              <a:t> </a:t>
            </a:r>
            <a:r>
              <a:rPr lang="en-US" err="1"/>
              <a:t>passen</a:t>
            </a:r>
            <a:endParaRPr lang="en-US"/>
          </a:p>
        </p:txBody>
      </p:sp>
      <p:pic>
        <p:nvPicPr>
          <p:cNvPr id="12" name="Picture 11">
            <a:extLst>
              <a:ext uri="{FF2B5EF4-FFF2-40B4-BE49-F238E27FC236}">
                <a16:creationId xmlns:a16="http://schemas.microsoft.com/office/drawing/2014/main" id="{74121BD5-9B02-F543-B85F-77FA54E536CE}"/>
              </a:ext>
            </a:extLst>
          </p:cNvPr>
          <p:cNvPicPr>
            <a:picLocks noChangeAspect="1"/>
          </p:cNvPicPr>
          <p:nvPr userDrawn="1"/>
        </p:nvPicPr>
        <p:blipFill>
          <a:blip r:embed="rId4"/>
          <a:stretch>
            <a:fillRect/>
          </a:stretch>
        </p:blipFill>
        <p:spPr>
          <a:xfrm rot="9914162">
            <a:off x="-3640523" y="5658386"/>
            <a:ext cx="4889334" cy="1835995"/>
          </a:xfrm>
          <a:prstGeom prst="rect">
            <a:avLst/>
          </a:prstGeom>
        </p:spPr>
      </p:pic>
      <p:sp>
        <p:nvSpPr>
          <p:cNvPr id="14" name="Text Placeholder 12">
            <a:extLst>
              <a:ext uri="{FF2B5EF4-FFF2-40B4-BE49-F238E27FC236}">
                <a16:creationId xmlns:a16="http://schemas.microsoft.com/office/drawing/2014/main" id="{ED423028-0FDD-7B47-82AD-EEFF494C6F09}"/>
              </a:ext>
            </a:extLst>
          </p:cNvPr>
          <p:cNvSpPr>
            <a:spLocks noGrp="1"/>
          </p:cNvSpPr>
          <p:nvPr>
            <p:ph type="body" sz="quarter" idx="11" hasCustomPrompt="1"/>
          </p:nvPr>
        </p:nvSpPr>
        <p:spPr>
          <a:xfrm>
            <a:off x="434622" y="2506904"/>
            <a:ext cx="6341096" cy="914400"/>
          </a:xfrm>
        </p:spPr>
        <p:txBody>
          <a:bodyPr/>
          <a:lstStyle>
            <a:lvl1pPr marL="0" indent="0">
              <a:buNone/>
              <a:defRPr>
                <a:solidFill>
                  <a:schemeClr val="bg1"/>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Tree>
    <p:extLst>
      <p:ext uri="{BB962C8B-B14F-4D97-AF65-F5344CB8AC3E}">
        <p14:creationId xmlns:p14="http://schemas.microsoft.com/office/powerpoint/2010/main" val="18873669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01_Intro-02">
    <p:spTree>
      <p:nvGrpSpPr>
        <p:cNvPr id="1" name=""/>
        <p:cNvGrpSpPr/>
        <p:nvPr/>
      </p:nvGrpSpPr>
      <p:grpSpPr>
        <a:xfrm>
          <a:off x="0" y="0"/>
          <a:ext cx="0" cy="0"/>
          <a:chOff x="0" y="0"/>
          <a:chExt cx="0" cy="0"/>
        </a:xfrm>
      </p:grpSpPr>
      <p:sp>
        <p:nvSpPr>
          <p:cNvPr id="48" name="Freeform 47">
            <a:extLst>
              <a:ext uri="{FF2B5EF4-FFF2-40B4-BE49-F238E27FC236}">
                <a16:creationId xmlns:a16="http://schemas.microsoft.com/office/drawing/2014/main" id="{CE0B5467-3425-DF4E-8AAA-116AA0F3FA4B}"/>
              </a:ext>
            </a:extLst>
          </p:cNvPr>
          <p:cNvSpPr/>
          <p:nvPr userDrawn="1"/>
        </p:nvSpPr>
        <p:spPr>
          <a:xfrm>
            <a:off x="3930331" y="-9208"/>
            <a:ext cx="8069582" cy="3006357"/>
          </a:xfrm>
          <a:custGeom>
            <a:avLst/>
            <a:gdLst>
              <a:gd name="connsiteX0" fmla="*/ 0 w 8064503"/>
              <a:gd name="connsiteY0" fmla="*/ 0 h 2803157"/>
              <a:gd name="connsiteX1" fmla="*/ 8064502 w 8064503"/>
              <a:gd name="connsiteY1" fmla="*/ 0 h 2803157"/>
              <a:gd name="connsiteX2" fmla="*/ 8064502 w 8064503"/>
              <a:gd name="connsiteY2" fmla="*/ 2132227 h 2803157"/>
              <a:gd name="connsiteX3" fmla="*/ 8064503 w 8064503"/>
              <a:gd name="connsiteY3" fmla="*/ 2132232 h 2803157"/>
              <a:gd name="connsiteX4" fmla="*/ 8064503 w 8064503"/>
              <a:gd name="connsiteY4" fmla="*/ 2179420 h 2803157"/>
              <a:gd name="connsiteX5" fmla="*/ 8061407 w 8064503"/>
              <a:gd name="connsiteY5" fmla="*/ 2194756 h 2803157"/>
              <a:gd name="connsiteX6" fmla="*/ 8008183 w 8064503"/>
              <a:gd name="connsiteY6" fmla="*/ 2247980 h 2803157"/>
              <a:gd name="connsiteX7" fmla="*/ 7979660 w 8064503"/>
              <a:gd name="connsiteY7" fmla="*/ 2253738 h 2803157"/>
              <a:gd name="connsiteX8" fmla="*/ 7964187 w 8064503"/>
              <a:gd name="connsiteY8" fmla="*/ 2254816 h 2803157"/>
              <a:gd name="connsiteX9" fmla="*/ 7930323 w 8064503"/>
              <a:gd name="connsiteY9" fmla="*/ 2247980 h 2803157"/>
              <a:gd name="connsiteX10" fmla="*/ 7905635 w 8064503"/>
              <a:gd name="connsiteY10" fmla="*/ 2233001 h 2803157"/>
              <a:gd name="connsiteX11" fmla="*/ 7888882 w 8064503"/>
              <a:gd name="connsiteY11" fmla="*/ 2214563 h 2803157"/>
              <a:gd name="connsiteX12" fmla="*/ 7888881 w 8064503"/>
              <a:gd name="connsiteY12" fmla="*/ 2214563 h 2803157"/>
              <a:gd name="connsiteX13" fmla="*/ 7905634 w 8064503"/>
              <a:gd name="connsiteY13" fmla="*/ 2233001 h 2803157"/>
              <a:gd name="connsiteX14" fmla="*/ 7930322 w 8064503"/>
              <a:gd name="connsiteY14" fmla="*/ 2247980 h 2803157"/>
              <a:gd name="connsiteX15" fmla="*/ 7964186 w 8064503"/>
              <a:gd name="connsiteY15" fmla="*/ 2254816 h 2803157"/>
              <a:gd name="connsiteX16" fmla="*/ 124694 w 8064503"/>
              <a:gd name="connsiteY16" fmla="*/ 2801093 h 2803157"/>
              <a:gd name="connsiteX17" fmla="*/ 124693 w 8064503"/>
              <a:gd name="connsiteY17" fmla="*/ 2801093 h 2803157"/>
              <a:gd name="connsiteX18" fmla="*/ 95080 w 8064503"/>
              <a:gd name="connsiteY18" fmla="*/ 2803157 h 2803157"/>
              <a:gd name="connsiteX19" fmla="*/ 63375 w 8064503"/>
              <a:gd name="connsiteY19" fmla="*/ 2796756 h 2803157"/>
              <a:gd name="connsiteX20" fmla="*/ 6771 w 8064503"/>
              <a:gd name="connsiteY20" fmla="*/ 2740152 h 2803157"/>
              <a:gd name="connsiteX21" fmla="*/ 1 w 8064503"/>
              <a:gd name="connsiteY21" fmla="*/ 2706617 h 2803157"/>
              <a:gd name="connsiteX22" fmla="*/ 1 w 8064503"/>
              <a:gd name="connsiteY22" fmla="*/ 2690885 h 2803157"/>
              <a:gd name="connsiteX23" fmla="*/ 6771 w 8064503"/>
              <a:gd name="connsiteY23" fmla="*/ 2657350 h 2803157"/>
              <a:gd name="connsiteX24" fmla="*/ 6777 w 8064503"/>
              <a:gd name="connsiteY24" fmla="*/ 2657342 h 2803157"/>
              <a:gd name="connsiteX25" fmla="*/ 7938 w 8064503"/>
              <a:gd name="connsiteY25" fmla="*/ 2655932 h 2803157"/>
              <a:gd name="connsiteX26" fmla="*/ 7938 w 8064503"/>
              <a:gd name="connsiteY26" fmla="*/ 2655705 h 2803157"/>
              <a:gd name="connsiteX27" fmla="*/ 6777 w 8064503"/>
              <a:gd name="connsiteY27" fmla="*/ 2657342 h 2803157"/>
              <a:gd name="connsiteX28" fmla="*/ 6770 w 8064503"/>
              <a:gd name="connsiteY28" fmla="*/ 2657350 h 2803157"/>
              <a:gd name="connsiteX29" fmla="*/ 0 w 8064503"/>
              <a:gd name="connsiteY29" fmla="*/ 2690885 h 2803157"/>
              <a:gd name="connsiteX0" fmla="*/ 5080 w 8064503"/>
              <a:gd name="connsiteY0" fmla="*/ 0 h 2991117"/>
              <a:gd name="connsiteX1" fmla="*/ 8064502 w 8064503"/>
              <a:gd name="connsiteY1" fmla="*/ 187960 h 2991117"/>
              <a:gd name="connsiteX2" fmla="*/ 8064502 w 8064503"/>
              <a:gd name="connsiteY2" fmla="*/ 2320187 h 2991117"/>
              <a:gd name="connsiteX3" fmla="*/ 8064503 w 8064503"/>
              <a:gd name="connsiteY3" fmla="*/ 2320192 h 2991117"/>
              <a:gd name="connsiteX4" fmla="*/ 8064503 w 8064503"/>
              <a:gd name="connsiteY4" fmla="*/ 2367380 h 2991117"/>
              <a:gd name="connsiteX5" fmla="*/ 8061407 w 8064503"/>
              <a:gd name="connsiteY5" fmla="*/ 2382716 h 2991117"/>
              <a:gd name="connsiteX6" fmla="*/ 8008183 w 8064503"/>
              <a:gd name="connsiteY6" fmla="*/ 2435940 h 2991117"/>
              <a:gd name="connsiteX7" fmla="*/ 7979660 w 8064503"/>
              <a:gd name="connsiteY7" fmla="*/ 2441698 h 2991117"/>
              <a:gd name="connsiteX8" fmla="*/ 7964187 w 8064503"/>
              <a:gd name="connsiteY8" fmla="*/ 2442776 h 2991117"/>
              <a:gd name="connsiteX9" fmla="*/ 7930323 w 8064503"/>
              <a:gd name="connsiteY9" fmla="*/ 2435940 h 2991117"/>
              <a:gd name="connsiteX10" fmla="*/ 7905635 w 8064503"/>
              <a:gd name="connsiteY10" fmla="*/ 2420961 h 2991117"/>
              <a:gd name="connsiteX11" fmla="*/ 7888882 w 8064503"/>
              <a:gd name="connsiteY11" fmla="*/ 2402523 h 2991117"/>
              <a:gd name="connsiteX12" fmla="*/ 7888881 w 8064503"/>
              <a:gd name="connsiteY12" fmla="*/ 2402523 h 2991117"/>
              <a:gd name="connsiteX13" fmla="*/ 7905634 w 8064503"/>
              <a:gd name="connsiteY13" fmla="*/ 2420961 h 2991117"/>
              <a:gd name="connsiteX14" fmla="*/ 7930322 w 8064503"/>
              <a:gd name="connsiteY14" fmla="*/ 2435940 h 2991117"/>
              <a:gd name="connsiteX15" fmla="*/ 7964186 w 8064503"/>
              <a:gd name="connsiteY15" fmla="*/ 2442776 h 2991117"/>
              <a:gd name="connsiteX16" fmla="*/ 124694 w 8064503"/>
              <a:gd name="connsiteY16" fmla="*/ 2989053 h 2991117"/>
              <a:gd name="connsiteX17" fmla="*/ 124693 w 8064503"/>
              <a:gd name="connsiteY17" fmla="*/ 2989053 h 2991117"/>
              <a:gd name="connsiteX18" fmla="*/ 95080 w 8064503"/>
              <a:gd name="connsiteY18" fmla="*/ 2991117 h 2991117"/>
              <a:gd name="connsiteX19" fmla="*/ 63375 w 8064503"/>
              <a:gd name="connsiteY19" fmla="*/ 2984716 h 2991117"/>
              <a:gd name="connsiteX20" fmla="*/ 6771 w 8064503"/>
              <a:gd name="connsiteY20" fmla="*/ 2928112 h 2991117"/>
              <a:gd name="connsiteX21" fmla="*/ 1 w 8064503"/>
              <a:gd name="connsiteY21" fmla="*/ 2894577 h 2991117"/>
              <a:gd name="connsiteX22" fmla="*/ 1 w 8064503"/>
              <a:gd name="connsiteY22" fmla="*/ 2878845 h 2991117"/>
              <a:gd name="connsiteX23" fmla="*/ 6771 w 8064503"/>
              <a:gd name="connsiteY23" fmla="*/ 2845310 h 2991117"/>
              <a:gd name="connsiteX24" fmla="*/ 6777 w 8064503"/>
              <a:gd name="connsiteY24" fmla="*/ 2845302 h 2991117"/>
              <a:gd name="connsiteX25" fmla="*/ 7938 w 8064503"/>
              <a:gd name="connsiteY25" fmla="*/ 2843892 h 2991117"/>
              <a:gd name="connsiteX26" fmla="*/ 7938 w 8064503"/>
              <a:gd name="connsiteY26" fmla="*/ 2843665 h 2991117"/>
              <a:gd name="connsiteX27" fmla="*/ 6777 w 8064503"/>
              <a:gd name="connsiteY27" fmla="*/ 2845302 h 2991117"/>
              <a:gd name="connsiteX28" fmla="*/ 6770 w 8064503"/>
              <a:gd name="connsiteY28" fmla="*/ 2845310 h 2991117"/>
              <a:gd name="connsiteX29" fmla="*/ 0 w 8064503"/>
              <a:gd name="connsiteY29" fmla="*/ 2878845 h 2991117"/>
              <a:gd name="connsiteX30" fmla="*/ 5080 w 8064503"/>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10160 h 3001277"/>
              <a:gd name="connsiteX1" fmla="*/ 8069582 w 8069582"/>
              <a:gd name="connsiteY1" fmla="*/ 0 h 3001277"/>
              <a:gd name="connsiteX2" fmla="*/ 8064502 w 8069582"/>
              <a:gd name="connsiteY2" fmla="*/ 2330347 h 3001277"/>
              <a:gd name="connsiteX3" fmla="*/ 8064503 w 8069582"/>
              <a:gd name="connsiteY3" fmla="*/ 2330352 h 3001277"/>
              <a:gd name="connsiteX4" fmla="*/ 8064503 w 8069582"/>
              <a:gd name="connsiteY4" fmla="*/ 2377540 h 3001277"/>
              <a:gd name="connsiteX5" fmla="*/ 8061407 w 8069582"/>
              <a:gd name="connsiteY5" fmla="*/ 2392876 h 3001277"/>
              <a:gd name="connsiteX6" fmla="*/ 8008183 w 8069582"/>
              <a:gd name="connsiteY6" fmla="*/ 2446100 h 3001277"/>
              <a:gd name="connsiteX7" fmla="*/ 7979660 w 8069582"/>
              <a:gd name="connsiteY7" fmla="*/ 2451858 h 3001277"/>
              <a:gd name="connsiteX8" fmla="*/ 7964187 w 8069582"/>
              <a:gd name="connsiteY8" fmla="*/ 2452936 h 3001277"/>
              <a:gd name="connsiteX9" fmla="*/ 7930323 w 8069582"/>
              <a:gd name="connsiteY9" fmla="*/ 2446100 h 3001277"/>
              <a:gd name="connsiteX10" fmla="*/ 7905635 w 8069582"/>
              <a:gd name="connsiteY10" fmla="*/ 2431121 h 3001277"/>
              <a:gd name="connsiteX11" fmla="*/ 7888882 w 8069582"/>
              <a:gd name="connsiteY11" fmla="*/ 2412683 h 3001277"/>
              <a:gd name="connsiteX12" fmla="*/ 7888881 w 8069582"/>
              <a:gd name="connsiteY12" fmla="*/ 2412683 h 3001277"/>
              <a:gd name="connsiteX13" fmla="*/ 7905634 w 8069582"/>
              <a:gd name="connsiteY13" fmla="*/ 2431121 h 3001277"/>
              <a:gd name="connsiteX14" fmla="*/ 7930322 w 8069582"/>
              <a:gd name="connsiteY14" fmla="*/ 2446100 h 3001277"/>
              <a:gd name="connsiteX15" fmla="*/ 7964186 w 8069582"/>
              <a:gd name="connsiteY15" fmla="*/ 2452936 h 3001277"/>
              <a:gd name="connsiteX16" fmla="*/ 124694 w 8069582"/>
              <a:gd name="connsiteY16" fmla="*/ 2999213 h 3001277"/>
              <a:gd name="connsiteX17" fmla="*/ 124693 w 8069582"/>
              <a:gd name="connsiteY17" fmla="*/ 2999213 h 3001277"/>
              <a:gd name="connsiteX18" fmla="*/ 95080 w 8069582"/>
              <a:gd name="connsiteY18" fmla="*/ 3001277 h 3001277"/>
              <a:gd name="connsiteX19" fmla="*/ 63375 w 8069582"/>
              <a:gd name="connsiteY19" fmla="*/ 2994876 h 3001277"/>
              <a:gd name="connsiteX20" fmla="*/ 6771 w 8069582"/>
              <a:gd name="connsiteY20" fmla="*/ 2938272 h 3001277"/>
              <a:gd name="connsiteX21" fmla="*/ 1 w 8069582"/>
              <a:gd name="connsiteY21" fmla="*/ 2904737 h 3001277"/>
              <a:gd name="connsiteX22" fmla="*/ 1 w 8069582"/>
              <a:gd name="connsiteY22" fmla="*/ 2889005 h 3001277"/>
              <a:gd name="connsiteX23" fmla="*/ 6771 w 8069582"/>
              <a:gd name="connsiteY23" fmla="*/ 2855470 h 3001277"/>
              <a:gd name="connsiteX24" fmla="*/ 6777 w 8069582"/>
              <a:gd name="connsiteY24" fmla="*/ 2855462 h 3001277"/>
              <a:gd name="connsiteX25" fmla="*/ 7938 w 8069582"/>
              <a:gd name="connsiteY25" fmla="*/ 2854052 h 3001277"/>
              <a:gd name="connsiteX26" fmla="*/ 7938 w 8069582"/>
              <a:gd name="connsiteY26" fmla="*/ 2853825 h 3001277"/>
              <a:gd name="connsiteX27" fmla="*/ 6777 w 8069582"/>
              <a:gd name="connsiteY27" fmla="*/ 2855462 h 3001277"/>
              <a:gd name="connsiteX28" fmla="*/ 6770 w 8069582"/>
              <a:gd name="connsiteY28" fmla="*/ 2855470 h 3001277"/>
              <a:gd name="connsiteX29" fmla="*/ 0 w 8069582"/>
              <a:gd name="connsiteY29" fmla="*/ 2889005 h 3001277"/>
              <a:gd name="connsiteX30" fmla="*/ 5080 w 8069582"/>
              <a:gd name="connsiteY30" fmla="*/ 10160 h 3001277"/>
              <a:gd name="connsiteX0" fmla="*/ 5080 w 8069582"/>
              <a:gd name="connsiteY0" fmla="*/ 0 h 3006357"/>
              <a:gd name="connsiteX1" fmla="*/ 8069582 w 8069582"/>
              <a:gd name="connsiteY1" fmla="*/ 5080 h 3006357"/>
              <a:gd name="connsiteX2" fmla="*/ 8064502 w 8069582"/>
              <a:gd name="connsiteY2" fmla="*/ 2335427 h 3006357"/>
              <a:gd name="connsiteX3" fmla="*/ 8064503 w 8069582"/>
              <a:gd name="connsiteY3" fmla="*/ 2335432 h 3006357"/>
              <a:gd name="connsiteX4" fmla="*/ 8064503 w 8069582"/>
              <a:gd name="connsiteY4" fmla="*/ 2382620 h 3006357"/>
              <a:gd name="connsiteX5" fmla="*/ 8061407 w 8069582"/>
              <a:gd name="connsiteY5" fmla="*/ 2397956 h 3006357"/>
              <a:gd name="connsiteX6" fmla="*/ 8008183 w 8069582"/>
              <a:gd name="connsiteY6" fmla="*/ 2451180 h 3006357"/>
              <a:gd name="connsiteX7" fmla="*/ 7979660 w 8069582"/>
              <a:gd name="connsiteY7" fmla="*/ 2456938 h 3006357"/>
              <a:gd name="connsiteX8" fmla="*/ 7964187 w 8069582"/>
              <a:gd name="connsiteY8" fmla="*/ 2458016 h 3006357"/>
              <a:gd name="connsiteX9" fmla="*/ 7930323 w 8069582"/>
              <a:gd name="connsiteY9" fmla="*/ 2451180 h 3006357"/>
              <a:gd name="connsiteX10" fmla="*/ 7905635 w 8069582"/>
              <a:gd name="connsiteY10" fmla="*/ 2436201 h 3006357"/>
              <a:gd name="connsiteX11" fmla="*/ 7888882 w 8069582"/>
              <a:gd name="connsiteY11" fmla="*/ 2417763 h 3006357"/>
              <a:gd name="connsiteX12" fmla="*/ 7888881 w 8069582"/>
              <a:gd name="connsiteY12" fmla="*/ 2417763 h 3006357"/>
              <a:gd name="connsiteX13" fmla="*/ 7905634 w 8069582"/>
              <a:gd name="connsiteY13" fmla="*/ 2436201 h 3006357"/>
              <a:gd name="connsiteX14" fmla="*/ 7930322 w 8069582"/>
              <a:gd name="connsiteY14" fmla="*/ 2451180 h 3006357"/>
              <a:gd name="connsiteX15" fmla="*/ 7964186 w 8069582"/>
              <a:gd name="connsiteY15" fmla="*/ 2458016 h 3006357"/>
              <a:gd name="connsiteX16" fmla="*/ 124694 w 8069582"/>
              <a:gd name="connsiteY16" fmla="*/ 3004293 h 3006357"/>
              <a:gd name="connsiteX17" fmla="*/ 124693 w 8069582"/>
              <a:gd name="connsiteY17" fmla="*/ 3004293 h 3006357"/>
              <a:gd name="connsiteX18" fmla="*/ 95080 w 8069582"/>
              <a:gd name="connsiteY18" fmla="*/ 3006357 h 3006357"/>
              <a:gd name="connsiteX19" fmla="*/ 63375 w 8069582"/>
              <a:gd name="connsiteY19" fmla="*/ 2999956 h 3006357"/>
              <a:gd name="connsiteX20" fmla="*/ 6771 w 8069582"/>
              <a:gd name="connsiteY20" fmla="*/ 2943352 h 3006357"/>
              <a:gd name="connsiteX21" fmla="*/ 1 w 8069582"/>
              <a:gd name="connsiteY21" fmla="*/ 2909817 h 3006357"/>
              <a:gd name="connsiteX22" fmla="*/ 1 w 8069582"/>
              <a:gd name="connsiteY22" fmla="*/ 2894085 h 3006357"/>
              <a:gd name="connsiteX23" fmla="*/ 6771 w 8069582"/>
              <a:gd name="connsiteY23" fmla="*/ 2860550 h 3006357"/>
              <a:gd name="connsiteX24" fmla="*/ 6777 w 8069582"/>
              <a:gd name="connsiteY24" fmla="*/ 2860542 h 3006357"/>
              <a:gd name="connsiteX25" fmla="*/ 7938 w 8069582"/>
              <a:gd name="connsiteY25" fmla="*/ 2859132 h 3006357"/>
              <a:gd name="connsiteX26" fmla="*/ 7938 w 8069582"/>
              <a:gd name="connsiteY26" fmla="*/ 2858905 h 3006357"/>
              <a:gd name="connsiteX27" fmla="*/ 6777 w 8069582"/>
              <a:gd name="connsiteY27" fmla="*/ 2860542 h 3006357"/>
              <a:gd name="connsiteX28" fmla="*/ 6770 w 8069582"/>
              <a:gd name="connsiteY28" fmla="*/ 2860550 h 3006357"/>
              <a:gd name="connsiteX29" fmla="*/ 0 w 8069582"/>
              <a:gd name="connsiteY29" fmla="*/ 2894085 h 3006357"/>
              <a:gd name="connsiteX30" fmla="*/ 5080 w 8069582"/>
              <a:gd name="connsiteY30" fmla="*/ 0 h 3006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069582" h="3006357">
                <a:moveTo>
                  <a:pt x="5080" y="0"/>
                </a:moveTo>
                <a:lnTo>
                  <a:pt x="8069582" y="5080"/>
                </a:lnTo>
                <a:cubicBezTo>
                  <a:pt x="8067889" y="776782"/>
                  <a:pt x="8066195" y="1563725"/>
                  <a:pt x="8064502" y="2335427"/>
                </a:cubicBezTo>
                <a:cubicBezTo>
                  <a:pt x="8064502" y="2335429"/>
                  <a:pt x="8064503" y="2335430"/>
                  <a:pt x="8064503" y="2335432"/>
                </a:cubicBezTo>
                <a:lnTo>
                  <a:pt x="8064503" y="2382620"/>
                </a:lnTo>
                <a:lnTo>
                  <a:pt x="8061407" y="2397956"/>
                </a:lnTo>
                <a:cubicBezTo>
                  <a:pt x="8051285" y="2421887"/>
                  <a:pt x="8032114" y="2441058"/>
                  <a:pt x="8008183" y="2451180"/>
                </a:cubicBezTo>
                <a:lnTo>
                  <a:pt x="7979660" y="2456938"/>
                </a:lnTo>
                <a:lnTo>
                  <a:pt x="7964187" y="2458016"/>
                </a:lnTo>
                <a:lnTo>
                  <a:pt x="7930323" y="2451180"/>
                </a:lnTo>
                <a:cubicBezTo>
                  <a:pt x="7921349" y="2447384"/>
                  <a:pt x="7913044" y="2442316"/>
                  <a:pt x="7905635" y="2436201"/>
                </a:cubicBezTo>
                <a:lnTo>
                  <a:pt x="7888882" y="2417763"/>
                </a:lnTo>
                <a:lnTo>
                  <a:pt x="7888881" y="2417763"/>
                </a:lnTo>
                <a:lnTo>
                  <a:pt x="7905634" y="2436201"/>
                </a:lnTo>
                <a:cubicBezTo>
                  <a:pt x="7913043" y="2442316"/>
                  <a:pt x="7921348" y="2447384"/>
                  <a:pt x="7930322" y="2451180"/>
                </a:cubicBezTo>
                <a:lnTo>
                  <a:pt x="7964186" y="2458016"/>
                </a:lnTo>
                <a:lnTo>
                  <a:pt x="124694" y="3004293"/>
                </a:lnTo>
                <a:lnTo>
                  <a:pt x="124693" y="3004293"/>
                </a:lnTo>
                <a:lnTo>
                  <a:pt x="95080" y="3006357"/>
                </a:lnTo>
                <a:lnTo>
                  <a:pt x="63375" y="2999956"/>
                </a:lnTo>
                <a:cubicBezTo>
                  <a:pt x="37924" y="2989191"/>
                  <a:pt x="17536" y="2968803"/>
                  <a:pt x="6771" y="2943352"/>
                </a:cubicBezTo>
                <a:lnTo>
                  <a:pt x="1" y="2909817"/>
                </a:lnTo>
                <a:lnTo>
                  <a:pt x="1" y="2894085"/>
                </a:lnTo>
                <a:lnTo>
                  <a:pt x="6771" y="2860550"/>
                </a:lnTo>
                <a:cubicBezTo>
                  <a:pt x="6773" y="2860547"/>
                  <a:pt x="6775" y="2860545"/>
                  <a:pt x="6777" y="2860542"/>
                </a:cubicBezTo>
                <a:lnTo>
                  <a:pt x="7938" y="2859132"/>
                </a:lnTo>
                <a:lnTo>
                  <a:pt x="7938" y="2858905"/>
                </a:lnTo>
                <a:lnTo>
                  <a:pt x="6777" y="2860542"/>
                </a:lnTo>
                <a:cubicBezTo>
                  <a:pt x="6775" y="2860545"/>
                  <a:pt x="6772" y="2860547"/>
                  <a:pt x="6770" y="2860550"/>
                </a:cubicBezTo>
                <a:lnTo>
                  <a:pt x="0" y="2894085"/>
                </a:lnTo>
                <a:cubicBezTo>
                  <a:pt x="0" y="1997123"/>
                  <a:pt x="5080" y="896962"/>
                  <a:pt x="508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48E7EF13-2E58-9948-A316-3840F57D4E94}"/>
              </a:ext>
            </a:extLst>
          </p:cNvPr>
          <p:cNvSpPr>
            <a:spLocks noGrp="1"/>
          </p:cNvSpPr>
          <p:nvPr>
            <p:ph type="ctrTitle" hasCustomPrompt="1"/>
          </p:nvPr>
        </p:nvSpPr>
        <p:spPr>
          <a:xfrm>
            <a:off x="4212894" y="680573"/>
            <a:ext cx="7362783" cy="1161977"/>
          </a:xfrm>
          <a:prstGeom prst="rect">
            <a:avLst/>
          </a:prstGeom>
        </p:spPr>
        <p:txBody>
          <a:bodyPr anchor="t" anchorCtr="0"/>
          <a:lstStyle>
            <a:lvl1pPr algn="l">
              <a:defRPr sz="4000" b="1" i="0">
                <a:solidFill>
                  <a:schemeClr val="bg1"/>
                </a:solidFill>
                <a:latin typeface="Flanders Art Sans" pitchFamily="2" charset="77"/>
              </a:defRPr>
            </a:lvl1pPr>
          </a:lstStyle>
          <a:p>
            <a:r>
              <a:rPr lang="en-US" err="1"/>
              <a:t>Klik</a:t>
            </a:r>
            <a:r>
              <a:rPr lang="en-US"/>
              <a:t> om de TITEL </a:t>
            </a:r>
            <a:r>
              <a:rPr lang="en-US" err="1"/>
              <a:t>aan</a:t>
            </a:r>
            <a:r>
              <a:rPr lang="en-US"/>
              <a:t> </a:t>
            </a:r>
            <a:br>
              <a:rPr lang="en-US"/>
            </a:br>
            <a:r>
              <a:rPr lang="en-US" err="1"/>
              <a:t>te</a:t>
            </a:r>
            <a:r>
              <a:rPr lang="en-US"/>
              <a:t> </a:t>
            </a:r>
            <a:r>
              <a:rPr lang="en-US" err="1"/>
              <a:t>passen</a:t>
            </a:r>
            <a:endParaRPr lang="en-US">
              <a:effectLst/>
              <a:latin typeface="Flanders Art Sans" pitchFamily="2" charset="77"/>
            </a:endParaRPr>
          </a:p>
        </p:txBody>
      </p:sp>
      <p:sp>
        <p:nvSpPr>
          <p:cNvPr id="9" name="Picture Placeholder 9">
            <a:extLst>
              <a:ext uri="{FF2B5EF4-FFF2-40B4-BE49-F238E27FC236}">
                <a16:creationId xmlns:a16="http://schemas.microsoft.com/office/drawing/2014/main" id="{D45C00E1-2365-F84E-ACCC-60D959C25D60}"/>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r>
              <a:rPr lang="en-US"/>
              <a:t/>
            </a:r>
            <a:br>
              <a:rPr lang="en-US"/>
            </a:br>
            <a:r>
              <a:rPr lang="en-US"/>
              <a:t>om </a:t>
            </a:r>
            <a:r>
              <a:rPr lang="en-US" err="1"/>
              <a:t>een</a:t>
            </a:r>
            <a:r>
              <a:rPr lang="en-US"/>
              <a:t> </a:t>
            </a:r>
            <a:r>
              <a:rPr lang="en-US" err="1"/>
              <a:t>afbeelding</a:t>
            </a:r>
            <a:r>
              <a:rPr lang="en-US"/>
              <a:t/>
            </a:r>
            <a:br>
              <a:rPr lang="en-US"/>
            </a:br>
            <a:r>
              <a:rPr lang="en-US"/>
              <a:t>toe </a:t>
            </a:r>
            <a:r>
              <a:rPr lang="en-US" err="1"/>
              <a:t>te</a:t>
            </a:r>
            <a:r>
              <a:rPr lang="en-US"/>
              <a:t> </a:t>
            </a:r>
            <a:r>
              <a:rPr lang="en-US" err="1"/>
              <a:t>voegen</a:t>
            </a:r>
            <a:endParaRPr lang="en-US"/>
          </a:p>
        </p:txBody>
      </p:sp>
      <p:pic>
        <p:nvPicPr>
          <p:cNvPr id="10" name="Graphic 9">
            <a:extLst>
              <a:ext uri="{FF2B5EF4-FFF2-40B4-BE49-F238E27FC236}">
                <a16:creationId xmlns:a16="http://schemas.microsoft.com/office/drawing/2014/main" id="{0EA99119-BD3D-5540-A4DA-4CA6DAD3DA03}"/>
              </a:ext>
            </a:extLst>
          </p:cNvPr>
          <p:cNvPicPr>
            <a:picLocks noChangeAspect="1"/>
          </p:cNvPicPr>
          <p:nvPr userDrawn="1"/>
        </p:nvPicPr>
        <p:blipFill>
          <a:blip r:embed="rId2">
            <a:extLst>
              <a:ext uri="{96DAC541-7B7A-43D3-8B79-37D633B846F1}">
                <asvg:svgBlip xmlns:asvg="http://schemas.microsoft.com/office/drawing/2016/SVG/main" xmlns="" r:embed="rId3"/>
              </a:ext>
            </a:extLst>
          </a:blip>
          <a:stretch>
            <a:fillRect/>
          </a:stretch>
        </p:blipFill>
        <p:spPr>
          <a:xfrm>
            <a:off x="11140142" y="6049027"/>
            <a:ext cx="859771" cy="625288"/>
          </a:xfrm>
          <a:prstGeom prst="rect">
            <a:avLst/>
          </a:prstGeom>
        </p:spPr>
      </p:pic>
      <p:pic>
        <p:nvPicPr>
          <p:cNvPr id="12" name="Picture 11">
            <a:extLst>
              <a:ext uri="{FF2B5EF4-FFF2-40B4-BE49-F238E27FC236}">
                <a16:creationId xmlns:a16="http://schemas.microsoft.com/office/drawing/2014/main" id="{DD59CF03-53D7-2E46-836D-4D52E5A5F967}"/>
              </a:ext>
            </a:extLst>
          </p:cNvPr>
          <p:cNvPicPr>
            <a:picLocks noChangeAspect="1"/>
          </p:cNvPicPr>
          <p:nvPr userDrawn="1"/>
        </p:nvPicPr>
        <p:blipFill>
          <a:blip r:embed="rId4"/>
          <a:stretch>
            <a:fillRect/>
          </a:stretch>
        </p:blipFill>
        <p:spPr>
          <a:xfrm rot="1496212">
            <a:off x="8635611" y="6648148"/>
            <a:ext cx="4889334" cy="1835995"/>
          </a:xfrm>
          <a:prstGeom prst="rect">
            <a:avLst/>
          </a:prstGeom>
        </p:spPr>
      </p:pic>
      <p:sp>
        <p:nvSpPr>
          <p:cNvPr id="15" name="Text Placeholder 12">
            <a:extLst>
              <a:ext uri="{FF2B5EF4-FFF2-40B4-BE49-F238E27FC236}">
                <a16:creationId xmlns:a16="http://schemas.microsoft.com/office/drawing/2014/main" id="{DCE8B8A6-D46D-394B-9169-2681B3F75477}"/>
              </a:ext>
            </a:extLst>
          </p:cNvPr>
          <p:cNvSpPr>
            <a:spLocks noGrp="1"/>
          </p:cNvSpPr>
          <p:nvPr>
            <p:ph type="body" sz="quarter" idx="11" hasCustomPrompt="1"/>
          </p:nvPr>
        </p:nvSpPr>
        <p:spPr>
          <a:xfrm>
            <a:off x="4211298" y="1960367"/>
            <a:ext cx="7362782" cy="431650"/>
          </a:xfrm>
        </p:spPr>
        <p:txBody>
          <a:bodyPr/>
          <a:lstStyle>
            <a:lvl1pPr marL="0" indent="0">
              <a:buNone/>
              <a:defRPr>
                <a:solidFill>
                  <a:schemeClr val="bg1"/>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440D4945-3416-144A-B533-39C9F9F7144D}"/>
              </a:ext>
            </a:extLst>
          </p:cNvPr>
          <p:cNvSpPr>
            <a:spLocks noGrp="1"/>
          </p:cNvSpPr>
          <p:nvPr>
            <p:ph type="body" sz="quarter" idx="14" hasCustomPrompt="1"/>
          </p:nvPr>
        </p:nvSpPr>
        <p:spPr>
          <a:xfrm>
            <a:off x="4211298" y="3174946"/>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44" name="Freeform 43">
            <a:extLst>
              <a:ext uri="{FF2B5EF4-FFF2-40B4-BE49-F238E27FC236}">
                <a16:creationId xmlns:a16="http://schemas.microsoft.com/office/drawing/2014/main" id="{B763DBED-7212-CB4B-8CB8-5AF12FE88DA1}"/>
              </a:ext>
            </a:extLst>
          </p:cNvPr>
          <p:cNvSpPr/>
          <p:nvPr userDrawn="1"/>
        </p:nvSpPr>
        <p:spPr>
          <a:xfrm>
            <a:off x="3942188" y="2844617"/>
            <a:ext cx="1161" cy="1637"/>
          </a:xfrm>
          <a:custGeom>
            <a:avLst/>
            <a:gdLst>
              <a:gd name="connsiteX0" fmla="*/ 1161 w 1161"/>
              <a:gd name="connsiteY0" fmla="*/ 0 h 1637"/>
              <a:gd name="connsiteX1" fmla="*/ 1161 w 1161"/>
              <a:gd name="connsiteY1" fmla="*/ 227 h 1637"/>
              <a:gd name="connsiteX2" fmla="*/ 0 w 1161"/>
              <a:gd name="connsiteY2" fmla="*/ 1637 h 1637"/>
              <a:gd name="connsiteX3" fmla="*/ 1161 w 1161"/>
              <a:gd name="connsiteY3" fmla="*/ 0 h 1637"/>
            </a:gdLst>
            <a:ahLst/>
            <a:cxnLst>
              <a:cxn ang="0">
                <a:pos x="connsiteX0" y="connsiteY0"/>
              </a:cxn>
              <a:cxn ang="0">
                <a:pos x="connsiteX1" y="connsiteY1"/>
              </a:cxn>
              <a:cxn ang="0">
                <a:pos x="connsiteX2" y="connsiteY2"/>
              </a:cxn>
              <a:cxn ang="0">
                <a:pos x="connsiteX3" y="connsiteY3"/>
              </a:cxn>
            </a:cxnLst>
            <a:rect l="l" t="t" r="r" b="b"/>
            <a:pathLst>
              <a:path w="1161" h="1637">
                <a:moveTo>
                  <a:pt x="1161" y="0"/>
                </a:moveTo>
                <a:lnTo>
                  <a:pt x="1161" y="227"/>
                </a:lnTo>
                <a:lnTo>
                  <a:pt x="0" y="1637"/>
                </a:lnTo>
                <a:lnTo>
                  <a:pt x="1161"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5927237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2479" userDrawn="1">
          <p15:clr>
            <a:srgbClr val="FBAE40"/>
          </p15:clr>
        </p15:guide>
        <p15:guide id="3" pos="7559" userDrawn="1">
          <p15:clr>
            <a:srgbClr val="FBAE40"/>
          </p15:clr>
        </p15:guide>
        <p15:guide id="4" orient="horz"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01_Foto &amp; tekst">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r>
              <a:rPr lang="en-US"/>
              <a:t/>
            </a:r>
            <a:br>
              <a:rPr lang="en-US"/>
            </a:br>
            <a:r>
              <a:rPr lang="en-US"/>
              <a:t>om </a:t>
            </a:r>
            <a:r>
              <a:rPr lang="en-US" err="1"/>
              <a:t>een</a:t>
            </a:r>
            <a:r>
              <a:rPr lang="en-US"/>
              <a:t> </a:t>
            </a:r>
            <a:r>
              <a:rPr lang="en-US" err="1"/>
              <a:t>afbeelding</a:t>
            </a:r>
            <a:r>
              <a:rPr lang="en-US"/>
              <a:t/>
            </a:r>
            <a:br>
              <a:rPr lang="en-US"/>
            </a:br>
            <a:r>
              <a:rPr lang="en-US"/>
              <a:t>toe </a:t>
            </a:r>
            <a:r>
              <a:rPr lang="en-US" err="1"/>
              <a:t>te</a:t>
            </a:r>
            <a:r>
              <a:rPr lang="en-US"/>
              <a:t> </a:t>
            </a:r>
            <a:r>
              <a:rPr lang="en-US" err="1"/>
              <a:t>voegen</a:t>
            </a:r>
            <a:endParaRPr lang="en-US"/>
          </a:p>
        </p:txBody>
      </p:sp>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a:extLst>
              <a:ext uri="{96DAC541-7B7A-43D3-8B79-37D633B846F1}">
                <asvg:svgBlip xmlns:asvg="http://schemas.microsoft.com/office/drawing/2016/SVG/main" xmlns=""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4211298" y="1960367"/>
            <a:ext cx="7362782" cy="431650"/>
          </a:xfrm>
        </p:spPr>
        <p:txBody>
          <a:bodyPr/>
          <a:lstStyle>
            <a:lvl1pPr marL="0" indent="0">
              <a:buNone/>
              <a:defRPr>
                <a:solidFill>
                  <a:srgbClr val="A7BA19"/>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4206169" y="2650484"/>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10" name="Title 1">
            <a:extLst>
              <a:ext uri="{FF2B5EF4-FFF2-40B4-BE49-F238E27FC236}">
                <a16:creationId xmlns:a16="http://schemas.microsoft.com/office/drawing/2014/main" id="{A3954C68-B280-FC43-A939-FF5F087B5C9B}"/>
              </a:ext>
            </a:extLst>
          </p:cNvPr>
          <p:cNvSpPr>
            <a:spLocks noGrp="1"/>
          </p:cNvSpPr>
          <p:nvPr>
            <p:ph type="ctrTitle" hasCustomPrompt="1"/>
          </p:nvPr>
        </p:nvSpPr>
        <p:spPr>
          <a:xfrm>
            <a:off x="4204544" y="929041"/>
            <a:ext cx="7438816" cy="914999"/>
          </a:xfrm>
          <a:prstGeom prst="rect">
            <a:avLst/>
          </a:prstGeom>
        </p:spPr>
        <p:txBody>
          <a:bodyPr anchor="t" anchorCtr="0">
            <a:normAutofit/>
          </a:bodyPr>
          <a:lstStyle>
            <a:lvl1pPr algn="l">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spTree>
    <p:extLst>
      <p:ext uri="{BB962C8B-B14F-4D97-AF65-F5344CB8AC3E}">
        <p14:creationId xmlns:p14="http://schemas.microsoft.com/office/powerpoint/2010/main" val="30523724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01_Tekst-01">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a:extLst>
              <a:ext uri="{96DAC541-7B7A-43D3-8B79-37D633B846F1}">
                <asvg:svgBlip xmlns:asvg="http://schemas.microsoft.com/office/drawing/2016/SVG/main" xmlns=""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rgbClr val="A7BA19"/>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9" name="Text Placeholder 16">
            <a:extLst>
              <a:ext uri="{FF2B5EF4-FFF2-40B4-BE49-F238E27FC236}">
                <a16:creationId xmlns:a16="http://schemas.microsoft.com/office/drawing/2014/main" id="{8456DE5A-12DC-2A4D-A08A-48FE77A19312}"/>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7" name="Title 1">
            <a:extLst>
              <a:ext uri="{FF2B5EF4-FFF2-40B4-BE49-F238E27FC236}">
                <a16:creationId xmlns:a16="http://schemas.microsoft.com/office/drawing/2014/main" id="{C5F2C44B-2A8E-D742-BADB-FD9D0BCF3450}"/>
              </a:ext>
            </a:extLst>
          </p:cNvPr>
          <p:cNvSpPr>
            <a:spLocks noGrp="1"/>
          </p:cNvSpPr>
          <p:nvPr>
            <p:ph type="ctrTitle" hasCustomPrompt="1"/>
          </p:nvPr>
        </p:nvSpPr>
        <p:spPr>
          <a:xfrm>
            <a:off x="211664" y="929041"/>
            <a:ext cx="8785812" cy="925160"/>
          </a:xfrm>
          <a:prstGeom prst="rect">
            <a:avLst/>
          </a:prstGeom>
        </p:spPr>
        <p:txBody>
          <a:bodyPr anchor="t" anchorCtr="0"/>
          <a:lstStyle>
            <a:lvl1pPr algn="l">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spTree>
    <p:extLst>
      <p:ext uri="{BB962C8B-B14F-4D97-AF65-F5344CB8AC3E}">
        <p14:creationId xmlns:p14="http://schemas.microsoft.com/office/powerpoint/2010/main" val="41475512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01_Tekst-02">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a:extLst>
              <a:ext uri="{96DAC541-7B7A-43D3-8B79-37D633B846F1}">
                <asvg:svgBlip xmlns:asvg="http://schemas.microsoft.com/office/drawing/2016/SVG/main" xmlns=""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9981105" y="3964806"/>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rgbClr val="A7BA19"/>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8" name="Title 1">
            <a:extLst>
              <a:ext uri="{FF2B5EF4-FFF2-40B4-BE49-F238E27FC236}">
                <a16:creationId xmlns:a16="http://schemas.microsoft.com/office/drawing/2014/main" id="{A248AB38-ECF0-3244-8D1B-CA836B58F3C5}"/>
              </a:ext>
            </a:extLst>
          </p:cNvPr>
          <p:cNvSpPr>
            <a:spLocks noGrp="1"/>
          </p:cNvSpPr>
          <p:nvPr>
            <p:ph type="ctrTitle" hasCustomPrompt="1"/>
          </p:nvPr>
        </p:nvSpPr>
        <p:spPr>
          <a:xfrm>
            <a:off x="211664" y="929041"/>
            <a:ext cx="8785812" cy="925160"/>
          </a:xfrm>
          <a:prstGeom prst="rect">
            <a:avLst/>
          </a:prstGeom>
        </p:spPr>
        <p:txBody>
          <a:bodyPr anchor="t" anchorCtr="0"/>
          <a:lstStyle>
            <a:lvl1pPr algn="l">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spTree>
    <p:extLst>
      <p:ext uri="{BB962C8B-B14F-4D97-AF65-F5344CB8AC3E}">
        <p14:creationId xmlns:p14="http://schemas.microsoft.com/office/powerpoint/2010/main" val="42634730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01_Tekst-03">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a:extLst>
              <a:ext uri="{96DAC541-7B7A-43D3-8B79-37D633B846F1}">
                <asvg:svgBlip xmlns:asvg="http://schemas.microsoft.com/office/drawing/2016/SVG/main" xmlns=""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643309">
            <a:off x="5804822" y="5886373"/>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rgbClr val="A7BA19"/>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8" name="Title 1">
            <a:extLst>
              <a:ext uri="{FF2B5EF4-FFF2-40B4-BE49-F238E27FC236}">
                <a16:creationId xmlns:a16="http://schemas.microsoft.com/office/drawing/2014/main" id="{73B1A2FF-5860-A04E-A4E8-C5C1F553C444}"/>
              </a:ext>
            </a:extLst>
          </p:cNvPr>
          <p:cNvSpPr>
            <a:spLocks noGrp="1"/>
          </p:cNvSpPr>
          <p:nvPr>
            <p:ph type="ctrTitle" hasCustomPrompt="1"/>
          </p:nvPr>
        </p:nvSpPr>
        <p:spPr>
          <a:xfrm>
            <a:off x="211664" y="929041"/>
            <a:ext cx="8785812" cy="925160"/>
          </a:xfrm>
          <a:prstGeom prst="rect">
            <a:avLst/>
          </a:prstGeom>
        </p:spPr>
        <p:txBody>
          <a:bodyPr anchor="t" anchorCtr="0"/>
          <a:lstStyle>
            <a:lvl1pPr algn="l">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spTree>
    <p:extLst>
      <p:ext uri="{BB962C8B-B14F-4D97-AF65-F5344CB8AC3E}">
        <p14:creationId xmlns:p14="http://schemas.microsoft.com/office/powerpoint/2010/main" val="21004806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01_Tekst-04">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a:extLst>
              <a:ext uri="{96DAC541-7B7A-43D3-8B79-37D633B846F1}">
                <asvg:svgBlip xmlns:asvg="http://schemas.microsoft.com/office/drawing/2016/SVG/main" xmlns=""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847573" flipH="1">
            <a:off x="9555245" y="-1200296"/>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rgbClr val="A7BA19"/>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8" name="Title 1">
            <a:extLst>
              <a:ext uri="{FF2B5EF4-FFF2-40B4-BE49-F238E27FC236}">
                <a16:creationId xmlns:a16="http://schemas.microsoft.com/office/drawing/2014/main" id="{1988DDB4-53F7-604D-9DB6-8273F3A9AA88}"/>
              </a:ext>
            </a:extLst>
          </p:cNvPr>
          <p:cNvSpPr>
            <a:spLocks noGrp="1"/>
          </p:cNvSpPr>
          <p:nvPr>
            <p:ph type="ctrTitle" hasCustomPrompt="1"/>
          </p:nvPr>
        </p:nvSpPr>
        <p:spPr>
          <a:xfrm>
            <a:off x="211664" y="929041"/>
            <a:ext cx="8785812" cy="925160"/>
          </a:xfrm>
          <a:prstGeom prst="rect">
            <a:avLst/>
          </a:prstGeom>
        </p:spPr>
        <p:txBody>
          <a:bodyPr anchor="t" anchorCtr="0"/>
          <a:lstStyle>
            <a:lvl1pPr algn="l">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spTree>
    <p:extLst>
      <p:ext uri="{BB962C8B-B14F-4D97-AF65-F5344CB8AC3E}">
        <p14:creationId xmlns:p14="http://schemas.microsoft.com/office/powerpoint/2010/main" val="9250362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01_Foto &amp; Opsomming">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0"/>
            <a:ext cx="3805518"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r>
              <a:rPr lang="en-US"/>
              <a:t/>
            </a:r>
            <a:br>
              <a:rPr lang="en-US"/>
            </a:br>
            <a:r>
              <a:rPr lang="en-US"/>
              <a:t>om </a:t>
            </a:r>
            <a:r>
              <a:rPr lang="en-US" err="1"/>
              <a:t>een</a:t>
            </a:r>
            <a:r>
              <a:rPr lang="en-US"/>
              <a:t> </a:t>
            </a:r>
            <a:r>
              <a:rPr lang="en-US" err="1"/>
              <a:t>afbeelding</a:t>
            </a:r>
            <a:r>
              <a:rPr lang="en-US"/>
              <a:t/>
            </a:r>
            <a:br>
              <a:rPr lang="en-US"/>
            </a:br>
            <a:r>
              <a:rPr lang="en-US"/>
              <a:t>toe </a:t>
            </a:r>
            <a:r>
              <a:rPr lang="en-US" err="1"/>
              <a:t>te</a:t>
            </a:r>
            <a:r>
              <a:rPr lang="en-US"/>
              <a:t> </a:t>
            </a:r>
            <a:r>
              <a:rPr lang="en-US" err="1"/>
              <a:t>voegen</a:t>
            </a:r>
            <a:endParaRPr lang="en-US"/>
          </a:p>
        </p:txBody>
      </p:sp>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a:extLst>
              <a:ext uri="{96DAC541-7B7A-43D3-8B79-37D633B846F1}">
                <asvg:svgBlip xmlns:asvg="http://schemas.microsoft.com/office/drawing/2016/SVG/main" xmlns=""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15" name="Text Placeholder 16">
            <a:extLst>
              <a:ext uri="{FF2B5EF4-FFF2-40B4-BE49-F238E27FC236}">
                <a16:creationId xmlns:a16="http://schemas.microsoft.com/office/drawing/2014/main" id="{310AA323-496A-2842-8223-15FABA969EC2}"/>
              </a:ext>
            </a:extLst>
          </p:cNvPr>
          <p:cNvSpPr>
            <a:spLocks noGrp="1"/>
          </p:cNvSpPr>
          <p:nvPr>
            <p:ph type="body" sz="quarter" idx="14" hasCustomPrompt="1"/>
          </p:nvPr>
        </p:nvSpPr>
        <p:spPr>
          <a:xfrm>
            <a:off x="4212894" y="326271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3" name="Text Placeholder 2">
            <a:extLst>
              <a:ext uri="{FF2B5EF4-FFF2-40B4-BE49-F238E27FC236}">
                <a16:creationId xmlns:a16="http://schemas.microsoft.com/office/drawing/2014/main" id="{3BB9B248-BA89-C540-A766-8D4F265BAAC7}"/>
              </a:ext>
            </a:extLst>
          </p:cNvPr>
          <p:cNvSpPr>
            <a:spLocks noGrp="1"/>
          </p:cNvSpPr>
          <p:nvPr>
            <p:ph type="body" sz="quarter" idx="15" hasCustomPrompt="1"/>
          </p:nvPr>
        </p:nvSpPr>
        <p:spPr>
          <a:xfrm>
            <a:off x="4212894" y="1878657"/>
            <a:ext cx="5996953" cy="1202474"/>
          </a:xfrm>
        </p:spPr>
        <p:txBody>
          <a:bodyPr>
            <a:normAutofit/>
          </a:bodyPr>
          <a:lstStyle>
            <a:lvl1pPr>
              <a:defRPr sz="2000"/>
            </a:lvl1pPr>
            <a:lvl2pPr marL="457200" indent="0">
              <a:buNone/>
              <a:defRPr/>
            </a:lvl2pPr>
          </a:lstStyle>
          <a:p>
            <a:pPr lvl="0"/>
            <a:r>
              <a:rPr lang="en-US" err="1"/>
              <a:t>Opsomming</a:t>
            </a:r>
            <a:r>
              <a:rPr lang="en-US"/>
              <a:t> 1</a:t>
            </a:r>
          </a:p>
          <a:p>
            <a:pPr lvl="0"/>
            <a:r>
              <a:rPr lang="en-US" err="1"/>
              <a:t>Opsomming</a:t>
            </a:r>
            <a:r>
              <a:rPr lang="en-US"/>
              <a:t> 2</a:t>
            </a:r>
          </a:p>
          <a:p>
            <a:pPr lvl="0"/>
            <a:r>
              <a:rPr lang="en-US" err="1"/>
              <a:t>Opsomming</a:t>
            </a:r>
            <a:r>
              <a:rPr lang="en-US"/>
              <a:t> 3</a:t>
            </a:r>
          </a:p>
        </p:txBody>
      </p:sp>
      <p:sp>
        <p:nvSpPr>
          <p:cNvPr id="10" name="Title 1">
            <a:extLst>
              <a:ext uri="{FF2B5EF4-FFF2-40B4-BE49-F238E27FC236}">
                <a16:creationId xmlns:a16="http://schemas.microsoft.com/office/drawing/2014/main" id="{6906F5E4-9A9C-B848-8B06-D9C0E042DEF7}"/>
              </a:ext>
            </a:extLst>
          </p:cNvPr>
          <p:cNvSpPr>
            <a:spLocks noGrp="1"/>
          </p:cNvSpPr>
          <p:nvPr>
            <p:ph type="ctrTitle" hasCustomPrompt="1"/>
          </p:nvPr>
        </p:nvSpPr>
        <p:spPr>
          <a:xfrm>
            <a:off x="4212894" y="703321"/>
            <a:ext cx="8785812" cy="1141503"/>
          </a:xfrm>
          <a:prstGeom prst="rect">
            <a:avLst/>
          </a:prstGeom>
        </p:spPr>
        <p:txBody>
          <a:bodyPr anchor="t" anchorCtr="0"/>
          <a:lstStyle>
            <a:lvl1pPr algn="l">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spTree>
    <p:extLst>
      <p:ext uri="{BB962C8B-B14F-4D97-AF65-F5344CB8AC3E}">
        <p14:creationId xmlns:p14="http://schemas.microsoft.com/office/powerpoint/2010/main" val="16336707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01_Fotolijst-01">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D24E124-B613-FD42-9CA9-A4ECA21FA1C9}"/>
              </a:ext>
            </a:extLst>
          </p:cNvPr>
          <p:cNvSpPr>
            <a:spLocks noGrp="1"/>
          </p:cNvSpPr>
          <p:nvPr>
            <p:ph type="ctrTitle" hasCustomPrompt="1"/>
          </p:nvPr>
        </p:nvSpPr>
        <p:spPr>
          <a:xfrm>
            <a:off x="208948" y="3242238"/>
            <a:ext cx="7975688" cy="1141503"/>
          </a:xfrm>
          <a:prstGeom prst="rect">
            <a:avLst/>
          </a:prstGeom>
        </p:spPr>
        <p:txBody>
          <a:bodyPr anchor="t" anchorCtr="0"/>
          <a:lstStyle>
            <a:lvl1pPr algn="l">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solidFill>
                <a:srgbClr val="C4004B"/>
              </a:solidFill>
            </a:endParaRPr>
          </a:p>
        </p:txBody>
      </p:sp>
      <p:sp>
        <p:nvSpPr>
          <p:cNvPr id="9" name="Picture Placeholder 9">
            <a:extLst>
              <a:ext uri="{FF2B5EF4-FFF2-40B4-BE49-F238E27FC236}">
                <a16:creationId xmlns:a16="http://schemas.microsoft.com/office/drawing/2014/main" id="{5654C0A8-D724-7844-A95B-222A130C809A}"/>
              </a:ext>
            </a:extLst>
          </p:cNvPr>
          <p:cNvSpPr>
            <a:spLocks noGrp="1"/>
          </p:cNvSpPr>
          <p:nvPr>
            <p:ph type="pic" sz="quarter" idx="10" hasCustomPrompt="1"/>
          </p:nvPr>
        </p:nvSpPr>
        <p:spPr>
          <a:xfrm>
            <a:off x="202224"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r>
              <a:rPr lang="en-US"/>
              <a:t/>
            </a:r>
            <a:br>
              <a:rPr lang="en-US"/>
            </a:br>
            <a:r>
              <a:rPr lang="en-US"/>
              <a:t>om </a:t>
            </a:r>
            <a:r>
              <a:rPr lang="en-US" err="1"/>
              <a:t>een</a:t>
            </a:r>
            <a:r>
              <a:rPr lang="en-US"/>
              <a:t> </a:t>
            </a:r>
            <a:r>
              <a:rPr lang="en-US" err="1"/>
              <a:t>afbeelding</a:t>
            </a:r>
            <a:r>
              <a:rPr lang="en-US"/>
              <a:t/>
            </a:r>
            <a:br>
              <a:rPr lang="en-US"/>
            </a:br>
            <a:r>
              <a:rPr lang="en-US"/>
              <a:t>toe </a:t>
            </a:r>
            <a:r>
              <a:rPr lang="en-US" err="1"/>
              <a:t>te</a:t>
            </a:r>
            <a:r>
              <a:rPr lang="en-US"/>
              <a:t> </a:t>
            </a:r>
            <a:r>
              <a:rPr lang="en-US" err="1"/>
              <a:t>voegen</a:t>
            </a:r>
            <a:endParaRPr lang="en-US"/>
          </a:p>
        </p:txBody>
      </p:sp>
      <p:pic>
        <p:nvPicPr>
          <p:cNvPr id="10" name="Graphic 9">
            <a:extLst>
              <a:ext uri="{FF2B5EF4-FFF2-40B4-BE49-F238E27FC236}">
                <a16:creationId xmlns:a16="http://schemas.microsoft.com/office/drawing/2014/main" id="{F38A7E3E-F3A2-9A4C-9C9D-14EED8EB2D4C}"/>
              </a:ext>
            </a:extLst>
          </p:cNvPr>
          <p:cNvPicPr>
            <a:picLocks noChangeAspect="1"/>
          </p:cNvPicPr>
          <p:nvPr userDrawn="1"/>
        </p:nvPicPr>
        <p:blipFill>
          <a:blip r:embed="rId2">
            <a:extLst>
              <a:ext uri="{96DAC541-7B7A-43D3-8B79-37D633B846F1}">
                <asvg:svgBlip xmlns:asvg="http://schemas.microsoft.com/office/drawing/2016/SVG/main" xmlns="" r:embed="rId3"/>
              </a:ext>
            </a:extLst>
          </a:blip>
          <a:stretch>
            <a:fillRect/>
          </a:stretch>
        </p:blipFill>
        <p:spPr>
          <a:xfrm>
            <a:off x="11140142" y="6049027"/>
            <a:ext cx="859771" cy="625288"/>
          </a:xfrm>
          <a:prstGeom prst="rect">
            <a:avLst/>
          </a:prstGeom>
        </p:spPr>
      </p:pic>
      <p:sp>
        <p:nvSpPr>
          <p:cNvPr id="13" name="Picture Placeholder 9">
            <a:extLst>
              <a:ext uri="{FF2B5EF4-FFF2-40B4-BE49-F238E27FC236}">
                <a16:creationId xmlns:a16="http://schemas.microsoft.com/office/drawing/2014/main" id="{27ED955F-12C6-E345-9A8A-57350D7C7306}"/>
              </a:ext>
            </a:extLst>
          </p:cNvPr>
          <p:cNvSpPr>
            <a:spLocks noGrp="1"/>
          </p:cNvSpPr>
          <p:nvPr>
            <p:ph type="pic" sz="quarter" idx="11" hasCustomPrompt="1"/>
          </p:nvPr>
        </p:nvSpPr>
        <p:spPr>
          <a:xfrm>
            <a:off x="4209381"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r>
              <a:rPr lang="en-US"/>
              <a:t/>
            </a:r>
            <a:br>
              <a:rPr lang="en-US"/>
            </a:br>
            <a:r>
              <a:rPr lang="en-US"/>
              <a:t>om </a:t>
            </a:r>
            <a:r>
              <a:rPr lang="en-US" err="1"/>
              <a:t>een</a:t>
            </a:r>
            <a:r>
              <a:rPr lang="en-US"/>
              <a:t> </a:t>
            </a:r>
            <a:r>
              <a:rPr lang="en-US" err="1"/>
              <a:t>afbeelding</a:t>
            </a:r>
            <a:r>
              <a:rPr lang="en-US"/>
              <a:t/>
            </a:r>
            <a:br>
              <a:rPr lang="en-US"/>
            </a:br>
            <a:r>
              <a:rPr lang="en-US"/>
              <a:t>toe </a:t>
            </a:r>
            <a:r>
              <a:rPr lang="en-US" err="1"/>
              <a:t>te</a:t>
            </a:r>
            <a:r>
              <a:rPr lang="en-US"/>
              <a:t> </a:t>
            </a:r>
            <a:r>
              <a:rPr lang="en-US" err="1"/>
              <a:t>voegen</a:t>
            </a:r>
            <a:endParaRPr lang="en-US"/>
          </a:p>
        </p:txBody>
      </p:sp>
      <p:sp>
        <p:nvSpPr>
          <p:cNvPr id="14" name="Picture Placeholder 9">
            <a:extLst>
              <a:ext uri="{FF2B5EF4-FFF2-40B4-BE49-F238E27FC236}">
                <a16:creationId xmlns:a16="http://schemas.microsoft.com/office/drawing/2014/main" id="{E4F07412-61C0-4A42-BEAB-3125570BB44C}"/>
              </a:ext>
            </a:extLst>
          </p:cNvPr>
          <p:cNvSpPr>
            <a:spLocks noGrp="1"/>
          </p:cNvSpPr>
          <p:nvPr>
            <p:ph type="pic" sz="quarter" idx="12" hasCustomPrompt="1"/>
          </p:nvPr>
        </p:nvSpPr>
        <p:spPr>
          <a:xfrm>
            <a:off x="8184636"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r>
              <a:rPr lang="en-US"/>
              <a:t/>
            </a:r>
            <a:br>
              <a:rPr lang="en-US"/>
            </a:br>
            <a:r>
              <a:rPr lang="en-US"/>
              <a:t>om </a:t>
            </a:r>
            <a:r>
              <a:rPr lang="en-US" err="1"/>
              <a:t>een</a:t>
            </a:r>
            <a:r>
              <a:rPr lang="en-US"/>
              <a:t> </a:t>
            </a:r>
            <a:r>
              <a:rPr lang="en-US" err="1"/>
              <a:t>afbeelding</a:t>
            </a:r>
            <a:r>
              <a:rPr lang="en-US"/>
              <a:t/>
            </a:r>
            <a:br>
              <a:rPr lang="en-US"/>
            </a:br>
            <a:r>
              <a:rPr lang="en-US"/>
              <a:t>toe </a:t>
            </a:r>
            <a:r>
              <a:rPr lang="en-US" err="1"/>
              <a:t>te</a:t>
            </a:r>
            <a:r>
              <a:rPr lang="en-US"/>
              <a:t> </a:t>
            </a:r>
            <a:r>
              <a:rPr lang="en-US" err="1"/>
              <a:t>voegen</a:t>
            </a:r>
            <a:endParaRPr lang="en-US"/>
          </a:p>
        </p:txBody>
      </p:sp>
      <p:pic>
        <p:nvPicPr>
          <p:cNvPr id="15" name="Picture 14">
            <a:extLst>
              <a:ext uri="{FF2B5EF4-FFF2-40B4-BE49-F238E27FC236}">
                <a16:creationId xmlns:a16="http://schemas.microsoft.com/office/drawing/2014/main" id="{843F164A-6F36-FD4A-B0C2-F41739DD0440}"/>
              </a:ext>
            </a:extLst>
          </p:cNvPr>
          <p:cNvPicPr>
            <a:picLocks noChangeAspect="1"/>
          </p:cNvPicPr>
          <p:nvPr userDrawn="1"/>
        </p:nvPicPr>
        <p:blipFill>
          <a:blip r:embed="rId4"/>
          <a:stretch>
            <a:fillRect/>
          </a:stretch>
        </p:blipFill>
        <p:spPr>
          <a:xfrm rot="9086079">
            <a:off x="9545109" y="3964807"/>
            <a:ext cx="4889334" cy="1835995"/>
          </a:xfrm>
          <a:prstGeom prst="rect">
            <a:avLst/>
          </a:prstGeom>
        </p:spPr>
      </p:pic>
      <p:sp>
        <p:nvSpPr>
          <p:cNvPr id="17" name="Text Placeholder 12">
            <a:extLst>
              <a:ext uri="{FF2B5EF4-FFF2-40B4-BE49-F238E27FC236}">
                <a16:creationId xmlns:a16="http://schemas.microsoft.com/office/drawing/2014/main" id="{6A2E60DB-EB47-1E47-9BB0-719CC2071062}"/>
              </a:ext>
            </a:extLst>
          </p:cNvPr>
          <p:cNvSpPr>
            <a:spLocks noGrp="1"/>
          </p:cNvSpPr>
          <p:nvPr>
            <p:ph type="body" sz="quarter" idx="13" hasCustomPrompt="1"/>
          </p:nvPr>
        </p:nvSpPr>
        <p:spPr>
          <a:xfrm>
            <a:off x="202224" y="4530564"/>
            <a:ext cx="7362782" cy="431650"/>
          </a:xfrm>
        </p:spPr>
        <p:txBody>
          <a:bodyPr/>
          <a:lstStyle>
            <a:lvl1pPr marL="0" indent="0">
              <a:buNone/>
              <a:defRPr>
                <a:solidFill>
                  <a:srgbClr val="A7BA19"/>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8" name="Text Placeholder 16">
            <a:extLst>
              <a:ext uri="{FF2B5EF4-FFF2-40B4-BE49-F238E27FC236}">
                <a16:creationId xmlns:a16="http://schemas.microsoft.com/office/drawing/2014/main" id="{F7570181-4D9F-9749-B248-E015DC103A49}"/>
              </a:ext>
            </a:extLst>
          </p:cNvPr>
          <p:cNvSpPr>
            <a:spLocks noGrp="1"/>
          </p:cNvSpPr>
          <p:nvPr>
            <p:ph type="body" sz="quarter" idx="14" hasCustomPrompt="1"/>
          </p:nvPr>
        </p:nvSpPr>
        <p:spPr>
          <a:xfrm>
            <a:off x="208948" y="508264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Tree>
    <p:extLst>
      <p:ext uri="{BB962C8B-B14F-4D97-AF65-F5344CB8AC3E}">
        <p14:creationId xmlns:p14="http://schemas.microsoft.com/office/powerpoint/2010/main" val="35339749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01_Fotolijst-02">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93C9769D-E767-6346-9B68-D09C00C6B3BD}"/>
              </a:ext>
            </a:extLst>
          </p:cNvPr>
          <p:cNvSpPr>
            <a:spLocks noGrp="1"/>
          </p:cNvSpPr>
          <p:nvPr>
            <p:ph type="ctrTitle" hasCustomPrompt="1"/>
          </p:nvPr>
        </p:nvSpPr>
        <p:spPr>
          <a:xfrm>
            <a:off x="202224" y="554794"/>
            <a:ext cx="8785812" cy="1141503"/>
          </a:xfrm>
          <a:prstGeom prst="rect">
            <a:avLst/>
          </a:prstGeom>
        </p:spPr>
        <p:txBody>
          <a:bodyPr anchor="t" anchorCtr="0"/>
          <a:lstStyle>
            <a:lvl1pPr algn="l">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sp>
        <p:nvSpPr>
          <p:cNvPr id="11" name="Picture Placeholder 9">
            <a:extLst>
              <a:ext uri="{FF2B5EF4-FFF2-40B4-BE49-F238E27FC236}">
                <a16:creationId xmlns:a16="http://schemas.microsoft.com/office/drawing/2014/main" id="{AD3C34F7-7F7C-B04F-9D85-D01FE91E988C}"/>
              </a:ext>
            </a:extLst>
          </p:cNvPr>
          <p:cNvSpPr>
            <a:spLocks noGrp="1"/>
          </p:cNvSpPr>
          <p:nvPr>
            <p:ph type="pic" sz="quarter" idx="10" hasCustomPrompt="1"/>
          </p:nvPr>
        </p:nvSpPr>
        <p:spPr>
          <a:xfrm>
            <a:off x="202224" y="1984917"/>
            <a:ext cx="3818588" cy="2732049"/>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r>
              <a:rPr lang="en-US"/>
              <a:t/>
            </a:r>
            <a:br>
              <a:rPr lang="en-US"/>
            </a:br>
            <a:r>
              <a:rPr lang="en-US"/>
              <a:t>om </a:t>
            </a:r>
            <a:r>
              <a:rPr lang="en-US" err="1"/>
              <a:t>een</a:t>
            </a:r>
            <a:r>
              <a:rPr lang="en-US"/>
              <a:t> </a:t>
            </a:r>
            <a:r>
              <a:rPr lang="en-US" err="1"/>
              <a:t>afbeelding</a:t>
            </a:r>
            <a:r>
              <a:rPr lang="en-US"/>
              <a:t/>
            </a:r>
            <a:br>
              <a:rPr lang="en-US"/>
            </a:br>
            <a:r>
              <a:rPr lang="en-US"/>
              <a:t>toe </a:t>
            </a:r>
            <a:r>
              <a:rPr lang="en-US" err="1"/>
              <a:t>te</a:t>
            </a:r>
            <a:r>
              <a:rPr lang="en-US"/>
              <a:t> </a:t>
            </a:r>
            <a:r>
              <a:rPr lang="en-US" err="1"/>
              <a:t>voegen</a:t>
            </a:r>
            <a:endParaRPr lang="en-US"/>
          </a:p>
        </p:txBody>
      </p:sp>
      <p:pic>
        <p:nvPicPr>
          <p:cNvPr id="12" name="Graphic 11">
            <a:extLst>
              <a:ext uri="{FF2B5EF4-FFF2-40B4-BE49-F238E27FC236}">
                <a16:creationId xmlns:a16="http://schemas.microsoft.com/office/drawing/2014/main" id="{61E1826B-F6E6-4743-9342-FC7A89259CC7}"/>
              </a:ext>
            </a:extLst>
          </p:cNvPr>
          <p:cNvPicPr>
            <a:picLocks noChangeAspect="1"/>
          </p:cNvPicPr>
          <p:nvPr userDrawn="1"/>
        </p:nvPicPr>
        <p:blipFill>
          <a:blip r:embed="rId2">
            <a:extLst>
              <a:ext uri="{96DAC541-7B7A-43D3-8B79-37D633B846F1}">
                <asvg:svgBlip xmlns:asvg="http://schemas.microsoft.com/office/drawing/2016/SVG/main" xmlns="" r:embed="rId3"/>
              </a:ext>
            </a:extLst>
          </a:blip>
          <a:stretch>
            <a:fillRect/>
          </a:stretch>
        </p:blipFill>
        <p:spPr>
          <a:xfrm>
            <a:off x="11140142" y="6049027"/>
            <a:ext cx="859771" cy="625288"/>
          </a:xfrm>
          <a:prstGeom prst="rect">
            <a:avLst/>
          </a:prstGeom>
        </p:spPr>
      </p:pic>
      <p:sp>
        <p:nvSpPr>
          <p:cNvPr id="15" name="Picture Placeholder 9">
            <a:extLst>
              <a:ext uri="{FF2B5EF4-FFF2-40B4-BE49-F238E27FC236}">
                <a16:creationId xmlns:a16="http://schemas.microsoft.com/office/drawing/2014/main" id="{BA78B89A-8A65-E94D-B1E5-ECD8D135BEF7}"/>
              </a:ext>
            </a:extLst>
          </p:cNvPr>
          <p:cNvSpPr>
            <a:spLocks noGrp="1"/>
          </p:cNvSpPr>
          <p:nvPr>
            <p:ph type="pic" sz="quarter" idx="11" hasCustomPrompt="1"/>
          </p:nvPr>
        </p:nvSpPr>
        <p:spPr>
          <a:xfrm>
            <a:off x="4205512" y="1984917"/>
            <a:ext cx="3818588" cy="2732049"/>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r>
              <a:rPr lang="en-US"/>
              <a:t/>
            </a:r>
            <a:br>
              <a:rPr lang="en-US"/>
            </a:br>
            <a:r>
              <a:rPr lang="en-US"/>
              <a:t>om </a:t>
            </a:r>
            <a:r>
              <a:rPr lang="en-US" err="1"/>
              <a:t>een</a:t>
            </a:r>
            <a:r>
              <a:rPr lang="en-US"/>
              <a:t> </a:t>
            </a:r>
            <a:r>
              <a:rPr lang="en-US" err="1"/>
              <a:t>afbeelding</a:t>
            </a:r>
            <a:r>
              <a:rPr lang="en-US"/>
              <a:t/>
            </a:r>
            <a:br>
              <a:rPr lang="en-US"/>
            </a:br>
            <a:r>
              <a:rPr lang="en-US"/>
              <a:t>toe </a:t>
            </a:r>
            <a:r>
              <a:rPr lang="en-US" err="1"/>
              <a:t>te</a:t>
            </a:r>
            <a:r>
              <a:rPr lang="en-US"/>
              <a:t> </a:t>
            </a:r>
            <a:r>
              <a:rPr lang="en-US" err="1"/>
              <a:t>voegen</a:t>
            </a:r>
            <a:endParaRPr lang="en-US"/>
          </a:p>
        </p:txBody>
      </p:sp>
      <p:sp>
        <p:nvSpPr>
          <p:cNvPr id="17" name="Picture Placeholder 9">
            <a:extLst>
              <a:ext uri="{FF2B5EF4-FFF2-40B4-BE49-F238E27FC236}">
                <a16:creationId xmlns:a16="http://schemas.microsoft.com/office/drawing/2014/main" id="{FD91F406-6831-B34A-84F3-2FF3AD201CF5}"/>
              </a:ext>
            </a:extLst>
          </p:cNvPr>
          <p:cNvSpPr>
            <a:spLocks noGrp="1"/>
          </p:cNvSpPr>
          <p:nvPr>
            <p:ph type="pic" sz="quarter" idx="12" hasCustomPrompt="1"/>
          </p:nvPr>
        </p:nvSpPr>
        <p:spPr>
          <a:xfrm>
            <a:off x="8175346" y="1984917"/>
            <a:ext cx="3818588" cy="2732049"/>
          </a:xfrm>
          <a:prstGeom prst="rect">
            <a:avLst/>
          </a:prstGeom>
          <a:pattFill prst="pct5">
            <a:fgClr>
              <a:schemeClr val="accent1"/>
            </a:fgClr>
            <a:bgClr>
              <a:schemeClr val="bg1"/>
            </a:bgClr>
          </a:pattFill>
        </p:spPr>
        <p:txBody>
          <a:bodyPr anchor="t" anchorCtr="0"/>
          <a:lstStyle>
            <a:lvl1pPr marL="0" indent="0" algn="ctr">
              <a:buNone/>
              <a:defRPr/>
            </a:lvl1pPr>
          </a:lstStyle>
          <a:p>
            <a:r>
              <a:rPr lang="en-US" err="1"/>
              <a:t>Klik</a:t>
            </a:r>
            <a:r>
              <a:rPr lang="en-US"/>
              <a:t> op het </a:t>
            </a:r>
            <a:r>
              <a:rPr lang="en-US" err="1"/>
              <a:t>icoon</a:t>
            </a:r>
            <a:r>
              <a:rPr lang="en-US"/>
              <a:t/>
            </a:r>
            <a:br>
              <a:rPr lang="en-US"/>
            </a:br>
            <a:r>
              <a:rPr lang="en-US"/>
              <a:t>om </a:t>
            </a:r>
            <a:r>
              <a:rPr lang="en-US" err="1"/>
              <a:t>een</a:t>
            </a:r>
            <a:r>
              <a:rPr lang="en-US"/>
              <a:t> </a:t>
            </a:r>
            <a:r>
              <a:rPr lang="en-US" err="1"/>
              <a:t>afbeelding</a:t>
            </a:r>
            <a:r>
              <a:rPr lang="en-US"/>
              <a:t/>
            </a:r>
            <a:br>
              <a:rPr lang="en-US"/>
            </a:br>
            <a:r>
              <a:rPr lang="en-US"/>
              <a:t>toe </a:t>
            </a:r>
            <a:r>
              <a:rPr lang="en-US" err="1"/>
              <a:t>te</a:t>
            </a:r>
            <a:r>
              <a:rPr lang="en-US"/>
              <a:t> </a:t>
            </a:r>
            <a:r>
              <a:rPr lang="en-US" err="1"/>
              <a:t>voegen</a:t>
            </a:r>
            <a:endParaRPr lang="en-US"/>
          </a:p>
        </p:txBody>
      </p:sp>
      <p:pic>
        <p:nvPicPr>
          <p:cNvPr id="20" name="Picture 19">
            <a:extLst>
              <a:ext uri="{FF2B5EF4-FFF2-40B4-BE49-F238E27FC236}">
                <a16:creationId xmlns:a16="http://schemas.microsoft.com/office/drawing/2014/main" id="{210A0BA0-3DD2-ED48-86E4-0510854DC371}"/>
              </a:ext>
            </a:extLst>
          </p:cNvPr>
          <p:cNvPicPr>
            <a:picLocks noChangeAspect="1"/>
          </p:cNvPicPr>
          <p:nvPr userDrawn="1"/>
        </p:nvPicPr>
        <p:blipFill>
          <a:blip r:embed="rId4"/>
          <a:stretch>
            <a:fillRect/>
          </a:stretch>
        </p:blipFill>
        <p:spPr>
          <a:xfrm rot="18993478">
            <a:off x="10594158" y="-1043598"/>
            <a:ext cx="4889334" cy="1835995"/>
          </a:xfrm>
          <a:prstGeom prst="rect">
            <a:avLst/>
          </a:prstGeom>
        </p:spPr>
      </p:pic>
      <p:sp>
        <p:nvSpPr>
          <p:cNvPr id="21" name="Text Placeholder 12">
            <a:extLst>
              <a:ext uri="{FF2B5EF4-FFF2-40B4-BE49-F238E27FC236}">
                <a16:creationId xmlns:a16="http://schemas.microsoft.com/office/drawing/2014/main" id="{AFD9ACC0-072B-D34E-968F-7272CE4B3BE7}"/>
              </a:ext>
            </a:extLst>
          </p:cNvPr>
          <p:cNvSpPr>
            <a:spLocks noGrp="1"/>
          </p:cNvSpPr>
          <p:nvPr>
            <p:ph type="body" sz="quarter" idx="13" hasCustomPrompt="1"/>
          </p:nvPr>
        </p:nvSpPr>
        <p:spPr>
          <a:xfrm>
            <a:off x="2414609" y="5833201"/>
            <a:ext cx="7362782" cy="841113"/>
          </a:xfrm>
        </p:spPr>
        <p:txBody>
          <a:bodyPr/>
          <a:lstStyle>
            <a:lvl1pPr marL="0" indent="0" algn="ctr">
              <a:buNone/>
              <a:defRPr>
                <a:solidFill>
                  <a:srgbClr val="A7BA19"/>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22" name="Text Placeholder 2">
            <a:extLst>
              <a:ext uri="{FF2B5EF4-FFF2-40B4-BE49-F238E27FC236}">
                <a16:creationId xmlns:a16="http://schemas.microsoft.com/office/drawing/2014/main" id="{0AF7B712-14DF-1746-B65B-211B7D30E87D}"/>
              </a:ext>
            </a:extLst>
          </p:cNvPr>
          <p:cNvSpPr>
            <a:spLocks noGrp="1"/>
          </p:cNvSpPr>
          <p:nvPr>
            <p:ph type="body" sz="quarter" idx="14" hasCustomPrompt="1"/>
          </p:nvPr>
        </p:nvSpPr>
        <p:spPr>
          <a:xfrm>
            <a:off x="623962" y="4951142"/>
            <a:ext cx="2975113" cy="334536"/>
          </a:xfrm>
          <a:solidFill>
            <a:srgbClr val="C4004B"/>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24" name="Text Placeholder 2">
            <a:extLst>
              <a:ext uri="{FF2B5EF4-FFF2-40B4-BE49-F238E27FC236}">
                <a16:creationId xmlns:a16="http://schemas.microsoft.com/office/drawing/2014/main" id="{3BB99FE1-9074-8F45-AFF3-C09F9CF02E87}"/>
              </a:ext>
            </a:extLst>
          </p:cNvPr>
          <p:cNvSpPr>
            <a:spLocks noGrp="1"/>
          </p:cNvSpPr>
          <p:nvPr>
            <p:ph type="body" sz="quarter" idx="15" hasCustomPrompt="1"/>
          </p:nvPr>
        </p:nvSpPr>
        <p:spPr>
          <a:xfrm>
            <a:off x="4627250" y="4951142"/>
            <a:ext cx="2975113" cy="334536"/>
          </a:xfrm>
          <a:solidFill>
            <a:schemeClr val="accent3"/>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26" name="Text Placeholder 2">
            <a:extLst>
              <a:ext uri="{FF2B5EF4-FFF2-40B4-BE49-F238E27FC236}">
                <a16:creationId xmlns:a16="http://schemas.microsoft.com/office/drawing/2014/main" id="{0FFCA27A-94A8-074D-9621-3A596046F945}"/>
              </a:ext>
            </a:extLst>
          </p:cNvPr>
          <p:cNvSpPr>
            <a:spLocks noGrp="1"/>
          </p:cNvSpPr>
          <p:nvPr>
            <p:ph type="body" sz="quarter" idx="16" hasCustomPrompt="1"/>
          </p:nvPr>
        </p:nvSpPr>
        <p:spPr>
          <a:xfrm>
            <a:off x="8597084" y="4951142"/>
            <a:ext cx="2975113" cy="334536"/>
          </a:xfrm>
          <a:solidFill>
            <a:srgbClr val="A7BA19"/>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Tree>
    <p:extLst>
      <p:ext uri="{BB962C8B-B14F-4D97-AF65-F5344CB8AC3E}">
        <p14:creationId xmlns:p14="http://schemas.microsoft.com/office/powerpoint/2010/main" val="25636460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01_Grote Foto">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CD20673-3E01-0A4B-86E1-D45AB655F6BA}"/>
              </a:ext>
            </a:extLst>
          </p:cNvPr>
          <p:cNvSpPr>
            <a:spLocks noGrp="1"/>
          </p:cNvSpPr>
          <p:nvPr>
            <p:ph type="ctrTitle" hasCustomPrompt="1"/>
          </p:nvPr>
        </p:nvSpPr>
        <p:spPr>
          <a:xfrm>
            <a:off x="1161476" y="4907524"/>
            <a:ext cx="9869048" cy="1141503"/>
          </a:xfrm>
          <a:prstGeom prst="rect">
            <a:avLst/>
          </a:prstGeom>
        </p:spPr>
        <p:txBody>
          <a:bodyPr anchor="t" anchorCtr="0"/>
          <a:lstStyle>
            <a:lvl1pPr algn="ctr">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sp>
        <p:nvSpPr>
          <p:cNvPr id="7" name="Picture Placeholder 9">
            <a:extLst>
              <a:ext uri="{FF2B5EF4-FFF2-40B4-BE49-F238E27FC236}">
                <a16:creationId xmlns:a16="http://schemas.microsoft.com/office/drawing/2014/main" id="{04FCF615-2F3D-1940-BEAF-D6ABB276ED37}"/>
              </a:ext>
            </a:extLst>
          </p:cNvPr>
          <p:cNvSpPr>
            <a:spLocks noGrp="1"/>
          </p:cNvSpPr>
          <p:nvPr>
            <p:ph type="pic" sz="quarter" idx="10" hasCustomPrompt="1"/>
          </p:nvPr>
        </p:nvSpPr>
        <p:spPr>
          <a:xfrm>
            <a:off x="-10160" y="1"/>
            <a:ext cx="12202159" cy="4716966"/>
          </a:xfrm>
          <a:prstGeom prst="rect">
            <a:avLst/>
          </a:prstGeom>
          <a:pattFill prst="pct5">
            <a:fgClr>
              <a:schemeClr val="accent1"/>
            </a:fgClr>
            <a:bgClr>
              <a:schemeClr val="bg1"/>
            </a:bgClr>
          </a:pattFill>
        </p:spPr>
        <p:txBody>
          <a:bodyPr tIns="360000" anchor="t" anchorCtr="0"/>
          <a:lstStyle>
            <a:lvl1pPr marL="0" indent="0" algn="ctr">
              <a:buNone/>
              <a:defRPr/>
            </a:lvl1pPr>
          </a:lstStyle>
          <a:p>
            <a:r>
              <a:rPr lang="en-US" err="1"/>
              <a:t>Klik</a:t>
            </a:r>
            <a:r>
              <a:rPr lang="en-US"/>
              <a:t> op het </a:t>
            </a:r>
            <a:r>
              <a:rPr lang="en-US" err="1"/>
              <a:t>icoon</a:t>
            </a:r>
            <a:r>
              <a:rPr lang="en-US"/>
              <a:t/>
            </a:r>
            <a:br>
              <a:rPr lang="en-US"/>
            </a:br>
            <a:r>
              <a:rPr lang="en-US"/>
              <a:t>om </a:t>
            </a:r>
            <a:r>
              <a:rPr lang="en-US" err="1"/>
              <a:t>een</a:t>
            </a:r>
            <a:r>
              <a:rPr lang="en-US"/>
              <a:t> </a:t>
            </a:r>
            <a:r>
              <a:rPr lang="en-US" err="1"/>
              <a:t>afbeelding</a:t>
            </a:r>
            <a:r>
              <a:rPr lang="en-US"/>
              <a:t/>
            </a:r>
            <a:br>
              <a:rPr lang="en-US"/>
            </a:br>
            <a:r>
              <a:rPr lang="en-US"/>
              <a:t>toe </a:t>
            </a:r>
            <a:r>
              <a:rPr lang="en-US" err="1"/>
              <a:t>te</a:t>
            </a:r>
            <a:r>
              <a:rPr lang="en-US"/>
              <a:t> </a:t>
            </a:r>
            <a:r>
              <a:rPr lang="en-US" err="1"/>
              <a:t>voegen</a:t>
            </a:r>
            <a:endParaRPr lang="en-US"/>
          </a:p>
        </p:txBody>
      </p:sp>
      <p:pic>
        <p:nvPicPr>
          <p:cNvPr id="8" name="Graphic 7">
            <a:extLst>
              <a:ext uri="{FF2B5EF4-FFF2-40B4-BE49-F238E27FC236}">
                <a16:creationId xmlns:a16="http://schemas.microsoft.com/office/drawing/2014/main" id="{C51E909C-33B5-9B47-8651-F9F00DF0240E}"/>
              </a:ext>
            </a:extLst>
          </p:cNvPr>
          <p:cNvPicPr>
            <a:picLocks noChangeAspect="1"/>
          </p:cNvPicPr>
          <p:nvPr userDrawn="1"/>
        </p:nvPicPr>
        <p:blipFill>
          <a:blip r:embed="rId2">
            <a:extLst>
              <a:ext uri="{96DAC541-7B7A-43D3-8B79-37D633B846F1}">
                <asvg:svgBlip xmlns:asvg="http://schemas.microsoft.com/office/drawing/2016/SVG/main" xmlns="" r:embed="rId3"/>
              </a:ext>
            </a:extLst>
          </a:blip>
          <a:stretch>
            <a:fillRect/>
          </a:stretch>
        </p:blipFill>
        <p:spPr>
          <a:xfrm>
            <a:off x="11140142" y="6049027"/>
            <a:ext cx="859771" cy="625288"/>
          </a:xfrm>
          <a:prstGeom prst="rect">
            <a:avLst/>
          </a:prstGeom>
        </p:spPr>
      </p:pic>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4"/>
          <a:stretch>
            <a:fillRect/>
          </a:stretch>
        </p:blipFill>
        <p:spPr>
          <a:xfrm rot="9086079">
            <a:off x="-2054357" y="6644185"/>
            <a:ext cx="4889334" cy="1835995"/>
          </a:xfrm>
          <a:prstGeom prst="rect">
            <a:avLst/>
          </a:prstGeom>
        </p:spPr>
      </p:pic>
    </p:spTree>
    <p:extLst>
      <p:ext uri="{BB962C8B-B14F-4D97-AF65-F5344CB8AC3E}">
        <p14:creationId xmlns:p14="http://schemas.microsoft.com/office/powerpoint/2010/main" val="4434458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01_Tabel">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CD20673-3E01-0A4B-86E1-D45AB655F6BA}"/>
              </a:ext>
            </a:extLst>
          </p:cNvPr>
          <p:cNvSpPr>
            <a:spLocks noGrp="1"/>
          </p:cNvSpPr>
          <p:nvPr>
            <p:ph type="ctrTitle" hasCustomPrompt="1"/>
          </p:nvPr>
        </p:nvSpPr>
        <p:spPr>
          <a:xfrm>
            <a:off x="1161476" y="4907524"/>
            <a:ext cx="9869048" cy="1141503"/>
          </a:xfrm>
          <a:prstGeom prst="rect">
            <a:avLst/>
          </a:prstGeom>
        </p:spPr>
        <p:txBody>
          <a:bodyPr anchor="t" anchorCtr="0"/>
          <a:lstStyle>
            <a:lvl1pPr algn="ctr">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pic>
        <p:nvPicPr>
          <p:cNvPr id="8" name="Graphic 7">
            <a:extLst>
              <a:ext uri="{FF2B5EF4-FFF2-40B4-BE49-F238E27FC236}">
                <a16:creationId xmlns:a16="http://schemas.microsoft.com/office/drawing/2014/main" id="{C51E909C-33B5-9B47-8651-F9F00DF0240E}"/>
              </a:ext>
            </a:extLst>
          </p:cNvPr>
          <p:cNvPicPr>
            <a:picLocks noChangeAspect="1"/>
          </p:cNvPicPr>
          <p:nvPr userDrawn="1"/>
        </p:nvPicPr>
        <p:blipFill>
          <a:blip r:embed="rId2">
            <a:extLst>
              <a:ext uri="{96DAC541-7B7A-43D3-8B79-37D633B846F1}">
                <asvg:svgBlip xmlns:asvg="http://schemas.microsoft.com/office/drawing/2016/SVG/main" xmlns="" r:embed="rId3"/>
              </a:ext>
            </a:extLst>
          </a:blip>
          <a:stretch>
            <a:fillRect/>
          </a:stretch>
        </p:blipFill>
        <p:spPr>
          <a:xfrm>
            <a:off x="11140142" y="6049027"/>
            <a:ext cx="859771" cy="625288"/>
          </a:xfrm>
          <a:prstGeom prst="rect">
            <a:avLst/>
          </a:prstGeom>
        </p:spPr>
      </p:pic>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4"/>
          <a:stretch>
            <a:fillRect/>
          </a:stretch>
        </p:blipFill>
        <p:spPr>
          <a:xfrm rot="9086079">
            <a:off x="-3584983" y="6226741"/>
            <a:ext cx="4889334" cy="1835995"/>
          </a:xfrm>
          <a:prstGeom prst="rect">
            <a:avLst/>
          </a:prstGeom>
        </p:spPr>
      </p:pic>
    </p:spTree>
    <p:extLst>
      <p:ext uri="{BB962C8B-B14F-4D97-AF65-F5344CB8AC3E}">
        <p14:creationId xmlns:p14="http://schemas.microsoft.com/office/powerpoint/2010/main" val="1332066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01_Fullscreen foto">
    <p:spTree>
      <p:nvGrpSpPr>
        <p:cNvPr id="1" name=""/>
        <p:cNvGrpSpPr/>
        <p:nvPr/>
      </p:nvGrpSpPr>
      <p:grpSpPr>
        <a:xfrm>
          <a:off x="0" y="0"/>
          <a:ext cx="0" cy="0"/>
          <a:chOff x="0" y="0"/>
          <a:chExt cx="0" cy="0"/>
        </a:xfrm>
      </p:grpSpPr>
      <p:sp>
        <p:nvSpPr>
          <p:cNvPr id="5" name="Picture Placeholder 9">
            <a:extLst>
              <a:ext uri="{FF2B5EF4-FFF2-40B4-BE49-F238E27FC236}">
                <a16:creationId xmlns:a16="http://schemas.microsoft.com/office/drawing/2014/main" id="{5D3C61D8-FF99-3C4B-88DD-14DE10253729}"/>
              </a:ext>
            </a:extLst>
          </p:cNvPr>
          <p:cNvSpPr>
            <a:spLocks noGrp="1"/>
          </p:cNvSpPr>
          <p:nvPr>
            <p:ph type="pic" sz="quarter" idx="10" hasCustomPrompt="1"/>
          </p:nvPr>
        </p:nvSpPr>
        <p:spPr>
          <a:xfrm>
            <a:off x="-20320" y="0"/>
            <a:ext cx="12212320"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r>
              <a:rPr lang="en-US"/>
              <a:t/>
            </a:r>
            <a:br>
              <a:rPr lang="en-US"/>
            </a:br>
            <a:r>
              <a:rPr lang="en-US"/>
              <a:t>om </a:t>
            </a:r>
            <a:r>
              <a:rPr lang="en-US" err="1"/>
              <a:t>een</a:t>
            </a:r>
            <a:r>
              <a:rPr lang="en-US"/>
              <a:t> </a:t>
            </a:r>
            <a:r>
              <a:rPr lang="en-US" err="1"/>
              <a:t>afbeelding</a:t>
            </a:r>
            <a:r>
              <a:rPr lang="en-US"/>
              <a:t/>
            </a:r>
            <a:br>
              <a:rPr lang="en-US"/>
            </a:br>
            <a:r>
              <a:rPr lang="en-US"/>
              <a:t>toe </a:t>
            </a:r>
            <a:r>
              <a:rPr lang="en-US" err="1"/>
              <a:t>te</a:t>
            </a:r>
            <a:r>
              <a:rPr lang="en-US"/>
              <a:t> </a:t>
            </a:r>
            <a:r>
              <a:rPr lang="en-US" err="1"/>
              <a:t>voegen</a:t>
            </a:r>
            <a:endParaRPr lang="en-US"/>
          </a:p>
        </p:txBody>
      </p:sp>
      <p:pic>
        <p:nvPicPr>
          <p:cNvPr id="9" name="Graphic 8">
            <a:extLst>
              <a:ext uri="{FF2B5EF4-FFF2-40B4-BE49-F238E27FC236}">
                <a16:creationId xmlns:a16="http://schemas.microsoft.com/office/drawing/2014/main" id="{60BCC9C6-01D7-D449-A2B2-9DE444F01112}"/>
              </a:ext>
            </a:extLst>
          </p:cNvPr>
          <p:cNvPicPr>
            <a:picLocks noChangeAspect="1"/>
          </p:cNvPicPr>
          <p:nvPr userDrawn="1"/>
        </p:nvPicPr>
        <p:blipFill>
          <a:blip r:embed="rId2">
            <a:extLst>
              <a:ext uri="{96DAC541-7B7A-43D3-8B79-37D633B846F1}">
                <asvg:svgBlip xmlns:asvg="http://schemas.microsoft.com/office/drawing/2016/SVG/main" xmlns="" r:embed="rId3"/>
              </a:ext>
            </a:extLst>
          </a:blip>
          <a:stretch>
            <a:fillRect/>
          </a:stretch>
        </p:blipFill>
        <p:spPr>
          <a:xfrm>
            <a:off x="11140142" y="6049027"/>
            <a:ext cx="859771" cy="625288"/>
          </a:xfrm>
          <a:prstGeom prst="rect">
            <a:avLst/>
          </a:prstGeom>
          <a:effectLst>
            <a:outerShdw blurRad="50800" dist="38100" dir="2700000" algn="ctr" rotWithShape="0">
              <a:srgbClr val="000000">
                <a:alpha val="40000"/>
              </a:srgbClr>
            </a:outerShdw>
          </a:effectLst>
        </p:spPr>
      </p:pic>
      <p:pic>
        <p:nvPicPr>
          <p:cNvPr id="15" name="Picture 14">
            <a:extLst>
              <a:ext uri="{FF2B5EF4-FFF2-40B4-BE49-F238E27FC236}">
                <a16:creationId xmlns:a16="http://schemas.microsoft.com/office/drawing/2014/main" id="{1BDF821E-D104-5341-B217-B5A48913184E}"/>
              </a:ext>
            </a:extLst>
          </p:cNvPr>
          <p:cNvPicPr>
            <a:picLocks noChangeAspect="1"/>
          </p:cNvPicPr>
          <p:nvPr userDrawn="1"/>
        </p:nvPicPr>
        <p:blipFill>
          <a:blip r:embed="rId4"/>
          <a:stretch>
            <a:fillRect/>
          </a:stretch>
        </p:blipFill>
        <p:spPr>
          <a:xfrm rot="9086079">
            <a:off x="6225909" y="6653004"/>
            <a:ext cx="4889334" cy="1835995"/>
          </a:xfrm>
          <a:prstGeom prst="rect">
            <a:avLst/>
          </a:prstGeom>
        </p:spPr>
      </p:pic>
      <p:sp>
        <p:nvSpPr>
          <p:cNvPr id="3" name="Text Placeholder 2">
            <a:extLst>
              <a:ext uri="{FF2B5EF4-FFF2-40B4-BE49-F238E27FC236}">
                <a16:creationId xmlns:a16="http://schemas.microsoft.com/office/drawing/2014/main" id="{C3991A62-0A7C-7441-B328-702138CC5029}"/>
              </a:ext>
            </a:extLst>
          </p:cNvPr>
          <p:cNvSpPr>
            <a:spLocks noGrp="1"/>
          </p:cNvSpPr>
          <p:nvPr>
            <p:ph type="body" sz="quarter" idx="11" hasCustomPrompt="1"/>
          </p:nvPr>
        </p:nvSpPr>
        <p:spPr>
          <a:xfrm>
            <a:off x="1245359" y="2332142"/>
            <a:ext cx="9701283" cy="2193717"/>
          </a:xfrm>
        </p:spPr>
        <p:txBody>
          <a:bodyPr anchor="ctr" anchorCtr="0">
            <a:normAutofit/>
          </a:bodyPr>
          <a:lstStyle>
            <a:lvl1pPr marL="0" indent="0" algn="ctr">
              <a:buNone/>
              <a:defRPr sz="4500" b="1">
                <a:solidFill>
                  <a:srgbClr val="C4004B"/>
                </a:solidFill>
                <a:effectLst>
                  <a:outerShdw blurRad="50800" dist="38100" dir="2700000" algn="tl" rotWithShape="0">
                    <a:prstClr val="black">
                      <a:alpha val="40000"/>
                    </a:prstClr>
                  </a:outerShdw>
                </a:effectLst>
              </a:defRPr>
            </a:lvl1pPr>
          </a:lstStyle>
          <a:p>
            <a:pPr lvl="0"/>
            <a:r>
              <a:rPr lang="en-US" err="1"/>
              <a:t>Klik</a:t>
            </a:r>
            <a:r>
              <a:rPr lang="en-US"/>
              <a:t> om de TEKST </a:t>
            </a:r>
            <a:r>
              <a:rPr lang="en-US" err="1"/>
              <a:t>aan</a:t>
            </a:r>
            <a:r>
              <a:rPr lang="en-US"/>
              <a:t> </a:t>
            </a:r>
            <a:r>
              <a:rPr lang="en-US" err="1"/>
              <a:t>te</a:t>
            </a:r>
            <a:r>
              <a:rPr lang="en-US"/>
              <a:t> </a:t>
            </a:r>
            <a:r>
              <a:rPr lang="en-US" err="1"/>
              <a:t>passen</a:t>
            </a:r>
            <a:endParaRPr lang="en-US"/>
          </a:p>
        </p:txBody>
      </p:sp>
    </p:spTree>
    <p:extLst>
      <p:ext uri="{BB962C8B-B14F-4D97-AF65-F5344CB8AC3E}">
        <p14:creationId xmlns:p14="http://schemas.microsoft.com/office/powerpoint/2010/main" val="7140478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02_Intro-01">
    <p:spTree>
      <p:nvGrpSpPr>
        <p:cNvPr id="1" name=""/>
        <p:cNvGrpSpPr/>
        <p:nvPr/>
      </p:nvGrpSpPr>
      <p:grpSpPr>
        <a:xfrm>
          <a:off x="0" y="0"/>
          <a:ext cx="0" cy="0"/>
          <a:chOff x="0" y="0"/>
          <a:chExt cx="0" cy="0"/>
        </a:xfrm>
      </p:grpSpPr>
      <p:sp>
        <p:nvSpPr>
          <p:cNvPr id="50" name="Freeform 49">
            <a:extLst>
              <a:ext uri="{FF2B5EF4-FFF2-40B4-BE49-F238E27FC236}">
                <a16:creationId xmlns:a16="http://schemas.microsoft.com/office/drawing/2014/main" id="{05BE1272-15BF-0C45-900F-DE9BB1AE64B3}"/>
              </a:ext>
            </a:extLst>
          </p:cNvPr>
          <p:cNvSpPr/>
          <p:nvPr userDrawn="1"/>
        </p:nvSpPr>
        <p:spPr>
          <a:xfrm>
            <a:off x="186297" y="0"/>
            <a:ext cx="6624637" cy="4232713"/>
          </a:xfrm>
          <a:custGeom>
            <a:avLst/>
            <a:gdLst>
              <a:gd name="connsiteX0" fmla="*/ 0 w 6624637"/>
              <a:gd name="connsiteY0" fmla="*/ 0 h 4232713"/>
              <a:gd name="connsiteX1" fmla="*/ 6624637 w 6624637"/>
              <a:gd name="connsiteY1" fmla="*/ 0 h 4232713"/>
              <a:gd name="connsiteX2" fmla="*/ 6624637 w 6624637"/>
              <a:gd name="connsiteY2" fmla="*/ 3237864 h 4232713"/>
              <a:gd name="connsiteX3" fmla="*/ 6624637 w 6624637"/>
              <a:gd name="connsiteY3" fmla="*/ 3293637 h 4232713"/>
              <a:gd name="connsiteX4" fmla="*/ 6617078 w 6624637"/>
              <a:gd name="connsiteY4" fmla="*/ 3331078 h 4232713"/>
              <a:gd name="connsiteX5" fmla="*/ 6527762 w 6624637"/>
              <a:gd name="connsiteY5" fmla="*/ 3420394 h 4232713"/>
              <a:gd name="connsiteX6" fmla="*/ 6504240 w 6624637"/>
              <a:gd name="connsiteY6" fmla="*/ 3425143 h 4232713"/>
              <a:gd name="connsiteX7" fmla="*/ 6453175 w 6624637"/>
              <a:gd name="connsiteY7" fmla="*/ 3431714 h 4232713"/>
              <a:gd name="connsiteX8" fmla="*/ 301298 w 6624637"/>
              <a:gd name="connsiteY8" fmla="*/ 4223294 h 4232713"/>
              <a:gd name="connsiteX9" fmla="*/ 228101 w 6624637"/>
              <a:gd name="connsiteY9" fmla="*/ 4232713 h 4232713"/>
              <a:gd name="connsiteX10" fmla="*/ 187275 w 6624637"/>
              <a:gd name="connsiteY10" fmla="*/ 4228597 h 4232713"/>
              <a:gd name="connsiteX11" fmla="*/ 126 w 6624637"/>
              <a:gd name="connsiteY11" fmla="*/ 4041448 h 4232713"/>
              <a:gd name="connsiteX12" fmla="*/ 0 w 6624637"/>
              <a:gd name="connsiteY12" fmla="*/ 4040198 h 4232713"/>
              <a:gd name="connsiteX13" fmla="*/ 0 w 6624637"/>
              <a:gd name="connsiteY13" fmla="*/ 3945758 h 423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624637" h="4232713">
                <a:moveTo>
                  <a:pt x="0" y="0"/>
                </a:moveTo>
                <a:lnTo>
                  <a:pt x="6624637" y="0"/>
                </a:lnTo>
                <a:lnTo>
                  <a:pt x="6624637" y="3237864"/>
                </a:lnTo>
                <a:lnTo>
                  <a:pt x="6624637" y="3293637"/>
                </a:lnTo>
                <a:lnTo>
                  <a:pt x="6617078" y="3331078"/>
                </a:lnTo>
                <a:cubicBezTo>
                  <a:pt x="6600093" y="3371237"/>
                  <a:pt x="6567921" y="3403408"/>
                  <a:pt x="6527762" y="3420394"/>
                </a:cubicBezTo>
                <a:lnTo>
                  <a:pt x="6504240" y="3425143"/>
                </a:lnTo>
                <a:lnTo>
                  <a:pt x="6453175" y="3431714"/>
                </a:lnTo>
                <a:lnTo>
                  <a:pt x="301298" y="4223294"/>
                </a:lnTo>
                <a:lnTo>
                  <a:pt x="228101" y="4232713"/>
                </a:lnTo>
                <a:lnTo>
                  <a:pt x="187275" y="4228597"/>
                </a:lnTo>
                <a:cubicBezTo>
                  <a:pt x="93337" y="4209375"/>
                  <a:pt x="19349" y="4135386"/>
                  <a:pt x="126" y="4041448"/>
                </a:cubicBezTo>
                <a:lnTo>
                  <a:pt x="0" y="4040198"/>
                </a:lnTo>
                <a:lnTo>
                  <a:pt x="0" y="3945758"/>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8">
            <a:extLst>
              <a:ext uri="{FF2B5EF4-FFF2-40B4-BE49-F238E27FC236}">
                <a16:creationId xmlns:a16="http://schemas.microsoft.com/office/drawing/2014/main" id="{895BFEB8-83B6-5447-A8CB-A9515B3928C3}"/>
              </a:ext>
            </a:extLst>
          </p:cNvPr>
          <p:cNvPicPr>
            <a:picLocks noChangeAspect="1"/>
          </p:cNvPicPr>
          <p:nvPr userDrawn="1"/>
        </p:nvPicPr>
        <p:blipFill>
          <a:blip r:embed="rId2">
            <a:extLst>
              <a:ext uri="{96DAC541-7B7A-43D3-8B79-37D633B846F1}">
                <asvg:svgBlip xmlns:asvg="http://schemas.microsoft.com/office/drawing/2016/SVG/main" xmlns="" r:embed="rId3"/>
              </a:ext>
            </a:extLst>
          </a:blip>
          <a:stretch>
            <a:fillRect/>
          </a:stretch>
        </p:blipFill>
        <p:spPr>
          <a:xfrm>
            <a:off x="3728788" y="5695293"/>
            <a:ext cx="2731346" cy="759293"/>
          </a:xfrm>
          <a:prstGeom prst="rect">
            <a:avLst/>
          </a:prstGeom>
        </p:spPr>
      </p:pic>
      <p:sp>
        <p:nvSpPr>
          <p:cNvPr id="10" name="Picture Placeholder 9">
            <a:extLst>
              <a:ext uri="{FF2B5EF4-FFF2-40B4-BE49-F238E27FC236}">
                <a16:creationId xmlns:a16="http://schemas.microsoft.com/office/drawing/2014/main" id="{25461511-15DE-6E49-A60E-1B43A17D6E6A}"/>
              </a:ext>
            </a:extLst>
          </p:cNvPr>
          <p:cNvSpPr>
            <a:spLocks noGrp="1"/>
          </p:cNvSpPr>
          <p:nvPr>
            <p:ph type="pic" sz="quarter" idx="10" hasCustomPrompt="1"/>
          </p:nvPr>
        </p:nvSpPr>
        <p:spPr>
          <a:xfrm>
            <a:off x="6959600" y="0"/>
            <a:ext cx="5232399"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r>
              <a:rPr lang="en-US"/>
              <a:t/>
            </a:r>
            <a:br>
              <a:rPr lang="en-US"/>
            </a:br>
            <a:r>
              <a:rPr lang="en-US"/>
              <a:t>om </a:t>
            </a:r>
            <a:r>
              <a:rPr lang="en-US" err="1"/>
              <a:t>een</a:t>
            </a:r>
            <a:r>
              <a:rPr lang="en-US"/>
              <a:t> </a:t>
            </a:r>
            <a:r>
              <a:rPr lang="en-US" err="1"/>
              <a:t>afbeelding</a:t>
            </a:r>
            <a:r>
              <a:rPr lang="en-US"/>
              <a:t/>
            </a:r>
            <a:br>
              <a:rPr lang="en-US"/>
            </a:br>
            <a:r>
              <a:rPr lang="en-US"/>
              <a:t>toe </a:t>
            </a:r>
            <a:r>
              <a:rPr lang="en-US" err="1"/>
              <a:t>te</a:t>
            </a:r>
            <a:r>
              <a:rPr lang="en-US"/>
              <a:t> </a:t>
            </a:r>
            <a:r>
              <a:rPr lang="en-US" err="1"/>
              <a:t>voegen</a:t>
            </a:r>
            <a:endParaRPr lang="en-US"/>
          </a:p>
        </p:txBody>
      </p:sp>
      <p:sp>
        <p:nvSpPr>
          <p:cNvPr id="7" name="Title 6">
            <a:extLst>
              <a:ext uri="{FF2B5EF4-FFF2-40B4-BE49-F238E27FC236}">
                <a16:creationId xmlns:a16="http://schemas.microsoft.com/office/drawing/2014/main" id="{FB1330DF-3D8E-F049-8E12-357A12207F75}"/>
              </a:ext>
            </a:extLst>
          </p:cNvPr>
          <p:cNvSpPr>
            <a:spLocks noGrp="1"/>
          </p:cNvSpPr>
          <p:nvPr>
            <p:ph type="title" hasCustomPrompt="1"/>
          </p:nvPr>
        </p:nvSpPr>
        <p:spPr>
          <a:xfrm>
            <a:off x="434622" y="365126"/>
            <a:ext cx="6025512" cy="1965564"/>
          </a:xfrm>
        </p:spPr>
        <p:txBody>
          <a:bodyPr/>
          <a:lstStyle>
            <a:lvl1pPr>
              <a:defRPr>
                <a:solidFill>
                  <a:schemeClr val="bg1"/>
                </a:solidFill>
              </a:defRPr>
            </a:lvl1pPr>
          </a:lstStyle>
          <a:p>
            <a:r>
              <a:rPr lang="en-US" err="1"/>
              <a:t>Klik</a:t>
            </a:r>
            <a:r>
              <a:rPr lang="en-US"/>
              <a:t> om de TITEL </a:t>
            </a:r>
            <a:r>
              <a:rPr lang="en-US" err="1"/>
              <a:t>aan</a:t>
            </a:r>
            <a:r>
              <a:rPr lang="en-US"/>
              <a:t> </a:t>
            </a:r>
            <a:br>
              <a:rPr lang="en-US"/>
            </a:br>
            <a:r>
              <a:rPr lang="en-US" err="1"/>
              <a:t>te</a:t>
            </a:r>
            <a:r>
              <a:rPr lang="en-US"/>
              <a:t> </a:t>
            </a:r>
            <a:r>
              <a:rPr lang="en-US" err="1"/>
              <a:t>passen</a:t>
            </a:r>
            <a:endParaRPr lang="en-US"/>
          </a:p>
        </p:txBody>
      </p:sp>
      <p:pic>
        <p:nvPicPr>
          <p:cNvPr id="12" name="Picture 11">
            <a:extLst>
              <a:ext uri="{FF2B5EF4-FFF2-40B4-BE49-F238E27FC236}">
                <a16:creationId xmlns:a16="http://schemas.microsoft.com/office/drawing/2014/main" id="{74121BD5-9B02-F543-B85F-77FA54E536CE}"/>
              </a:ext>
            </a:extLst>
          </p:cNvPr>
          <p:cNvPicPr>
            <a:picLocks noChangeAspect="1"/>
          </p:cNvPicPr>
          <p:nvPr userDrawn="1"/>
        </p:nvPicPr>
        <p:blipFill>
          <a:blip r:embed="rId4"/>
          <a:stretch>
            <a:fillRect/>
          </a:stretch>
        </p:blipFill>
        <p:spPr>
          <a:xfrm rot="9914162">
            <a:off x="-3640523" y="5658386"/>
            <a:ext cx="4889334" cy="1835995"/>
          </a:xfrm>
          <a:prstGeom prst="rect">
            <a:avLst/>
          </a:prstGeom>
        </p:spPr>
      </p:pic>
      <p:sp>
        <p:nvSpPr>
          <p:cNvPr id="14" name="Text Placeholder 12">
            <a:extLst>
              <a:ext uri="{FF2B5EF4-FFF2-40B4-BE49-F238E27FC236}">
                <a16:creationId xmlns:a16="http://schemas.microsoft.com/office/drawing/2014/main" id="{ED423028-0FDD-7B47-82AD-EEFF494C6F09}"/>
              </a:ext>
            </a:extLst>
          </p:cNvPr>
          <p:cNvSpPr>
            <a:spLocks noGrp="1"/>
          </p:cNvSpPr>
          <p:nvPr>
            <p:ph type="body" sz="quarter" idx="11" hasCustomPrompt="1"/>
          </p:nvPr>
        </p:nvSpPr>
        <p:spPr>
          <a:xfrm>
            <a:off x="434622" y="2506904"/>
            <a:ext cx="6341096" cy="914400"/>
          </a:xfrm>
        </p:spPr>
        <p:txBody>
          <a:bodyPr/>
          <a:lstStyle>
            <a:lvl1pPr marL="0" indent="0">
              <a:buNone/>
              <a:defRPr>
                <a:solidFill>
                  <a:schemeClr val="bg1"/>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Tree>
    <p:extLst>
      <p:ext uri="{BB962C8B-B14F-4D97-AF65-F5344CB8AC3E}">
        <p14:creationId xmlns:p14="http://schemas.microsoft.com/office/powerpoint/2010/main" val="30900126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02_Intro-02">
    <p:spTree>
      <p:nvGrpSpPr>
        <p:cNvPr id="1" name=""/>
        <p:cNvGrpSpPr/>
        <p:nvPr/>
      </p:nvGrpSpPr>
      <p:grpSpPr>
        <a:xfrm>
          <a:off x="0" y="0"/>
          <a:ext cx="0" cy="0"/>
          <a:chOff x="0" y="0"/>
          <a:chExt cx="0" cy="0"/>
        </a:xfrm>
      </p:grpSpPr>
      <p:sp>
        <p:nvSpPr>
          <p:cNvPr id="48" name="Freeform 47">
            <a:extLst>
              <a:ext uri="{FF2B5EF4-FFF2-40B4-BE49-F238E27FC236}">
                <a16:creationId xmlns:a16="http://schemas.microsoft.com/office/drawing/2014/main" id="{CE0B5467-3425-DF4E-8AAA-116AA0F3FA4B}"/>
              </a:ext>
            </a:extLst>
          </p:cNvPr>
          <p:cNvSpPr/>
          <p:nvPr userDrawn="1"/>
        </p:nvSpPr>
        <p:spPr>
          <a:xfrm>
            <a:off x="3930331" y="-9208"/>
            <a:ext cx="8069582" cy="3006357"/>
          </a:xfrm>
          <a:custGeom>
            <a:avLst/>
            <a:gdLst>
              <a:gd name="connsiteX0" fmla="*/ 0 w 8064503"/>
              <a:gd name="connsiteY0" fmla="*/ 0 h 2803157"/>
              <a:gd name="connsiteX1" fmla="*/ 8064502 w 8064503"/>
              <a:gd name="connsiteY1" fmla="*/ 0 h 2803157"/>
              <a:gd name="connsiteX2" fmla="*/ 8064502 w 8064503"/>
              <a:gd name="connsiteY2" fmla="*/ 2132227 h 2803157"/>
              <a:gd name="connsiteX3" fmla="*/ 8064503 w 8064503"/>
              <a:gd name="connsiteY3" fmla="*/ 2132232 h 2803157"/>
              <a:gd name="connsiteX4" fmla="*/ 8064503 w 8064503"/>
              <a:gd name="connsiteY4" fmla="*/ 2179420 h 2803157"/>
              <a:gd name="connsiteX5" fmla="*/ 8061407 w 8064503"/>
              <a:gd name="connsiteY5" fmla="*/ 2194756 h 2803157"/>
              <a:gd name="connsiteX6" fmla="*/ 8008183 w 8064503"/>
              <a:gd name="connsiteY6" fmla="*/ 2247980 h 2803157"/>
              <a:gd name="connsiteX7" fmla="*/ 7979660 w 8064503"/>
              <a:gd name="connsiteY7" fmla="*/ 2253738 h 2803157"/>
              <a:gd name="connsiteX8" fmla="*/ 7964187 w 8064503"/>
              <a:gd name="connsiteY8" fmla="*/ 2254816 h 2803157"/>
              <a:gd name="connsiteX9" fmla="*/ 7930323 w 8064503"/>
              <a:gd name="connsiteY9" fmla="*/ 2247980 h 2803157"/>
              <a:gd name="connsiteX10" fmla="*/ 7905635 w 8064503"/>
              <a:gd name="connsiteY10" fmla="*/ 2233001 h 2803157"/>
              <a:gd name="connsiteX11" fmla="*/ 7888882 w 8064503"/>
              <a:gd name="connsiteY11" fmla="*/ 2214563 h 2803157"/>
              <a:gd name="connsiteX12" fmla="*/ 7888881 w 8064503"/>
              <a:gd name="connsiteY12" fmla="*/ 2214563 h 2803157"/>
              <a:gd name="connsiteX13" fmla="*/ 7905634 w 8064503"/>
              <a:gd name="connsiteY13" fmla="*/ 2233001 h 2803157"/>
              <a:gd name="connsiteX14" fmla="*/ 7930322 w 8064503"/>
              <a:gd name="connsiteY14" fmla="*/ 2247980 h 2803157"/>
              <a:gd name="connsiteX15" fmla="*/ 7964186 w 8064503"/>
              <a:gd name="connsiteY15" fmla="*/ 2254816 h 2803157"/>
              <a:gd name="connsiteX16" fmla="*/ 124694 w 8064503"/>
              <a:gd name="connsiteY16" fmla="*/ 2801093 h 2803157"/>
              <a:gd name="connsiteX17" fmla="*/ 124693 w 8064503"/>
              <a:gd name="connsiteY17" fmla="*/ 2801093 h 2803157"/>
              <a:gd name="connsiteX18" fmla="*/ 95080 w 8064503"/>
              <a:gd name="connsiteY18" fmla="*/ 2803157 h 2803157"/>
              <a:gd name="connsiteX19" fmla="*/ 63375 w 8064503"/>
              <a:gd name="connsiteY19" fmla="*/ 2796756 h 2803157"/>
              <a:gd name="connsiteX20" fmla="*/ 6771 w 8064503"/>
              <a:gd name="connsiteY20" fmla="*/ 2740152 h 2803157"/>
              <a:gd name="connsiteX21" fmla="*/ 1 w 8064503"/>
              <a:gd name="connsiteY21" fmla="*/ 2706617 h 2803157"/>
              <a:gd name="connsiteX22" fmla="*/ 1 w 8064503"/>
              <a:gd name="connsiteY22" fmla="*/ 2690885 h 2803157"/>
              <a:gd name="connsiteX23" fmla="*/ 6771 w 8064503"/>
              <a:gd name="connsiteY23" fmla="*/ 2657350 h 2803157"/>
              <a:gd name="connsiteX24" fmla="*/ 6777 w 8064503"/>
              <a:gd name="connsiteY24" fmla="*/ 2657342 h 2803157"/>
              <a:gd name="connsiteX25" fmla="*/ 7938 w 8064503"/>
              <a:gd name="connsiteY25" fmla="*/ 2655932 h 2803157"/>
              <a:gd name="connsiteX26" fmla="*/ 7938 w 8064503"/>
              <a:gd name="connsiteY26" fmla="*/ 2655705 h 2803157"/>
              <a:gd name="connsiteX27" fmla="*/ 6777 w 8064503"/>
              <a:gd name="connsiteY27" fmla="*/ 2657342 h 2803157"/>
              <a:gd name="connsiteX28" fmla="*/ 6770 w 8064503"/>
              <a:gd name="connsiteY28" fmla="*/ 2657350 h 2803157"/>
              <a:gd name="connsiteX29" fmla="*/ 0 w 8064503"/>
              <a:gd name="connsiteY29" fmla="*/ 2690885 h 2803157"/>
              <a:gd name="connsiteX0" fmla="*/ 5080 w 8064503"/>
              <a:gd name="connsiteY0" fmla="*/ 0 h 2991117"/>
              <a:gd name="connsiteX1" fmla="*/ 8064502 w 8064503"/>
              <a:gd name="connsiteY1" fmla="*/ 187960 h 2991117"/>
              <a:gd name="connsiteX2" fmla="*/ 8064502 w 8064503"/>
              <a:gd name="connsiteY2" fmla="*/ 2320187 h 2991117"/>
              <a:gd name="connsiteX3" fmla="*/ 8064503 w 8064503"/>
              <a:gd name="connsiteY3" fmla="*/ 2320192 h 2991117"/>
              <a:gd name="connsiteX4" fmla="*/ 8064503 w 8064503"/>
              <a:gd name="connsiteY4" fmla="*/ 2367380 h 2991117"/>
              <a:gd name="connsiteX5" fmla="*/ 8061407 w 8064503"/>
              <a:gd name="connsiteY5" fmla="*/ 2382716 h 2991117"/>
              <a:gd name="connsiteX6" fmla="*/ 8008183 w 8064503"/>
              <a:gd name="connsiteY6" fmla="*/ 2435940 h 2991117"/>
              <a:gd name="connsiteX7" fmla="*/ 7979660 w 8064503"/>
              <a:gd name="connsiteY7" fmla="*/ 2441698 h 2991117"/>
              <a:gd name="connsiteX8" fmla="*/ 7964187 w 8064503"/>
              <a:gd name="connsiteY8" fmla="*/ 2442776 h 2991117"/>
              <a:gd name="connsiteX9" fmla="*/ 7930323 w 8064503"/>
              <a:gd name="connsiteY9" fmla="*/ 2435940 h 2991117"/>
              <a:gd name="connsiteX10" fmla="*/ 7905635 w 8064503"/>
              <a:gd name="connsiteY10" fmla="*/ 2420961 h 2991117"/>
              <a:gd name="connsiteX11" fmla="*/ 7888882 w 8064503"/>
              <a:gd name="connsiteY11" fmla="*/ 2402523 h 2991117"/>
              <a:gd name="connsiteX12" fmla="*/ 7888881 w 8064503"/>
              <a:gd name="connsiteY12" fmla="*/ 2402523 h 2991117"/>
              <a:gd name="connsiteX13" fmla="*/ 7905634 w 8064503"/>
              <a:gd name="connsiteY13" fmla="*/ 2420961 h 2991117"/>
              <a:gd name="connsiteX14" fmla="*/ 7930322 w 8064503"/>
              <a:gd name="connsiteY14" fmla="*/ 2435940 h 2991117"/>
              <a:gd name="connsiteX15" fmla="*/ 7964186 w 8064503"/>
              <a:gd name="connsiteY15" fmla="*/ 2442776 h 2991117"/>
              <a:gd name="connsiteX16" fmla="*/ 124694 w 8064503"/>
              <a:gd name="connsiteY16" fmla="*/ 2989053 h 2991117"/>
              <a:gd name="connsiteX17" fmla="*/ 124693 w 8064503"/>
              <a:gd name="connsiteY17" fmla="*/ 2989053 h 2991117"/>
              <a:gd name="connsiteX18" fmla="*/ 95080 w 8064503"/>
              <a:gd name="connsiteY18" fmla="*/ 2991117 h 2991117"/>
              <a:gd name="connsiteX19" fmla="*/ 63375 w 8064503"/>
              <a:gd name="connsiteY19" fmla="*/ 2984716 h 2991117"/>
              <a:gd name="connsiteX20" fmla="*/ 6771 w 8064503"/>
              <a:gd name="connsiteY20" fmla="*/ 2928112 h 2991117"/>
              <a:gd name="connsiteX21" fmla="*/ 1 w 8064503"/>
              <a:gd name="connsiteY21" fmla="*/ 2894577 h 2991117"/>
              <a:gd name="connsiteX22" fmla="*/ 1 w 8064503"/>
              <a:gd name="connsiteY22" fmla="*/ 2878845 h 2991117"/>
              <a:gd name="connsiteX23" fmla="*/ 6771 w 8064503"/>
              <a:gd name="connsiteY23" fmla="*/ 2845310 h 2991117"/>
              <a:gd name="connsiteX24" fmla="*/ 6777 w 8064503"/>
              <a:gd name="connsiteY24" fmla="*/ 2845302 h 2991117"/>
              <a:gd name="connsiteX25" fmla="*/ 7938 w 8064503"/>
              <a:gd name="connsiteY25" fmla="*/ 2843892 h 2991117"/>
              <a:gd name="connsiteX26" fmla="*/ 7938 w 8064503"/>
              <a:gd name="connsiteY26" fmla="*/ 2843665 h 2991117"/>
              <a:gd name="connsiteX27" fmla="*/ 6777 w 8064503"/>
              <a:gd name="connsiteY27" fmla="*/ 2845302 h 2991117"/>
              <a:gd name="connsiteX28" fmla="*/ 6770 w 8064503"/>
              <a:gd name="connsiteY28" fmla="*/ 2845310 h 2991117"/>
              <a:gd name="connsiteX29" fmla="*/ 0 w 8064503"/>
              <a:gd name="connsiteY29" fmla="*/ 2878845 h 2991117"/>
              <a:gd name="connsiteX30" fmla="*/ 5080 w 8064503"/>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10160 h 3001277"/>
              <a:gd name="connsiteX1" fmla="*/ 8069582 w 8069582"/>
              <a:gd name="connsiteY1" fmla="*/ 0 h 3001277"/>
              <a:gd name="connsiteX2" fmla="*/ 8064502 w 8069582"/>
              <a:gd name="connsiteY2" fmla="*/ 2330347 h 3001277"/>
              <a:gd name="connsiteX3" fmla="*/ 8064503 w 8069582"/>
              <a:gd name="connsiteY3" fmla="*/ 2330352 h 3001277"/>
              <a:gd name="connsiteX4" fmla="*/ 8064503 w 8069582"/>
              <a:gd name="connsiteY4" fmla="*/ 2377540 h 3001277"/>
              <a:gd name="connsiteX5" fmla="*/ 8061407 w 8069582"/>
              <a:gd name="connsiteY5" fmla="*/ 2392876 h 3001277"/>
              <a:gd name="connsiteX6" fmla="*/ 8008183 w 8069582"/>
              <a:gd name="connsiteY6" fmla="*/ 2446100 h 3001277"/>
              <a:gd name="connsiteX7" fmla="*/ 7979660 w 8069582"/>
              <a:gd name="connsiteY7" fmla="*/ 2451858 h 3001277"/>
              <a:gd name="connsiteX8" fmla="*/ 7964187 w 8069582"/>
              <a:gd name="connsiteY8" fmla="*/ 2452936 h 3001277"/>
              <a:gd name="connsiteX9" fmla="*/ 7930323 w 8069582"/>
              <a:gd name="connsiteY9" fmla="*/ 2446100 h 3001277"/>
              <a:gd name="connsiteX10" fmla="*/ 7905635 w 8069582"/>
              <a:gd name="connsiteY10" fmla="*/ 2431121 h 3001277"/>
              <a:gd name="connsiteX11" fmla="*/ 7888882 w 8069582"/>
              <a:gd name="connsiteY11" fmla="*/ 2412683 h 3001277"/>
              <a:gd name="connsiteX12" fmla="*/ 7888881 w 8069582"/>
              <a:gd name="connsiteY12" fmla="*/ 2412683 h 3001277"/>
              <a:gd name="connsiteX13" fmla="*/ 7905634 w 8069582"/>
              <a:gd name="connsiteY13" fmla="*/ 2431121 h 3001277"/>
              <a:gd name="connsiteX14" fmla="*/ 7930322 w 8069582"/>
              <a:gd name="connsiteY14" fmla="*/ 2446100 h 3001277"/>
              <a:gd name="connsiteX15" fmla="*/ 7964186 w 8069582"/>
              <a:gd name="connsiteY15" fmla="*/ 2452936 h 3001277"/>
              <a:gd name="connsiteX16" fmla="*/ 124694 w 8069582"/>
              <a:gd name="connsiteY16" fmla="*/ 2999213 h 3001277"/>
              <a:gd name="connsiteX17" fmla="*/ 124693 w 8069582"/>
              <a:gd name="connsiteY17" fmla="*/ 2999213 h 3001277"/>
              <a:gd name="connsiteX18" fmla="*/ 95080 w 8069582"/>
              <a:gd name="connsiteY18" fmla="*/ 3001277 h 3001277"/>
              <a:gd name="connsiteX19" fmla="*/ 63375 w 8069582"/>
              <a:gd name="connsiteY19" fmla="*/ 2994876 h 3001277"/>
              <a:gd name="connsiteX20" fmla="*/ 6771 w 8069582"/>
              <a:gd name="connsiteY20" fmla="*/ 2938272 h 3001277"/>
              <a:gd name="connsiteX21" fmla="*/ 1 w 8069582"/>
              <a:gd name="connsiteY21" fmla="*/ 2904737 h 3001277"/>
              <a:gd name="connsiteX22" fmla="*/ 1 w 8069582"/>
              <a:gd name="connsiteY22" fmla="*/ 2889005 h 3001277"/>
              <a:gd name="connsiteX23" fmla="*/ 6771 w 8069582"/>
              <a:gd name="connsiteY23" fmla="*/ 2855470 h 3001277"/>
              <a:gd name="connsiteX24" fmla="*/ 6777 w 8069582"/>
              <a:gd name="connsiteY24" fmla="*/ 2855462 h 3001277"/>
              <a:gd name="connsiteX25" fmla="*/ 7938 w 8069582"/>
              <a:gd name="connsiteY25" fmla="*/ 2854052 h 3001277"/>
              <a:gd name="connsiteX26" fmla="*/ 7938 w 8069582"/>
              <a:gd name="connsiteY26" fmla="*/ 2853825 h 3001277"/>
              <a:gd name="connsiteX27" fmla="*/ 6777 w 8069582"/>
              <a:gd name="connsiteY27" fmla="*/ 2855462 h 3001277"/>
              <a:gd name="connsiteX28" fmla="*/ 6770 w 8069582"/>
              <a:gd name="connsiteY28" fmla="*/ 2855470 h 3001277"/>
              <a:gd name="connsiteX29" fmla="*/ 0 w 8069582"/>
              <a:gd name="connsiteY29" fmla="*/ 2889005 h 3001277"/>
              <a:gd name="connsiteX30" fmla="*/ 5080 w 8069582"/>
              <a:gd name="connsiteY30" fmla="*/ 10160 h 3001277"/>
              <a:gd name="connsiteX0" fmla="*/ 5080 w 8069582"/>
              <a:gd name="connsiteY0" fmla="*/ 0 h 3006357"/>
              <a:gd name="connsiteX1" fmla="*/ 8069582 w 8069582"/>
              <a:gd name="connsiteY1" fmla="*/ 5080 h 3006357"/>
              <a:gd name="connsiteX2" fmla="*/ 8064502 w 8069582"/>
              <a:gd name="connsiteY2" fmla="*/ 2335427 h 3006357"/>
              <a:gd name="connsiteX3" fmla="*/ 8064503 w 8069582"/>
              <a:gd name="connsiteY3" fmla="*/ 2335432 h 3006357"/>
              <a:gd name="connsiteX4" fmla="*/ 8064503 w 8069582"/>
              <a:gd name="connsiteY4" fmla="*/ 2382620 h 3006357"/>
              <a:gd name="connsiteX5" fmla="*/ 8061407 w 8069582"/>
              <a:gd name="connsiteY5" fmla="*/ 2397956 h 3006357"/>
              <a:gd name="connsiteX6" fmla="*/ 8008183 w 8069582"/>
              <a:gd name="connsiteY6" fmla="*/ 2451180 h 3006357"/>
              <a:gd name="connsiteX7" fmla="*/ 7979660 w 8069582"/>
              <a:gd name="connsiteY7" fmla="*/ 2456938 h 3006357"/>
              <a:gd name="connsiteX8" fmla="*/ 7964187 w 8069582"/>
              <a:gd name="connsiteY8" fmla="*/ 2458016 h 3006357"/>
              <a:gd name="connsiteX9" fmla="*/ 7930323 w 8069582"/>
              <a:gd name="connsiteY9" fmla="*/ 2451180 h 3006357"/>
              <a:gd name="connsiteX10" fmla="*/ 7905635 w 8069582"/>
              <a:gd name="connsiteY10" fmla="*/ 2436201 h 3006357"/>
              <a:gd name="connsiteX11" fmla="*/ 7888882 w 8069582"/>
              <a:gd name="connsiteY11" fmla="*/ 2417763 h 3006357"/>
              <a:gd name="connsiteX12" fmla="*/ 7888881 w 8069582"/>
              <a:gd name="connsiteY12" fmla="*/ 2417763 h 3006357"/>
              <a:gd name="connsiteX13" fmla="*/ 7905634 w 8069582"/>
              <a:gd name="connsiteY13" fmla="*/ 2436201 h 3006357"/>
              <a:gd name="connsiteX14" fmla="*/ 7930322 w 8069582"/>
              <a:gd name="connsiteY14" fmla="*/ 2451180 h 3006357"/>
              <a:gd name="connsiteX15" fmla="*/ 7964186 w 8069582"/>
              <a:gd name="connsiteY15" fmla="*/ 2458016 h 3006357"/>
              <a:gd name="connsiteX16" fmla="*/ 124694 w 8069582"/>
              <a:gd name="connsiteY16" fmla="*/ 3004293 h 3006357"/>
              <a:gd name="connsiteX17" fmla="*/ 124693 w 8069582"/>
              <a:gd name="connsiteY17" fmla="*/ 3004293 h 3006357"/>
              <a:gd name="connsiteX18" fmla="*/ 95080 w 8069582"/>
              <a:gd name="connsiteY18" fmla="*/ 3006357 h 3006357"/>
              <a:gd name="connsiteX19" fmla="*/ 63375 w 8069582"/>
              <a:gd name="connsiteY19" fmla="*/ 2999956 h 3006357"/>
              <a:gd name="connsiteX20" fmla="*/ 6771 w 8069582"/>
              <a:gd name="connsiteY20" fmla="*/ 2943352 h 3006357"/>
              <a:gd name="connsiteX21" fmla="*/ 1 w 8069582"/>
              <a:gd name="connsiteY21" fmla="*/ 2909817 h 3006357"/>
              <a:gd name="connsiteX22" fmla="*/ 1 w 8069582"/>
              <a:gd name="connsiteY22" fmla="*/ 2894085 h 3006357"/>
              <a:gd name="connsiteX23" fmla="*/ 6771 w 8069582"/>
              <a:gd name="connsiteY23" fmla="*/ 2860550 h 3006357"/>
              <a:gd name="connsiteX24" fmla="*/ 6777 w 8069582"/>
              <a:gd name="connsiteY24" fmla="*/ 2860542 h 3006357"/>
              <a:gd name="connsiteX25" fmla="*/ 7938 w 8069582"/>
              <a:gd name="connsiteY25" fmla="*/ 2859132 h 3006357"/>
              <a:gd name="connsiteX26" fmla="*/ 7938 w 8069582"/>
              <a:gd name="connsiteY26" fmla="*/ 2858905 h 3006357"/>
              <a:gd name="connsiteX27" fmla="*/ 6777 w 8069582"/>
              <a:gd name="connsiteY27" fmla="*/ 2860542 h 3006357"/>
              <a:gd name="connsiteX28" fmla="*/ 6770 w 8069582"/>
              <a:gd name="connsiteY28" fmla="*/ 2860550 h 3006357"/>
              <a:gd name="connsiteX29" fmla="*/ 0 w 8069582"/>
              <a:gd name="connsiteY29" fmla="*/ 2894085 h 3006357"/>
              <a:gd name="connsiteX30" fmla="*/ 5080 w 8069582"/>
              <a:gd name="connsiteY30" fmla="*/ 0 h 3006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069582" h="3006357">
                <a:moveTo>
                  <a:pt x="5080" y="0"/>
                </a:moveTo>
                <a:lnTo>
                  <a:pt x="8069582" y="5080"/>
                </a:lnTo>
                <a:cubicBezTo>
                  <a:pt x="8067889" y="776782"/>
                  <a:pt x="8066195" y="1563725"/>
                  <a:pt x="8064502" y="2335427"/>
                </a:cubicBezTo>
                <a:cubicBezTo>
                  <a:pt x="8064502" y="2335429"/>
                  <a:pt x="8064503" y="2335430"/>
                  <a:pt x="8064503" y="2335432"/>
                </a:cubicBezTo>
                <a:lnTo>
                  <a:pt x="8064503" y="2382620"/>
                </a:lnTo>
                <a:lnTo>
                  <a:pt x="8061407" y="2397956"/>
                </a:lnTo>
                <a:cubicBezTo>
                  <a:pt x="8051285" y="2421887"/>
                  <a:pt x="8032114" y="2441058"/>
                  <a:pt x="8008183" y="2451180"/>
                </a:cubicBezTo>
                <a:lnTo>
                  <a:pt x="7979660" y="2456938"/>
                </a:lnTo>
                <a:lnTo>
                  <a:pt x="7964187" y="2458016"/>
                </a:lnTo>
                <a:lnTo>
                  <a:pt x="7930323" y="2451180"/>
                </a:lnTo>
                <a:cubicBezTo>
                  <a:pt x="7921349" y="2447384"/>
                  <a:pt x="7913044" y="2442316"/>
                  <a:pt x="7905635" y="2436201"/>
                </a:cubicBezTo>
                <a:lnTo>
                  <a:pt x="7888882" y="2417763"/>
                </a:lnTo>
                <a:lnTo>
                  <a:pt x="7888881" y="2417763"/>
                </a:lnTo>
                <a:lnTo>
                  <a:pt x="7905634" y="2436201"/>
                </a:lnTo>
                <a:cubicBezTo>
                  <a:pt x="7913043" y="2442316"/>
                  <a:pt x="7921348" y="2447384"/>
                  <a:pt x="7930322" y="2451180"/>
                </a:cubicBezTo>
                <a:lnTo>
                  <a:pt x="7964186" y="2458016"/>
                </a:lnTo>
                <a:lnTo>
                  <a:pt x="124694" y="3004293"/>
                </a:lnTo>
                <a:lnTo>
                  <a:pt x="124693" y="3004293"/>
                </a:lnTo>
                <a:lnTo>
                  <a:pt x="95080" y="3006357"/>
                </a:lnTo>
                <a:lnTo>
                  <a:pt x="63375" y="2999956"/>
                </a:lnTo>
                <a:cubicBezTo>
                  <a:pt x="37924" y="2989191"/>
                  <a:pt x="17536" y="2968803"/>
                  <a:pt x="6771" y="2943352"/>
                </a:cubicBezTo>
                <a:lnTo>
                  <a:pt x="1" y="2909817"/>
                </a:lnTo>
                <a:lnTo>
                  <a:pt x="1" y="2894085"/>
                </a:lnTo>
                <a:lnTo>
                  <a:pt x="6771" y="2860550"/>
                </a:lnTo>
                <a:cubicBezTo>
                  <a:pt x="6773" y="2860547"/>
                  <a:pt x="6775" y="2860545"/>
                  <a:pt x="6777" y="2860542"/>
                </a:cubicBezTo>
                <a:lnTo>
                  <a:pt x="7938" y="2859132"/>
                </a:lnTo>
                <a:lnTo>
                  <a:pt x="7938" y="2858905"/>
                </a:lnTo>
                <a:lnTo>
                  <a:pt x="6777" y="2860542"/>
                </a:lnTo>
                <a:cubicBezTo>
                  <a:pt x="6775" y="2860545"/>
                  <a:pt x="6772" y="2860547"/>
                  <a:pt x="6770" y="2860550"/>
                </a:cubicBezTo>
                <a:lnTo>
                  <a:pt x="0" y="2894085"/>
                </a:lnTo>
                <a:cubicBezTo>
                  <a:pt x="0" y="1997123"/>
                  <a:pt x="5080" y="896962"/>
                  <a:pt x="5080"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48E7EF13-2E58-9948-A316-3840F57D4E94}"/>
              </a:ext>
            </a:extLst>
          </p:cNvPr>
          <p:cNvSpPr>
            <a:spLocks noGrp="1"/>
          </p:cNvSpPr>
          <p:nvPr>
            <p:ph type="ctrTitle" hasCustomPrompt="1"/>
          </p:nvPr>
        </p:nvSpPr>
        <p:spPr>
          <a:xfrm>
            <a:off x="4212894" y="680573"/>
            <a:ext cx="7362783" cy="1161977"/>
          </a:xfrm>
          <a:prstGeom prst="rect">
            <a:avLst/>
          </a:prstGeom>
        </p:spPr>
        <p:txBody>
          <a:bodyPr anchor="t" anchorCtr="0"/>
          <a:lstStyle>
            <a:lvl1pPr algn="l">
              <a:defRPr sz="4000" b="1" i="0">
                <a:solidFill>
                  <a:schemeClr val="bg1"/>
                </a:solidFill>
                <a:latin typeface="Flanders Art Sans" pitchFamily="2" charset="77"/>
              </a:defRPr>
            </a:lvl1pPr>
          </a:lstStyle>
          <a:p>
            <a:r>
              <a:rPr lang="en-US" err="1"/>
              <a:t>Klik</a:t>
            </a:r>
            <a:r>
              <a:rPr lang="en-US"/>
              <a:t> om de TITEL </a:t>
            </a:r>
            <a:r>
              <a:rPr lang="en-US" err="1"/>
              <a:t>aan</a:t>
            </a:r>
            <a:r>
              <a:rPr lang="en-US"/>
              <a:t> </a:t>
            </a:r>
            <a:br>
              <a:rPr lang="en-US"/>
            </a:br>
            <a:r>
              <a:rPr lang="en-US" err="1"/>
              <a:t>te</a:t>
            </a:r>
            <a:r>
              <a:rPr lang="en-US"/>
              <a:t> </a:t>
            </a:r>
            <a:r>
              <a:rPr lang="en-US" err="1"/>
              <a:t>passen</a:t>
            </a:r>
            <a:endParaRPr lang="en-US">
              <a:effectLst/>
              <a:latin typeface="Flanders Art Sans" pitchFamily="2" charset="77"/>
            </a:endParaRPr>
          </a:p>
        </p:txBody>
      </p:sp>
      <p:sp>
        <p:nvSpPr>
          <p:cNvPr id="9" name="Picture Placeholder 9">
            <a:extLst>
              <a:ext uri="{FF2B5EF4-FFF2-40B4-BE49-F238E27FC236}">
                <a16:creationId xmlns:a16="http://schemas.microsoft.com/office/drawing/2014/main" id="{D45C00E1-2365-F84E-ACCC-60D959C25D60}"/>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r>
              <a:rPr lang="en-US"/>
              <a:t/>
            </a:r>
            <a:br>
              <a:rPr lang="en-US"/>
            </a:br>
            <a:r>
              <a:rPr lang="en-US"/>
              <a:t>om </a:t>
            </a:r>
            <a:r>
              <a:rPr lang="en-US" err="1"/>
              <a:t>een</a:t>
            </a:r>
            <a:r>
              <a:rPr lang="en-US"/>
              <a:t> </a:t>
            </a:r>
            <a:r>
              <a:rPr lang="en-US" err="1"/>
              <a:t>afbeelding</a:t>
            </a:r>
            <a:r>
              <a:rPr lang="en-US"/>
              <a:t/>
            </a:r>
            <a:br>
              <a:rPr lang="en-US"/>
            </a:br>
            <a:r>
              <a:rPr lang="en-US"/>
              <a:t>toe </a:t>
            </a:r>
            <a:r>
              <a:rPr lang="en-US" err="1"/>
              <a:t>te</a:t>
            </a:r>
            <a:r>
              <a:rPr lang="en-US"/>
              <a:t> </a:t>
            </a:r>
            <a:r>
              <a:rPr lang="en-US" err="1"/>
              <a:t>voegen</a:t>
            </a:r>
            <a:endParaRPr lang="en-US"/>
          </a:p>
        </p:txBody>
      </p:sp>
      <p:pic>
        <p:nvPicPr>
          <p:cNvPr id="10" name="Graphic 9">
            <a:extLst>
              <a:ext uri="{FF2B5EF4-FFF2-40B4-BE49-F238E27FC236}">
                <a16:creationId xmlns:a16="http://schemas.microsoft.com/office/drawing/2014/main" id="{0EA99119-BD3D-5540-A4DA-4CA6DAD3DA03}"/>
              </a:ext>
            </a:extLst>
          </p:cNvPr>
          <p:cNvPicPr>
            <a:picLocks noChangeAspect="1"/>
          </p:cNvPicPr>
          <p:nvPr userDrawn="1"/>
        </p:nvPicPr>
        <p:blipFill>
          <a:blip r:embed="rId2">
            <a:extLst>
              <a:ext uri="{96DAC541-7B7A-43D3-8B79-37D633B846F1}">
                <asvg:svgBlip xmlns:asvg="http://schemas.microsoft.com/office/drawing/2016/SVG/main" xmlns="" r:embed="rId3"/>
              </a:ext>
            </a:extLst>
          </a:blip>
          <a:stretch>
            <a:fillRect/>
          </a:stretch>
        </p:blipFill>
        <p:spPr>
          <a:xfrm>
            <a:off x="11140142" y="6049027"/>
            <a:ext cx="859771" cy="625288"/>
          </a:xfrm>
          <a:prstGeom prst="rect">
            <a:avLst/>
          </a:prstGeom>
        </p:spPr>
      </p:pic>
      <p:pic>
        <p:nvPicPr>
          <p:cNvPr id="12" name="Picture 11">
            <a:extLst>
              <a:ext uri="{FF2B5EF4-FFF2-40B4-BE49-F238E27FC236}">
                <a16:creationId xmlns:a16="http://schemas.microsoft.com/office/drawing/2014/main" id="{DD59CF03-53D7-2E46-836D-4D52E5A5F967}"/>
              </a:ext>
            </a:extLst>
          </p:cNvPr>
          <p:cNvPicPr>
            <a:picLocks noChangeAspect="1"/>
          </p:cNvPicPr>
          <p:nvPr userDrawn="1"/>
        </p:nvPicPr>
        <p:blipFill>
          <a:blip r:embed="rId4"/>
          <a:stretch>
            <a:fillRect/>
          </a:stretch>
        </p:blipFill>
        <p:spPr>
          <a:xfrm rot="1496212">
            <a:off x="8635611" y="6648148"/>
            <a:ext cx="4889334" cy="1835995"/>
          </a:xfrm>
          <a:prstGeom prst="rect">
            <a:avLst/>
          </a:prstGeom>
        </p:spPr>
      </p:pic>
      <p:sp>
        <p:nvSpPr>
          <p:cNvPr id="15" name="Text Placeholder 12">
            <a:extLst>
              <a:ext uri="{FF2B5EF4-FFF2-40B4-BE49-F238E27FC236}">
                <a16:creationId xmlns:a16="http://schemas.microsoft.com/office/drawing/2014/main" id="{DCE8B8A6-D46D-394B-9169-2681B3F75477}"/>
              </a:ext>
            </a:extLst>
          </p:cNvPr>
          <p:cNvSpPr>
            <a:spLocks noGrp="1"/>
          </p:cNvSpPr>
          <p:nvPr>
            <p:ph type="body" sz="quarter" idx="11" hasCustomPrompt="1"/>
          </p:nvPr>
        </p:nvSpPr>
        <p:spPr>
          <a:xfrm>
            <a:off x="4211298" y="1960367"/>
            <a:ext cx="7362782" cy="431650"/>
          </a:xfrm>
        </p:spPr>
        <p:txBody>
          <a:bodyPr/>
          <a:lstStyle>
            <a:lvl1pPr marL="0" indent="0">
              <a:buNone/>
              <a:defRPr>
                <a:solidFill>
                  <a:schemeClr val="bg1"/>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440D4945-3416-144A-B533-39C9F9F7144D}"/>
              </a:ext>
            </a:extLst>
          </p:cNvPr>
          <p:cNvSpPr>
            <a:spLocks noGrp="1"/>
          </p:cNvSpPr>
          <p:nvPr>
            <p:ph type="body" sz="quarter" idx="14" hasCustomPrompt="1"/>
          </p:nvPr>
        </p:nvSpPr>
        <p:spPr>
          <a:xfrm>
            <a:off x="4211298" y="3174946"/>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44" name="Freeform 43">
            <a:extLst>
              <a:ext uri="{FF2B5EF4-FFF2-40B4-BE49-F238E27FC236}">
                <a16:creationId xmlns:a16="http://schemas.microsoft.com/office/drawing/2014/main" id="{B763DBED-7212-CB4B-8CB8-5AF12FE88DA1}"/>
              </a:ext>
            </a:extLst>
          </p:cNvPr>
          <p:cNvSpPr/>
          <p:nvPr userDrawn="1"/>
        </p:nvSpPr>
        <p:spPr>
          <a:xfrm>
            <a:off x="3942188" y="2844617"/>
            <a:ext cx="1161" cy="1637"/>
          </a:xfrm>
          <a:custGeom>
            <a:avLst/>
            <a:gdLst>
              <a:gd name="connsiteX0" fmla="*/ 1161 w 1161"/>
              <a:gd name="connsiteY0" fmla="*/ 0 h 1637"/>
              <a:gd name="connsiteX1" fmla="*/ 1161 w 1161"/>
              <a:gd name="connsiteY1" fmla="*/ 227 h 1637"/>
              <a:gd name="connsiteX2" fmla="*/ 0 w 1161"/>
              <a:gd name="connsiteY2" fmla="*/ 1637 h 1637"/>
              <a:gd name="connsiteX3" fmla="*/ 1161 w 1161"/>
              <a:gd name="connsiteY3" fmla="*/ 0 h 1637"/>
            </a:gdLst>
            <a:ahLst/>
            <a:cxnLst>
              <a:cxn ang="0">
                <a:pos x="connsiteX0" y="connsiteY0"/>
              </a:cxn>
              <a:cxn ang="0">
                <a:pos x="connsiteX1" y="connsiteY1"/>
              </a:cxn>
              <a:cxn ang="0">
                <a:pos x="connsiteX2" y="connsiteY2"/>
              </a:cxn>
              <a:cxn ang="0">
                <a:pos x="connsiteX3" y="connsiteY3"/>
              </a:cxn>
            </a:cxnLst>
            <a:rect l="l" t="t" r="r" b="b"/>
            <a:pathLst>
              <a:path w="1161" h="1637">
                <a:moveTo>
                  <a:pt x="1161" y="0"/>
                </a:moveTo>
                <a:lnTo>
                  <a:pt x="1161" y="227"/>
                </a:lnTo>
                <a:lnTo>
                  <a:pt x="0" y="1637"/>
                </a:lnTo>
                <a:lnTo>
                  <a:pt x="1161"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02504902"/>
      </p:ext>
    </p:extLst>
  </p:cSld>
  <p:clrMapOvr>
    <a:masterClrMapping/>
  </p:clrMapOvr>
  <p:extLst>
    <p:ext uri="{DCECCB84-F9BA-43D5-87BE-67443E8EF086}">
      <p15:sldGuideLst xmlns:p15="http://schemas.microsoft.com/office/powerpoint/2012/main">
        <p15:guide id="1" orient="horz" pos="2160">
          <p15:clr>
            <a:srgbClr val="FBAE40"/>
          </p15:clr>
        </p15:guide>
        <p15:guide id="2" pos="2479">
          <p15:clr>
            <a:srgbClr val="FBAE40"/>
          </p15:clr>
        </p15:guide>
        <p15:guide id="3" pos="7559">
          <p15:clr>
            <a:srgbClr val="FBAE40"/>
          </p15:clr>
        </p15:guide>
        <p15:guide id="4" orient="horz">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02_Foto &amp; tekst">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r>
              <a:rPr lang="en-US"/>
              <a:t/>
            </a:r>
            <a:br>
              <a:rPr lang="en-US"/>
            </a:br>
            <a:r>
              <a:rPr lang="en-US"/>
              <a:t>om </a:t>
            </a:r>
            <a:r>
              <a:rPr lang="en-US" err="1"/>
              <a:t>een</a:t>
            </a:r>
            <a:r>
              <a:rPr lang="en-US"/>
              <a:t> </a:t>
            </a:r>
            <a:r>
              <a:rPr lang="en-US" err="1"/>
              <a:t>afbeelding</a:t>
            </a:r>
            <a:r>
              <a:rPr lang="en-US"/>
              <a:t/>
            </a:r>
            <a:br>
              <a:rPr lang="en-US"/>
            </a:br>
            <a:r>
              <a:rPr lang="en-US"/>
              <a:t>toe </a:t>
            </a:r>
            <a:r>
              <a:rPr lang="en-US" err="1"/>
              <a:t>te</a:t>
            </a:r>
            <a:r>
              <a:rPr lang="en-US"/>
              <a:t> </a:t>
            </a:r>
            <a:r>
              <a:rPr lang="en-US" err="1"/>
              <a:t>voegen</a:t>
            </a:r>
            <a:endParaRPr lang="en-US"/>
          </a:p>
        </p:txBody>
      </p:sp>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4211298" y="1960367"/>
            <a:ext cx="7362782" cy="431650"/>
          </a:xfrm>
        </p:spPr>
        <p:txBody>
          <a:bodyPr/>
          <a:lstStyle>
            <a:lvl1pPr marL="0" indent="0">
              <a:buNone/>
              <a:defRPr>
                <a:solidFill>
                  <a:schemeClr val="accent2"/>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4206169" y="2650484"/>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11" name="Text Placeholder 2">
            <a:extLst>
              <a:ext uri="{FF2B5EF4-FFF2-40B4-BE49-F238E27FC236}">
                <a16:creationId xmlns:a16="http://schemas.microsoft.com/office/drawing/2014/main" id="{4BF18669-65B4-E044-9F24-D89EFED7A848}"/>
              </a:ext>
            </a:extLst>
          </p:cNvPr>
          <p:cNvSpPr>
            <a:spLocks noGrp="1"/>
          </p:cNvSpPr>
          <p:nvPr>
            <p:ph type="body" sz="quarter" idx="15" hasCustomPrompt="1"/>
          </p:nvPr>
        </p:nvSpPr>
        <p:spPr>
          <a:xfrm>
            <a:off x="4215531" y="927404"/>
            <a:ext cx="7427412" cy="920185"/>
          </a:xfrm>
        </p:spPr>
        <p:txBody>
          <a:bodyPr>
            <a:noAutofit/>
          </a:bodyPr>
          <a:lstStyle>
            <a:lvl1pPr marL="0" indent="0">
              <a:buNone/>
              <a:defRPr sz="4000" b="1">
                <a:solidFill>
                  <a:schemeClr val="accent3"/>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2" name="Graphic 11">
            <a:extLst>
              <a:ext uri="{FF2B5EF4-FFF2-40B4-BE49-F238E27FC236}">
                <a16:creationId xmlns:a16="http://schemas.microsoft.com/office/drawing/2014/main" id="{2E8C716B-A281-D44B-A8A8-9D25BEFDAB07}"/>
              </a:ext>
            </a:extLst>
          </p:cNvPr>
          <p:cNvPicPr>
            <a:picLocks noChangeAspect="1"/>
          </p:cNvPicPr>
          <p:nvPr userDrawn="1"/>
        </p:nvPicPr>
        <p:blipFill>
          <a:blip r:embed="rId3">
            <a:extLst>
              <a:ext uri="{96DAC541-7B7A-43D3-8B79-37D633B846F1}">
                <asvg:svgBlip xmlns:asvg="http://schemas.microsoft.com/office/drawing/2016/SVG/main" xmlns=""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35631788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02_Tekst-01">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2"/>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9" name="Text Placeholder 16">
            <a:extLst>
              <a:ext uri="{FF2B5EF4-FFF2-40B4-BE49-F238E27FC236}">
                <a16:creationId xmlns:a16="http://schemas.microsoft.com/office/drawing/2014/main" id="{8456DE5A-12DC-2A4D-A08A-48FE77A19312}"/>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10" name="Text Placeholder 2">
            <a:extLst>
              <a:ext uri="{FF2B5EF4-FFF2-40B4-BE49-F238E27FC236}">
                <a16:creationId xmlns:a16="http://schemas.microsoft.com/office/drawing/2014/main" id="{AC3E653B-41E8-1144-8B1D-ED27FBEF0BE8}"/>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3"/>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1" name="Graphic 10">
            <a:extLst>
              <a:ext uri="{FF2B5EF4-FFF2-40B4-BE49-F238E27FC236}">
                <a16:creationId xmlns:a16="http://schemas.microsoft.com/office/drawing/2014/main" id="{FFEDF41A-DAE6-DE4B-B628-EAB454D26ABB}"/>
              </a:ext>
            </a:extLst>
          </p:cNvPr>
          <p:cNvPicPr>
            <a:picLocks noChangeAspect="1"/>
          </p:cNvPicPr>
          <p:nvPr userDrawn="1"/>
        </p:nvPicPr>
        <p:blipFill>
          <a:blip r:embed="rId3">
            <a:extLst>
              <a:ext uri="{96DAC541-7B7A-43D3-8B79-37D633B846F1}">
                <asvg:svgBlip xmlns:asvg="http://schemas.microsoft.com/office/drawing/2016/SVG/main" xmlns=""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6730667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02_Tekst-02">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9981105" y="3964806"/>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2"/>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7" name="Text Placeholder 2">
            <a:extLst>
              <a:ext uri="{FF2B5EF4-FFF2-40B4-BE49-F238E27FC236}">
                <a16:creationId xmlns:a16="http://schemas.microsoft.com/office/drawing/2014/main" id="{5FCA2C14-A244-AB48-BE7E-7F563CBB79CD}"/>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3"/>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9" name="Graphic 8">
            <a:extLst>
              <a:ext uri="{FF2B5EF4-FFF2-40B4-BE49-F238E27FC236}">
                <a16:creationId xmlns:a16="http://schemas.microsoft.com/office/drawing/2014/main" id="{DFA2EAB5-F960-9C45-94C5-376652319E75}"/>
              </a:ext>
            </a:extLst>
          </p:cNvPr>
          <p:cNvPicPr>
            <a:picLocks noChangeAspect="1"/>
          </p:cNvPicPr>
          <p:nvPr userDrawn="1"/>
        </p:nvPicPr>
        <p:blipFill>
          <a:blip r:embed="rId3">
            <a:extLst>
              <a:ext uri="{96DAC541-7B7A-43D3-8B79-37D633B846F1}">
                <asvg:svgBlip xmlns:asvg="http://schemas.microsoft.com/office/drawing/2016/SVG/main" xmlns=""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83347658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02_Tekst-03">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643309">
            <a:off x="5804822" y="5886373"/>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2"/>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7" name="Text Placeholder 2">
            <a:extLst>
              <a:ext uri="{FF2B5EF4-FFF2-40B4-BE49-F238E27FC236}">
                <a16:creationId xmlns:a16="http://schemas.microsoft.com/office/drawing/2014/main" id="{6A62BAAC-A79A-4643-B691-72DE0E2DD5EA}"/>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3"/>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9" name="Graphic 8">
            <a:extLst>
              <a:ext uri="{FF2B5EF4-FFF2-40B4-BE49-F238E27FC236}">
                <a16:creationId xmlns:a16="http://schemas.microsoft.com/office/drawing/2014/main" id="{ED6716A5-F187-0044-9530-C97F7CCB1829}"/>
              </a:ext>
            </a:extLst>
          </p:cNvPr>
          <p:cNvPicPr>
            <a:picLocks noChangeAspect="1"/>
          </p:cNvPicPr>
          <p:nvPr userDrawn="1"/>
        </p:nvPicPr>
        <p:blipFill>
          <a:blip r:embed="rId3">
            <a:extLst>
              <a:ext uri="{96DAC541-7B7A-43D3-8B79-37D633B846F1}">
                <asvg:svgBlip xmlns:asvg="http://schemas.microsoft.com/office/drawing/2016/SVG/main" xmlns=""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38901859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02_Tekst-04">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847573" flipH="1">
            <a:off x="9555245" y="-1200296"/>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2"/>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7" name="Text Placeholder 2">
            <a:extLst>
              <a:ext uri="{FF2B5EF4-FFF2-40B4-BE49-F238E27FC236}">
                <a16:creationId xmlns:a16="http://schemas.microsoft.com/office/drawing/2014/main" id="{C5579F3D-7C87-E546-9136-E957C8AF1DE1}"/>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3"/>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9" name="Graphic 8">
            <a:extLst>
              <a:ext uri="{FF2B5EF4-FFF2-40B4-BE49-F238E27FC236}">
                <a16:creationId xmlns:a16="http://schemas.microsoft.com/office/drawing/2014/main" id="{BDBEB743-12A2-2A43-B11C-450EA7A97B26}"/>
              </a:ext>
            </a:extLst>
          </p:cNvPr>
          <p:cNvPicPr>
            <a:picLocks noChangeAspect="1"/>
          </p:cNvPicPr>
          <p:nvPr userDrawn="1"/>
        </p:nvPicPr>
        <p:blipFill>
          <a:blip r:embed="rId3">
            <a:extLst>
              <a:ext uri="{96DAC541-7B7A-43D3-8B79-37D633B846F1}">
                <asvg:svgBlip xmlns:asvg="http://schemas.microsoft.com/office/drawing/2016/SVG/main" xmlns=""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44193465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02_Foto &amp; opsomming">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0"/>
            <a:ext cx="3805518"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r>
              <a:rPr lang="en-US"/>
              <a:t/>
            </a:r>
            <a:br>
              <a:rPr lang="en-US"/>
            </a:br>
            <a:r>
              <a:rPr lang="en-US"/>
              <a:t>om </a:t>
            </a:r>
            <a:r>
              <a:rPr lang="en-US" err="1"/>
              <a:t>een</a:t>
            </a:r>
            <a:r>
              <a:rPr lang="en-US"/>
              <a:t> </a:t>
            </a:r>
            <a:r>
              <a:rPr lang="en-US" err="1"/>
              <a:t>afbeelding</a:t>
            </a:r>
            <a:r>
              <a:rPr lang="en-US"/>
              <a:t/>
            </a:r>
            <a:br>
              <a:rPr lang="en-US"/>
            </a:br>
            <a:r>
              <a:rPr lang="en-US"/>
              <a:t>toe </a:t>
            </a:r>
            <a:r>
              <a:rPr lang="en-US" err="1"/>
              <a:t>te</a:t>
            </a:r>
            <a:r>
              <a:rPr lang="en-US"/>
              <a:t> </a:t>
            </a:r>
            <a:r>
              <a:rPr lang="en-US" err="1"/>
              <a:t>voegen</a:t>
            </a:r>
            <a:endParaRPr lang="en-US"/>
          </a:p>
        </p:txBody>
      </p:sp>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6">
            <a:extLst>
              <a:ext uri="{FF2B5EF4-FFF2-40B4-BE49-F238E27FC236}">
                <a16:creationId xmlns:a16="http://schemas.microsoft.com/office/drawing/2014/main" id="{310AA323-496A-2842-8223-15FABA969EC2}"/>
              </a:ext>
            </a:extLst>
          </p:cNvPr>
          <p:cNvSpPr>
            <a:spLocks noGrp="1"/>
          </p:cNvSpPr>
          <p:nvPr>
            <p:ph type="body" sz="quarter" idx="14" hasCustomPrompt="1"/>
          </p:nvPr>
        </p:nvSpPr>
        <p:spPr>
          <a:xfrm>
            <a:off x="4212894" y="326271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3" name="Text Placeholder 2">
            <a:extLst>
              <a:ext uri="{FF2B5EF4-FFF2-40B4-BE49-F238E27FC236}">
                <a16:creationId xmlns:a16="http://schemas.microsoft.com/office/drawing/2014/main" id="{3BB9B248-BA89-C540-A766-8D4F265BAAC7}"/>
              </a:ext>
            </a:extLst>
          </p:cNvPr>
          <p:cNvSpPr>
            <a:spLocks noGrp="1"/>
          </p:cNvSpPr>
          <p:nvPr>
            <p:ph type="body" sz="quarter" idx="15" hasCustomPrompt="1"/>
          </p:nvPr>
        </p:nvSpPr>
        <p:spPr>
          <a:xfrm>
            <a:off x="4212894" y="1878657"/>
            <a:ext cx="5996953" cy="1202474"/>
          </a:xfrm>
        </p:spPr>
        <p:txBody>
          <a:bodyPr>
            <a:normAutofit/>
          </a:bodyPr>
          <a:lstStyle>
            <a:lvl1pPr>
              <a:defRPr sz="2000"/>
            </a:lvl1pPr>
            <a:lvl2pPr marL="457200" indent="0">
              <a:buNone/>
              <a:defRPr/>
            </a:lvl2pPr>
          </a:lstStyle>
          <a:p>
            <a:pPr lvl="0"/>
            <a:r>
              <a:rPr lang="en-US" err="1"/>
              <a:t>Opsomming</a:t>
            </a:r>
            <a:r>
              <a:rPr lang="en-US"/>
              <a:t> 1</a:t>
            </a:r>
          </a:p>
          <a:p>
            <a:pPr lvl="0"/>
            <a:r>
              <a:rPr lang="en-US" err="1"/>
              <a:t>Opsomming</a:t>
            </a:r>
            <a:r>
              <a:rPr lang="en-US"/>
              <a:t> 2</a:t>
            </a:r>
          </a:p>
          <a:p>
            <a:pPr lvl="0"/>
            <a:r>
              <a:rPr lang="en-US" err="1"/>
              <a:t>Opsomming</a:t>
            </a:r>
            <a:r>
              <a:rPr lang="en-US"/>
              <a:t> 3</a:t>
            </a:r>
          </a:p>
        </p:txBody>
      </p:sp>
      <p:sp>
        <p:nvSpPr>
          <p:cNvPr id="11" name="Text Placeholder 2">
            <a:extLst>
              <a:ext uri="{FF2B5EF4-FFF2-40B4-BE49-F238E27FC236}">
                <a16:creationId xmlns:a16="http://schemas.microsoft.com/office/drawing/2014/main" id="{6B53AEF8-4CDB-C345-B532-43909B8470C3}"/>
              </a:ext>
            </a:extLst>
          </p:cNvPr>
          <p:cNvSpPr>
            <a:spLocks noGrp="1"/>
          </p:cNvSpPr>
          <p:nvPr>
            <p:ph type="body" sz="quarter" idx="16" hasCustomPrompt="1"/>
          </p:nvPr>
        </p:nvSpPr>
        <p:spPr>
          <a:xfrm>
            <a:off x="4209266" y="701936"/>
            <a:ext cx="7646619" cy="920185"/>
          </a:xfrm>
        </p:spPr>
        <p:txBody>
          <a:bodyPr>
            <a:noAutofit/>
          </a:bodyPr>
          <a:lstStyle>
            <a:lvl1pPr marL="0" indent="0">
              <a:buNone/>
              <a:defRPr sz="4000" b="1">
                <a:solidFill>
                  <a:schemeClr val="accent3"/>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2" name="Graphic 11">
            <a:extLst>
              <a:ext uri="{FF2B5EF4-FFF2-40B4-BE49-F238E27FC236}">
                <a16:creationId xmlns:a16="http://schemas.microsoft.com/office/drawing/2014/main" id="{32666622-5CD9-2E40-95E4-9ABCB6517BC2}"/>
              </a:ext>
            </a:extLst>
          </p:cNvPr>
          <p:cNvPicPr>
            <a:picLocks noChangeAspect="1"/>
          </p:cNvPicPr>
          <p:nvPr userDrawn="1"/>
        </p:nvPicPr>
        <p:blipFill>
          <a:blip r:embed="rId3">
            <a:extLst>
              <a:ext uri="{96DAC541-7B7A-43D3-8B79-37D633B846F1}">
                <asvg:svgBlip xmlns:asvg="http://schemas.microsoft.com/office/drawing/2016/SVG/main" xmlns=""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369283565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02_Fotolijst-01">
    <p:spTree>
      <p:nvGrpSpPr>
        <p:cNvPr id="1" name=""/>
        <p:cNvGrpSpPr/>
        <p:nvPr/>
      </p:nvGrpSpPr>
      <p:grpSpPr>
        <a:xfrm>
          <a:off x="0" y="0"/>
          <a:ext cx="0" cy="0"/>
          <a:chOff x="0" y="0"/>
          <a:chExt cx="0" cy="0"/>
        </a:xfrm>
      </p:grpSpPr>
      <p:sp>
        <p:nvSpPr>
          <p:cNvPr id="9" name="Picture Placeholder 9">
            <a:extLst>
              <a:ext uri="{FF2B5EF4-FFF2-40B4-BE49-F238E27FC236}">
                <a16:creationId xmlns:a16="http://schemas.microsoft.com/office/drawing/2014/main" id="{5654C0A8-D724-7844-A95B-222A130C809A}"/>
              </a:ext>
            </a:extLst>
          </p:cNvPr>
          <p:cNvSpPr>
            <a:spLocks noGrp="1"/>
          </p:cNvSpPr>
          <p:nvPr>
            <p:ph type="pic" sz="quarter" idx="10" hasCustomPrompt="1"/>
          </p:nvPr>
        </p:nvSpPr>
        <p:spPr>
          <a:xfrm>
            <a:off x="202224"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r>
              <a:rPr lang="en-US"/>
              <a:t/>
            </a:r>
            <a:br>
              <a:rPr lang="en-US"/>
            </a:br>
            <a:r>
              <a:rPr lang="en-US"/>
              <a:t>om </a:t>
            </a:r>
            <a:r>
              <a:rPr lang="en-US" err="1"/>
              <a:t>een</a:t>
            </a:r>
            <a:r>
              <a:rPr lang="en-US"/>
              <a:t> </a:t>
            </a:r>
            <a:r>
              <a:rPr lang="en-US" err="1"/>
              <a:t>afbeelding</a:t>
            </a:r>
            <a:r>
              <a:rPr lang="en-US"/>
              <a:t/>
            </a:r>
            <a:br>
              <a:rPr lang="en-US"/>
            </a:br>
            <a:r>
              <a:rPr lang="en-US"/>
              <a:t>toe </a:t>
            </a:r>
            <a:r>
              <a:rPr lang="en-US" err="1"/>
              <a:t>te</a:t>
            </a:r>
            <a:r>
              <a:rPr lang="en-US"/>
              <a:t> </a:t>
            </a:r>
            <a:r>
              <a:rPr lang="en-US" err="1"/>
              <a:t>voegen</a:t>
            </a:r>
            <a:endParaRPr lang="en-US"/>
          </a:p>
        </p:txBody>
      </p:sp>
      <p:sp>
        <p:nvSpPr>
          <p:cNvPr id="13" name="Picture Placeholder 9">
            <a:extLst>
              <a:ext uri="{FF2B5EF4-FFF2-40B4-BE49-F238E27FC236}">
                <a16:creationId xmlns:a16="http://schemas.microsoft.com/office/drawing/2014/main" id="{27ED955F-12C6-E345-9A8A-57350D7C7306}"/>
              </a:ext>
            </a:extLst>
          </p:cNvPr>
          <p:cNvSpPr>
            <a:spLocks noGrp="1"/>
          </p:cNvSpPr>
          <p:nvPr>
            <p:ph type="pic" sz="quarter" idx="11" hasCustomPrompt="1"/>
          </p:nvPr>
        </p:nvSpPr>
        <p:spPr>
          <a:xfrm>
            <a:off x="4209381"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r>
              <a:rPr lang="en-US"/>
              <a:t/>
            </a:r>
            <a:br>
              <a:rPr lang="en-US"/>
            </a:br>
            <a:r>
              <a:rPr lang="en-US"/>
              <a:t>om </a:t>
            </a:r>
            <a:r>
              <a:rPr lang="en-US" err="1"/>
              <a:t>een</a:t>
            </a:r>
            <a:r>
              <a:rPr lang="en-US"/>
              <a:t> </a:t>
            </a:r>
            <a:r>
              <a:rPr lang="en-US" err="1"/>
              <a:t>afbeelding</a:t>
            </a:r>
            <a:r>
              <a:rPr lang="en-US"/>
              <a:t/>
            </a:r>
            <a:br>
              <a:rPr lang="en-US"/>
            </a:br>
            <a:r>
              <a:rPr lang="en-US"/>
              <a:t>toe </a:t>
            </a:r>
            <a:r>
              <a:rPr lang="en-US" err="1"/>
              <a:t>te</a:t>
            </a:r>
            <a:r>
              <a:rPr lang="en-US"/>
              <a:t> </a:t>
            </a:r>
            <a:r>
              <a:rPr lang="en-US" err="1"/>
              <a:t>voegen</a:t>
            </a:r>
            <a:endParaRPr lang="en-US"/>
          </a:p>
        </p:txBody>
      </p:sp>
      <p:sp>
        <p:nvSpPr>
          <p:cNvPr id="14" name="Picture Placeholder 9">
            <a:extLst>
              <a:ext uri="{FF2B5EF4-FFF2-40B4-BE49-F238E27FC236}">
                <a16:creationId xmlns:a16="http://schemas.microsoft.com/office/drawing/2014/main" id="{E4F07412-61C0-4A42-BEAB-3125570BB44C}"/>
              </a:ext>
            </a:extLst>
          </p:cNvPr>
          <p:cNvSpPr>
            <a:spLocks noGrp="1"/>
          </p:cNvSpPr>
          <p:nvPr>
            <p:ph type="pic" sz="quarter" idx="12" hasCustomPrompt="1"/>
          </p:nvPr>
        </p:nvSpPr>
        <p:spPr>
          <a:xfrm>
            <a:off x="8184636"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r>
              <a:rPr lang="en-US"/>
              <a:t/>
            </a:r>
            <a:br>
              <a:rPr lang="en-US"/>
            </a:br>
            <a:r>
              <a:rPr lang="en-US"/>
              <a:t>om </a:t>
            </a:r>
            <a:r>
              <a:rPr lang="en-US" err="1"/>
              <a:t>een</a:t>
            </a:r>
            <a:r>
              <a:rPr lang="en-US"/>
              <a:t> </a:t>
            </a:r>
            <a:r>
              <a:rPr lang="en-US" err="1"/>
              <a:t>afbeelding</a:t>
            </a:r>
            <a:r>
              <a:rPr lang="en-US"/>
              <a:t/>
            </a:r>
            <a:br>
              <a:rPr lang="en-US"/>
            </a:br>
            <a:r>
              <a:rPr lang="en-US"/>
              <a:t>toe </a:t>
            </a:r>
            <a:r>
              <a:rPr lang="en-US" err="1"/>
              <a:t>te</a:t>
            </a:r>
            <a:r>
              <a:rPr lang="en-US"/>
              <a:t> </a:t>
            </a:r>
            <a:r>
              <a:rPr lang="en-US" err="1"/>
              <a:t>voegen</a:t>
            </a:r>
            <a:endParaRPr lang="en-US"/>
          </a:p>
        </p:txBody>
      </p:sp>
      <p:pic>
        <p:nvPicPr>
          <p:cNvPr id="15" name="Picture 14">
            <a:extLst>
              <a:ext uri="{FF2B5EF4-FFF2-40B4-BE49-F238E27FC236}">
                <a16:creationId xmlns:a16="http://schemas.microsoft.com/office/drawing/2014/main" id="{843F164A-6F36-FD4A-B0C2-F41739DD0440}"/>
              </a:ext>
            </a:extLst>
          </p:cNvPr>
          <p:cNvPicPr>
            <a:picLocks noChangeAspect="1"/>
          </p:cNvPicPr>
          <p:nvPr userDrawn="1"/>
        </p:nvPicPr>
        <p:blipFill>
          <a:blip r:embed="rId2"/>
          <a:stretch>
            <a:fillRect/>
          </a:stretch>
        </p:blipFill>
        <p:spPr>
          <a:xfrm rot="9086079">
            <a:off x="9545109" y="3964807"/>
            <a:ext cx="4889334" cy="1835995"/>
          </a:xfrm>
          <a:prstGeom prst="rect">
            <a:avLst/>
          </a:prstGeom>
        </p:spPr>
      </p:pic>
      <p:sp>
        <p:nvSpPr>
          <p:cNvPr id="17" name="Text Placeholder 12">
            <a:extLst>
              <a:ext uri="{FF2B5EF4-FFF2-40B4-BE49-F238E27FC236}">
                <a16:creationId xmlns:a16="http://schemas.microsoft.com/office/drawing/2014/main" id="{6A2E60DB-EB47-1E47-9BB0-719CC2071062}"/>
              </a:ext>
            </a:extLst>
          </p:cNvPr>
          <p:cNvSpPr>
            <a:spLocks noGrp="1"/>
          </p:cNvSpPr>
          <p:nvPr>
            <p:ph type="body" sz="quarter" idx="13" hasCustomPrompt="1"/>
          </p:nvPr>
        </p:nvSpPr>
        <p:spPr>
          <a:xfrm>
            <a:off x="202224" y="4530564"/>
            <a:ext cx="7362782" cy="431650"/>
          </a:xfrm>
        </p:spPr>
        <p:txBody>
          <a:bodyPr/>
          <a:lstStyle>
            <a:lvl1pPr marL="0" indent="0">
              <a:buNone/>
              <a:defRPr>
                <a:solidFill>
                  <a:schemeClr val="accent2"/>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8" name="Text Placeholder 16">
            <a:extLst>
              <a:ext uri="{FF2B5EF4-FFF2-40B4-BE49-F238E27FC236}">
                <a16:creationId xmlns:a16="http://schemas.microsoft.com/office/drawing/2014/main" id="{F7570181-4D9F-9749-B248-E015DC103A49}"/>
              </a:ext>
            </a:extLst>
          </p:cNvPr>
          <p:cNvSpPr>
            <a:spLocks noGrp="1"/>
          </p:cNvSpPr>
          <p:nvPr>
            <p:ph type="body" sz="quarter" idx="14" hasCustomPrompt="1"/>
          </p:nvPr>
        </p:nvSpPr>
        <p:spPr>
          <a:xfrm>
            <a:off x="208948" y="508264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12" name="Text Placeholder 2">
            <a:extLst>
              <a:ext uri="{FF2B5EF4-FFF2-40B4-BE49-F238E27FC236}">
                <a16:creationId xmlns:a16="http://schemas.microsoft.com/office/drawing/2014/main" id="{24395A4E-65A1-C146-847F-D5BEA171580C}"/>
              </a:ext>
            </a:extLst>
          </p:cNvPr>
          <p:cNvSpPr>
            <a:spLocks noGrp="1"/>
          </p:cNvSpPr>
          <p:nvPr>
            <p:ph type="body" sz="quarter" idx="16" hasCustomPrompt="1"/>
          </p:nvPr>
        </p:nvSpPr>
        <p:spPr>
          <a:xfrm>
            <a:off x="207200" y="3238456"/>
            <a:ext cx="7984822" cy="1145654"/>
          </a:xfrm>
        </p:spPr>
        <p:txBody>
          <a:bodyPr>
            <a:noAutofit/>
          </a:bodyPr>
          <a:lstStyle>
            <a:lvl1pPr marL="0" indent="0">
              <a:buNone/>
              <a:defRPr sz="4000" b="1">
                <a:solidFill>
                  <a:schemeClr val="accent3"/>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6" name="Graphic 15">
            <a:extLst>
              <a:ext uri="{FF2B5EF4-FFF2-40B4-BE49-F238E27FC236}">
                <a16:creationId xmlns:a16="http://schemas.microsoft.com/office/drawing/2014/main" id="{E0BD2849-1CAD-794B-A5E5-D18EB944260F}"/>
              </a:ext>
            </a:extLst>
          </p:cNvPr>
          <p:cNvPicPr>
            <a:picLocks noChangeAspect="1"/>
          </p:cNvPicPr>
          <p:nvPr userDrawn="1"/>
        </p:nvPicPr>
        <p:blipFill>
          <a:blip r:embed="rId3">
            <a:extLst>
              <a:ext uri="{96DAC541-7B7A-43D3-8B79-37D633B846F1}">
                <asvg:svgBlip xmlns:asvg="http://schemas.microsoft.com/office/drawing/2016/SVG/main" xmlns=""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65731159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02_Fotolijst-02">
    <p:spTree>
      <p:nvGrpSpPr>
        <p:cNvPr id="1" name=""/>
        <p:cNvGrpSpPr/>
        <p:nvPr/>
      </p:nvGrpSpPr>
      <p:grpSpPr>
        <a:xfrm>
          <a:off x="0" y="0"/>
          <a:ext cx="0" cy="0"/>
          <a:chOff x="0" y="0"/>
          <a:chExt cx="0" cy="0"/>
        </a:xfrm>
      </p:grpSpPr>
      <p:sp>
        <p:nvSpPr>
          <p:cNvPr id="11" name="Picture Placeholder 9">
            <a:extLst>
              <a:ext uri="{FF2B5EF4-FFF2-40B4-BE49-F238E27FC236}">
                <a16:creationId xmlns:a16="http://schemas.microsoft.com/office/drawing/2014/main" id="{AD3C34F7-7F7C-B04F-9D85-D01FE91E988C}"/>
              </a:ext>
            </a:extLst>
          </p:cNvPr>
          <p:cNvSpPr>
            <a:spLocks noGrp="1"/>
          </p:cNvSpPr>
          <p:nvPr>
            <p:ph type="pic" sz="quarter" idx="10" hasCustomPrompt="1"/>
          </p:nvPr>
        </p:nvSpPr>
        <p:spPr>
          <a:xfrm>
            <a:off x="202224" y="1984917"/>
            <a:ext cx="3818588" cy="2732049"/>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r>
              <a:rPr lang="en-US"/>
              <a:t/>
            </a:r>
            <a:br>
              <a:rPr lang="en-US"/>
            </a:br>
            <a:r>
              <a:rPr lang="en-US"/>
              <a:t>om </a:t>
            </a:r>
            <a:r>
              <a:rPr lang="en-US" err="1"/>
              <a:t>een</a:t>
            </a:r>
            <a:r>
              <a:rPr lang="en-US"/>
              <a:t> </a:t>
            </a:r>
            <a:r>
              <a:rPr lang="en-US" err="1"/>
              <a:t>afbeelding</a:t>
            </a:r>
            <a:r>
              <a:rPr lang="en-US"/>
              <a:t/>
            </a:r>
            <a:br>
              <a:rPr lang="en-US"/>
            </a:br>
            <a:r>
              <a:rPr lang="en-US"/>
              <a:t>toe </a:t>
            </a:r>
            <a:r>
              <a:rPr lang="en-US" err="1"/>
              <a:t>te</a:t>
            </a:r>
            <a:r>
              <a:rPr lang="en-US"/>
              <a:t> </a:t>
            </a:r>
            <a:r>
              <a:rPr lang="en-US" err="1"/>
              <a:t>voegen</a:t>
            </a:r>
            <a:endParaRPr lang="en-US"/>
          </a:p>
        </p:txBody>
      </p:sp>
      <p:sp>
        <p:nvSpPr>
          <p:cNvPr id="15" name="Picture Placeholder 9">
            <a:extLst>
              <a:ext uri="{FF2B5EF4-FFF2-40B4-BE49-F238E27FC236}">
                <a16:creationId xmlns:a16="http://schemas.microsoft.com/office/drawing/2014/main" id="{BA78B89A-8A65-E94D-B1E5-ECD8D135BEF7}"/>
              </a:ext>
            </a:extLst>
          </p:cNvPr>
          <p:cNvSpPr>
            <a:spLocks noGrp="1"/>
          </p:cNvSpPr>
          <p:nvPr>
            <p:ph type="pic" sz="quarter" idx="11" hasCustomPrompt="1"/>
          </p:nvPr>
        </p:nvSpPr>
        <p:spPr>
          <a:xfrm>
            <a:off x="4205512" y="1984917"/>
            <a:ext cx="3818588" cy="2732049"/>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r>
              <a:rPr lang="en-US"/>
              <a:t/>
            </a:r>
            <a:br>
              <a:rPr lang="en-US"/>
            </a:br>
            <a:r>
              <a:rPr lang="en-US"/>
              <a:t>om </a:t>
            </a:r>
            <a:r>
              <a:rPr lang="en-US" err="1"/>
              <a:t>een</a:t>
            </a:r>
            <a:r>
              <a:rPr lang="en-US"/>
              <a:t> </a:t>
            </a:r>
            <a:r>
              <a:rPr lang="en-US" err="1"/>
              <a:t>afbeelding</a:t>
            </a:r>
            <a:r>
              <a:rPr lang="en-US"/>
              <a:t/>
            </a:r>
            <a:br>
              <a:rPr lang="en-US"/>
            </a:br>
            <a:r>
              <a:rPr lang="en-US"/>
              <a:t>toe </a:t>
            </a:r>
            <a:r>
              <a:rPr lang="en-US" err="1"/>
              <a:t>te</a:t>
            </a:r>
            <a:r>
              <a:rPr lang="en-US"/>
              <a:t> </a:t>
            </a:r>
            <a:r>
              <a:rPr lang="en-US" err="1"/>
              <a:t>voegen</a:t>
            </a:r>
            <a:endParaRPr lang="en-US"/>
          </a:p>
        </p:txBody>
      </p:sp>
      <p:sp>
        <p:nvSpPr>
          <p:cNvPr id="17" name="Picture Placeholder 9">
            <a:extLst>
              <a:ext uri="{FF2B5EF4-FFF2-40B4-BE49-F238E27FC236}">
                <a16:creationId xmlns:a16="http://schemas.microsoft.com/office/drawing/2014/main" id="{FD91F406-6831-B34A-84F3-2FF3AD201CF5}"/>
              </a:ext>
            </a:extLst>
          </p:cNvPr>
          <p:cNvSpPr>
            <a:spLocks noGrp="1"/>
          </p:cNvSpPr>
          <p:nvPr>
            <p:ph type="pic" sz="quarter" idx="12" hasCustomPrompt="1"/>
          </p:nvPr>
        </p:nvSpPr>
        <p:spPr>
          <a:xfrm>
            <a:off x="8175346" y="1984917"/>
            <a:ext cx="3818588" cy="2732049"/>
          </a:xfrm>
          <a:prstGeom prst="rect">
            <a:avLst/>
          </a:prstGeom>
          <a:pattFill prst="pct5">
            <a:fgClr>
              <a:schemeClr val="accent1"/>
            </a:fgClr>
            <a:bgClr>
              <a:schemeClr val="bg1"/>
            </a:bgClr>
          </a:pattFill>
        </p:spPr>
        <p:txBody>
          <a:bodyPr anchor="t" anchorCtr="0"/>
          <a:lstStyle>
            <a:lvl1pPr marL="0" indent="0" algn="ctr">
              <a:buNone/>
              <a:defRPr/>
            </a:lvl1pPr>
          </a:lstStyle>
          <a:p>
            <a:r>
              <a:rPr lang="en-US" err="1"/>
              <a:t>Klik</a:t>
            </a:r>
            <a:r>
              <a:rPr lang="en-US"/>
              <a:t> op het </a:t>
            </a:r>
            <a:r>
              <a:rPr lang="en-US" err="1"/>
              <a:t>icoon</a:t>
            </a:r>
            <a:r>
              <a:rPr lang="en-US"/>
              <a:t/>
            </a:r>
            <a:br>
              <a:rPr lang="en-US"/>
            </a:br>
            <a:r>
              <a:rPr lang="en-US"/>
              <a:t>om </a:t>
            </a:r>
            <a:r>
              <a:rPr lang="en-US" err="1"/>
              <a:t>een</a:t>
            </a:r>
            <a:r>
              <a:rPr lang="en-US"/>
              <a:t> </a:t>
            </a:r>
            <a:r>
              <a:rPr lang="en-US" err="1"/>
              <a:t>afbeelding</a:t>
            </a:r>
            <a:r>
              <a:rPr lang="en-US"/>
              <a:t/>
            </a:r>
            <a:br>
              <a:rPr lang="en-US"/>
            </a:br>
            <a:r>
              <a:rPr lang="en-US"/>
              <a:t>toe </a:t>
            </a:r>
            <a:r>
              <a:rPr lang="en-US" err="1"/>
              <a:t>te</a:t>
            </a:r>
            <a:r>
              <a:rPr lang="en-US"/>
              <a:t> </a:t>
            </a:r>
            <a:r>
              <a:rPr lang="en-US" err="1"/>
              <a:t>voegen</a:t>
            </a:r>
            <a:endParaRPr lang="en-US"/>
          </a:p>
        </p:txBody>
      </p:sp>
      <p:pic>
        <p:nvPicPr>
          <p:cNvPr id="20" name="Picture 19">
            <a:extLst>
              <a:ext uri="{FF2B5EF4-FFF2-40B4-BE49-F238E27FC236}">
                <a16:creationId xmlns:a16="http://schemas.microsoft.com/office/drawing/2014/main" id="{210A0BA0-3DD2-ED48-86E4-0510854DC371}"/>
              </a:ext>
            </a:extLst>
          </p:cNvPr>
          <p:cNvPicPr>
            <a:picLocks noChangeAspect="1"/>
          </p:cNvPicPr>
          <p:nvPr userDrawn="1"/>
        </p:nvPicPr>
        <p:blipFill>
          <a:blip r:embed="rId2"/>
          <a:stretch>
            <a:fillRect/>
          </a:stretch>
        </p:blipFill>
        <p:spPr>
          <a:xfrm rot="18993478">
            <a:off x="10594158" y="-1043598"/>
            <a:ext cx="4889334" cy="1835995"/>
          </a:xfrm>
          <a:prstGeom prst="rect">
            <a:avLst/>
          </a:prstGeom>
        </p:spPr>
      </p:pic>
      <p:sp>
        <p:nvSpPr>
          <p:cNvPr id="21" name="Text Placeholder 12">
            <a:extLst>
              <a:ext uri="{FF2B5EF4-FFF2-40B4-BE49-F238E27FC236}">
                <a16:creationId xmlns:a16="http://schemas.microsoft.com/office/drawing/2014/main" id="{AFD9ACC0-072B-D34E-968F-7272CE4B3BE7}"/>
              </a:ext>
            </a:extLst>
          </p:cNvPr>
          <p:cNvSpPr>
            <a:spLocks noGrp="1"/>
          </p:cNvSpPr>
          <p:nvPr>
            <p:ph type="body" sz="quarter" idx="13" hasCustomPrompt="1"/>
          </p:nvPr>
        </p:nvSpPr>
        <p:spPr>
          <a:xfrm>
            <a:off x="2414609" y="5833201"/>
            <a:ext cx="7362782" cy="841113"/>
          </a:xfrm>
        </p:spPr>
        <p:txBody>
          <a:bodyPr/>
          <a:lstStyle>
            <a:lvl1pPr marL="0" indent="0" algn="ctr">
              <a:buNone/>
              <a:defRPr>
                <a:solidFill>
                  <a:schemeClr val="accent2"/>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22" name="Text Placeholder 2">
            <a:extLst>
              <a:ext uri="{FF2B5EF4-FFF2-40B4-BE49-F238E27FC236}">
                <a16:creationId xmlns:a16="http://schemas.microsoft.com/office/drawing/2014/main" id="{0AF7B712-14DF-1746-B65B-211B7D30E87D}"/>
              </a:ext>
            </a:extLst>
          </p:cNvPr>
          <p:cNvSpPr>
            <a:spLocks noGrp="1"/>
          </p:cNvSpPr>
          <p:nvPr>
            <p:ph type="body" sz="quarter" idx="14" hasCustomPrompt="1"/>
          </p:nvPr>
        </p:nvSpPr>
        <p:spPr>
          <a:xfrm>
            <a:off x="623962" y="4951142"/>
            <a:ext cx="2975113" cy="334536"/>
          </a:xfrm>
          <a:solidFill>
            <a:srgbClr val="C4004B"/>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24" name="Text Placeholder 2">
            <a:extLst>
              <a:ext uri="{FF2B5EF4-FFF2-40B4-BE49-F238E27FC236}">
                <a16:creationId xmlns:a16="http://schemas.microsoft.com/office/drawing/2014/main" id="{3BB99FE1-9074-8F45-AFF3-C09F9CF02E87}"/>
              </a:ext>
            </a:extLst>
          </p:cNvPr>
          <p:cNvSpPr>
            <a:spLocks noGrp="1"/>
          </p:cNvSpPr>
          <p:nvPr>
            <p:ph type="body" sz="quarter" idx="15" hasCustomPrompt="1"/>
          </p:nvPr>
        </p:nvSpPr>
        <p:spPr>
          <a:xfrm>
            <a:off x="4627250" y="4951142"/>
            <a:ext cx="2975113" cy="334536"/>
          </a:xfrm>
          <a:solidFill>
            <a:schemeClr val="accent3"/>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26" name="Text Placeholder 2">
            <a:extLst>
              <a:ext uri="{FF2B5EF4-FFF2-40B4-BE49-F238E27FC236}">
                <a16:creationId xmlns:a16="http://schemas.microsoft.com/office/drawing/2014/main" id="{0FFCA27A-94A8-074D-9621-3A596046F945}"/>
              </a:ext>
            </a:extLst>
          </p:cNvPr>
          <p:cNvSpPr>
            <a:spLocks noGrp="1"/>
          </p:cNvSpPr>
          <p:nvPr>
            <p:ph type="body" sz="quarter" idx="16" hasCustomPrompt="1"/>
          </p:nvPr>
        </p:nvSpPr>
        <p:spPr>
          <a:xfrm>
            <a:off x="8597084" y="4951142"/>
            <a:ext cx="2975113" cy="334536"/>
          </a:xfrm>
          <a:solidFill>
            <a:srgbClr val="A7BA19"/>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14" name="Text Placeholder 2">
            <a:extLst>
              <a:ext uri="{FF2B5EF4-FFF2-40B4-BE49-F238E27FC236}">
                <a16:creationId xmlns:a16="http://schemas.microsoft.com/office/drawing/2014/main" id="{AFF328B8-077C-BE4F-ABD4-979A708F52E2}"/>
              </a:ext>
            </a:extLst>
          </p:cNvPr>
          <p:cNvSpPr>
            <a:spLocks noGrp="1"/>
          </p:cNvSpPr>
          <p:nvPr>
            <p:ph type="body" sz="quarter" idx="17" hasCustomPrompt="1"/>
          </p:nvPr>
        </p:nvSpPr>
        <p:spPr>
          <a:xfrm>
            <a:off x="200936" y="551623"/>
            <a:ext cx="8792751" cy="1145654"/>
          </a:xfrm>
        </p:spPr>
        <p:txBody>
          <a:bodyPr>
            <a:noAutofit/>
          </a:bodyPr>
          <a:lstStyle>
            <a:lvl1pPr marL="0" indent="0">
              <a:buNone/>
              <a:defRPr sz="4000" b="1">
                <a:solidFill>
                  <a:schemeClr val="accent3"/>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6" name="Graphic 15">
            <a:extLst>
              <a:ext uri="{FF2B5EF4-FFF2-40B4-BE49-F238E27FC236}">
                <a16:creationId xmlns:a16="http://schemas.microsoft.com/office/drawing/2014/main" id="{50C02262-935A-4447-B09A-097A032BA6ED}"/>
              </a:ext>
            </a:extLst>
          </p:cNvPr>
          <p:cNvPicPr>
            <a:picLocks noChangeAspect="1"/>
          </p:cNvPicPr>
          <p:nvPr userDrawn="1"/>
        </p:nvPicPr>
        <p:blipFill>
          <a:blip r:embed="rId3">
            <a:extLst>
              <a:ext uri="{96DAC541-7B7A-43D3-8B79-37D633B846F1}">
                <asvg:svgBlip xmlns:asvg="http://schemas.microsoft.com/office/drawing/2016/SVG/main" xmlns=""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50869711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02_Grote foto-2">
    <p:spTree>
      <p:nvGrpSpPr>
        <p:cNvPr id="1" name=""/>
        <p:cNvGrpSpPr/>
        <p:nvPr/>
      </p:nvGrpSpPr>
      <p:grpSpPr>
        <a:xfrm>
          <a:off x="0" y="0"/>
          <a:ext cx="0" cy="0"/>
          <a:chOff x="0" y="0"/>
          <a:chExt cx="0" cy="0"/>
        </a:xfrm>
      </p:grpSpPr>
      <p:sp>
        <p:nvSpPr>
          <p:cNvPr id="7" name="Picture Placeholder 9">
            <a:extLst>
              <a:ext uri="{FF2B5EF4-FFF2-40B4-BE49-F238E27FC236}">
                <a16:creationId xmlns:a16="http://schemas.microsoft.com/office/drawing/2014/main" id="{04FCF615-2F3D-1940-BEAF-D6ABB276ED37}"/>
              </a:ext>
            </a:extLst>
          </p:cNvPr>
          <p:cNvSpPr>
            <a:spLocks noGrp="1"/>
          </p:cNvSpPr>
          <p:nvPr>
            <p:ph type="pic" sz="quarter" idx="10" hasCustomPrompt="1"/>
          </p:nvPr>
        </p:nvSpPr>
        <p:spPr>
          <a:xfrm>
            <a:off x="-10160" y="1"/>
            <a:ext cx="12202159" cy="4716966"/>
          </a:xfrm>
          <a:prstGeom prst="rect">
            <a:avLst/>
          </a:prstGeom>
          <a:pattFill prst="pct5">
            <a:fgClr>
              <a:schemeClr val="accent1"/>
            </a:fgClr>
            <a:bgClr>
              <a:schemeClr val="bg1"/>
            </a:bgClr>
          </a:pattFill>
        </p:spPr>
        <p:txBody>
          <a:bodyPr tIns="360000" anchor="t" anchorCtr="0"/>
          <a:lstStyle>
            <a:lvl1pPr marL="0" indent="0" algn="ctr">
              <a:buNone/>
              <a:defRPr/>
            </a:lvl1pPr>
          </a:lstStyle>
          <a:p>
            <a:r>
              <a:rPr lang="en-US" err="1"/>
              <a:t>Klik</a:t>
            </a:r>
            <a:r>
              <a:rPr lang="en-US"/>
              <a:t> op het </a:t>
            </a:r>
            <a:r>
              <a:rPr lang="en-US" err="1"/>
              <a:t>icoon</a:t>
            </a:r>
            <a:r>
              <a:rPr lang="en-US"/>
              <a:t/>
            </a:r>
            <a:br>
              <a:rPr lang="en-US"/>
            </a:br>
            <a:r>
              <a:rPr lang="en-US"/>
              <a:t>om </a:t>
            </a:r>
            <a:r>
              <a:rPr lang="en-US" err="1"/>
              <a:t>een</a:t>
            </a:r>
            <a:r>
              <a:rPr lang="en-US"/>
              <a:t> </a:t>
            </a:r>
            <a:r>
              <a:rPr lang="en-US" err="1"/>
              <a:t>afbeelding</a:t>
            </a:r>
            <a:r>
              <a:rPr lang="en-US"/>
              <a:t/>
            </a:r>
            <a:br>
              <a:rPr lang="en-US"/>
            </a:br>
            <a:r>
              <a:rPr lang="en-US"/>
              <a:t>toe </a:t>
            </a:r>
            <a:r>
              <a:rPr lang="en-US" err="1"/>
              <a:t>te</a:t>
            </a:r>
            <a:r>
              <a:rPr lang="en-US"/>
              <a:t> </a:t>
            </a:r>
            <a:r>
              <a:rPr lang="en-US" err="1"/>
              <a:t>voegen</a:t>
            </a:r>
            <a:endParaRPr lang="en-US"/>
          </a:p>
        </p:txBody>
      </p:sp>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2"/>
          <a:stretch>
            <a:fillRect/>
          </a:stretch>
        </p:blipFill>
        <p:spPr>
          <a:xfrm rot="9086079">
            <a:off x="-2054357" y="6644185"/>
            <a:ext cx="4889334" cy="1835995"/>
          </a:xfrm>
          <a:prstGeom prst="rect">
            <a:avLst/>
          </a:prstGeom>
        </p:spPr>
      </p:pic>
      <p:sp>
        <p:nvSpPr>
          <p:cNvPr id="11" name="Text Placeholder 2">
            <a:extLst>
              <a:ext uri="{FF2B5EF4-FFF2-40B4-BE49-F238E27FC236}">
                <a16:creationId xmlns:a16="http://schemas.microsoft.com/office/drawing/2014/main" id="{520FC5ED-0CD9-EA4B-BC52-AC23C7C5070B}"/>
              </a:ext>
            </a:extLst>
          </p:cNvPr>
          <p:cNvSpPr>
            <a:spLocks noGrp="1"/>
          </p:cNvSpPr>
          <p:nvPr>
            <p:ph type="body" sz="quarter" idx="17" hasCustomPrompt="1"/>
          </p:nvPr>
        </p:nvSpPr>
        <p:spPr>
          <a:xfrm>
            <a:off x="1159177" y="4904418"/>
            <a:ext cx="9876253" cy="1145654"/>
          </a:xfrm>
        </p:spPr>
        <p:txBody>
          <a:bodyPr>
            <a:noAutofit/>
          </a:bodyPr>
          <a:lstStyle>
            <a:lvl1pPr marL="0" indent="0" algn="ctr">
              <a:buNone/>
              <a:defRPr sz="4000" b="1">
                <a:solidFill>
                  <a:schemeClr val="accent3"/>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2" name="Graphic 11">
            <a:extLst>
              <a:ext uri="{FF2B5EF4-FFF2-40B4-BE49-F238E27FC236}">
                <a16:creationId xmlns:a16="http://schemas.microsoft.com/office/drawing/2014/main" id="{B0BFF26E-3E70-4E4A-85DE-0E51B198F6B3}"/>
              </a:ext>
            </a:extLst>
          </p:cNvPr>
          <p:cNvPicPr>
            <a:picLocks noChangeAspect="1"/>
          </p:cNvPicPr>
          <p:nvPr userDrawn="1"/>
        </p:nvPicPr>
        <p:blipFill>
          <a:blip r:embed="rId3">
            <a:extLst>
              <a:ext uri="{96DAC541-7B7A-43D3-8B79-37D633B846F1}">
                <asvg:svgBlip xmlns:asvg="http://schemas.microsoft.com/office/drawing/2016/SVG/main" xmlns=""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68378075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02_Tabel">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2"/>
          <a:stretch>
            <a:fillRect/>
          </a:stretch>
        </p:blipFill>
        <p:spPr>
          <a:xfrm rot="9086079">
            <a:off x="-3584983" y="6226741"/>
            <a:ext cx="4889334" cy="1835995"/>
          </a:xfrm>
          <a:prstGeom prst="rect">
            <a:avLst/>
          </a:prstGeom>
        </p:spPr>
      </p:pic>
      <p:sp>
        <p:nvSpPr>
          <p:cNvPr id="5" name="Text Placeholder 2">
            <a:extLst>
              <a:ext uri="{FF2B5EF4-FFF2-40B4-BE49-F238E27FC236}">
                <a16:creationId xmlns:a16="http://schemas.microsoft.com/office/drawing/2014/main" id="{992CD932-E230-EE46-945D-8F8E7B424F36}"/>
              </a:ext>
            </a:extLst>
          </p:cNvPr>
          <p:cNvSpPr>
            <a:spLocks noGrp="1"/>
          </p:cNvSpPr>
          <p:nvPr>
            <p:ph type="body" sz="quarter" idx="17" hasCustomPrompt="1"/>
          </p:nvPr>
        </p:nvSpPr>
        <p:spPr>
          <a:xfrm>
            <a:off x="1159177" y="4904418"/>
            <a:ext cx="9876253" cy="1145654"/>
          </a:xfrm>
        </p:spPr>
        <p:txBody>
          <a:bodyPr>
            <a:noAutofit/>
          </a:bodyPr>
          <a:lstStyle>
            <a:lvl1pPr marL="0" indent="0" algn="ctr">
              <a:buNone/>
              <a:defRPr sz="4000" b="1">
                <a:solidFill>
                  <a:schemeClr val="accent3"/>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7" name="Graphic 6">
            <a:extLst>
              <a:ext uri="{FF2B5EF4-FFF2-40B4-BE49-F238E27FC236}">
                <a16:creationId xmlns:a16="http://schemas.microsoft.com/office/drawing/2014/main" id="{768BB71E-F32F-9E4C-BBD9-AC8AED3FAD8F}"/>
              </a:ext>
            </a:extLst>
          </p:cNvPr>
          <p:cNvPicPr>
            <a:picLocks noChangeAspect="1"/>
          </p:cNvPicPr>
          <p:nvPr userDrawn="1"/>
        </p:nvPicPr>
        <p:blipFill>
          <a:blip r:embed="rId3">
            <a:extLst>
              <a:ext uri="{96DAC541-7B7A-43D3-8B79-37D633B846F1}">
                <asvg:svgBlip xmlns:asvg="http://schemas.microsoft.com/office/drawing/2016/SVG/main" xmlns=""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07164805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02_Fullscreen foto">
    <p:spTree>
      <p:nvGrpSpPr>
        <p:cNvPr id="1" name=""/>
        <p:cNvGrpSpPr/>
        <p:nvPr/>
      </p:nvGrpSpPr>
      <p:grpSpPr>
        <a:xfrm>
          <a:off x="0" y="0"/>
          <a:ext cx="0" cy="0"/>
          <a:chOff x="0" y="0"/>
          <a:chExt cx="0" cy="0"/>
        </a:xfrm>
      </p:grpSpPr>
      <p:sp>
        <p:nvSpPr>
          <p:cNvPr id="5" name="Picture Placeholder 9">
            <a:extLst>
              <a:ext uri="{FF2B5EF4-FFF2-40B4-BE49-F238E27FC236}">
                <a16:creationId xmlns:a16="http://schemas.microsoft.com/office/drawing/2014/main" id="{5D3C61D8-FF99-3C4B-88DD-14DE10253729}"/>
              </a:ext>
            </a:extLst>
          </p:cNvPr>
          <p:cNvSpPr>
            <a:spLocks noGrp="1"/>
          </p:cNvSpPr>
          <p:nvPr>
            <p:ph type="pic" sz="quarter" idx="10" hasCustomPrompt="1"/>
          </p:nvPr>
        </p:nvSpPr>
        <p:spPr>
          <a:xfrm>
            <a:off x="-20320" y="0"/>
            <a:ext cx="12212320"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r>
              <a:rPr lang="en-US"/>
              <a:t/>
            </a:r>
            <a:br>
              <a:rPr lang="en-US"/>
            </a:br>
            <a:r>
              <a:rPr lang="en-US"/>
              <a:t>om </a:t>
            </a:r>
            <a:r>
              <a:rPr lang="en-US" err="1"/>
              <a:t>een</a:t>
            </a:r>
            <a:r>
              <a:rPr lang="en-US"/>
              <a:t> </a:t>
            </a:r>
            <a:r>
              <a:rPr lang="en-US" err="1"/>
              <a:t>afbeelding</a:t>
            </a:r>
            <a:r>
              <a:rPr lang="en-US"/>
              <a:t/>
            </a:r>
            <a:br>
              <a:rPr lang="en-US"/>
            </a:br>
            <a:r>
              <a:rPr lang="en-US"/>
              <a:t>toe </a:t>
            </a:r>
            <a:r>
              <a:rPr lang="en-US" err="1"/>
              <a:t>te</a:t>
            </a:r>
            <a:r>
              <a:rPr lang="en-US"/>
              <a:t> </a:t>
            </a:r>
            <a:r>
              <a:rPr lang="en-US" err="1"/>
              <a:t>voegen</a:t>
            </a:r>
            <a:endParaRPr lang="en-US"/>
          </a:p>
        </p:txBody>
      </p:sp>
      <p:pic>
        <p:nvPicPr>
          <p:cNvPr id="9" name="Graphic 8">
            <a:extLst>
              <a:ext uri="{FF2B5EF4-FFF2-40B4-BE49-F238E27FC236}">
                <a16:creationId xmlns:a16="http://schemas.microsoft.com/office/drawing/2014/main" id="{60BCC9C6-01D7-D449-A2B2-9DE444F01112}"/>
              </a:ext>
            </a:extLst>
          </p:cNvPr>
          <p:cNvPicPr>
            <a:picLocks noChangeAspect="1"/>
          </p:cNvPicPr>
          <p:nvPr userDrawn="1"/>
        </p:nvPicPr>
        <p:blipFill>
          <a:blip r:embed="rId2">
            <a:extLst>
              <a:ext uri="{96DAC541-7B7A-43D3-8B79-37D633B846F1}">
                <asvg:svgBlip xmlns:asvg="http://schemas.microsoft.com/office/drawing/2016/SVG/main" xmlns="" r:embed="rId3"/>
              </a:ext>
            </a:extLst>
          </a:blip>
          <a:stretch>
            <a:fillRect/>
          </a:stretch>
        </p:blipFill>
        <p:spPr>
          <a:xfrm>
            <a:off x="11140142" y="6049027"/>
            <a:ext cx="859771" cy="625288"/>
          </a:xfrm>
          <a:prstGeom prst="rect">
            <a:avLst/>
          </a:prstGeom>
          <a:effectLst>
            <a:outerShdw blurRad="50800" dist="38100" dir="2700000" algn="ctr" rotWithShape="0">
              <a:srgbClr val="000000">
                <a:alpha val="40000"/>
              </a:srgbClr>
            </a:outerShdw>
          </a:effectLst>
        </p:spPr>
      </p:pic>
      <p:pic>
        <p:nvPicPr>
          <p:cNvPr id="15" name="Picture 14">
            <a:extLst>
              <a:ext uri="{FF2B5EF4-FFF2-40B4-BE49-F238E27FC236}">
                <a16:creationId xmlns:a16="http://schemas.microsoft.com/office/drawing/2014/main" id="{1BDF821E-D104-5341-B217-B5A48913184E}"/>
              </a:ext>
            </a:extLst>
          </p:cNvPr>
          <p:cNvPicPr>
            <a:picLocks noChangeAspect="1"/>
          </p:cNvPicPr>
          <p:nvPr userDrawn="1"/>
        </p:nvPicPr>
        <p:blipFill>
          <a:blip r:embed="rId4"/>
          <a:stretch>
            <a:fillRect/>
          </a:stretch>
        </p:blipFill>
        <p:spPr>
          <a:xfrm rot="9086079">
            <a:off x="6225909" y="6653004"/>
            <a:ext cx="4889334" cy="1835995"/>
          </a:xfrm>
          <a:prstGeom prst="rect">
            <a:avLst/>
          </a:prstGeom>
        </p:spPr>
      </p:pic>
      <p:sp>
        <p:nvSpPr>
          <p:cNvPr id="3" name="Text Placeholder 2">
            <a:extLst>
              <a:ext uri="{FF2B5EF4-FFF2-40B4-BE49-F238E27FC236}">
                <a16:creationId xmlns:a16="http://schemas.microsoft.com/office/drawing/2014/main" id="{C3991A62-0A7C-7441-B328-702138CC5029}"/>
              </a:ext>
            </a:extLst>
          </p:cNvPr>
          <p:cNvSpPr>
            <a:spLocks noGrp="1"/>
          </p:cNvSpPr>
          <p:nvPr>
            <p:ph type="body" sz="quarter" idx="11" hasCustomPrompt="1"/>
          </p:nvPr>
        </p:nvSpPr>
        <p:spPr>
          <a:xfrm>
            <a:off x="1245359" y="2332142"/>
            <a:ext cx="9701283" cy="2193717"/>
          </a:xfrm>
        </p:spPr>
        <p:txBody>
          <a:bodyPr anchor="ctr" anchorCtr="0">
            <a:normAutofit/>
          </a:bodyPr>
          <a:lstStyle>
            <a:lvl1pPr marL="0" indent="0" algn="ctr">
              <a:buNone/>
              <a:defRPr sz="4500" b="1">
                <a:solidFill>
                  <a:schemeClr val="accent3"/>
                </a:solidFill>
                <a:effectLst>
                  <a:outerShdw blurRad="50800" dist="38100" dir="2700000" algn="tl" rotWithShape="0">
                    <a:prstClr val="black">
                      <a:alpha val="40000"/>
                    </a:prstClr>
                  </a:outerShdw>
                </a:effectLst>
              </a:defRPr>
            </a:lvl1pPr>
          </a:lstStyle>
          <a:p>
            <a:pPr lvl="0"/>
            <a:r>
              <a:rPr lang="en-US" err="1"/>
              <a:t>Klik</a:t>
            </a:r>
            <a:r>
              <a:rPr lang="en-US"/>
              <a:t> om de TEKST </a:t>
            </a:r>
            <a:r>
              <a:rPr lang="en-US" err="1"/>
              <a:t>aan</a:t>
            </a:r>
            <a:r>
              <a:rPr lang="en-US"/>
              <a:t> </a:t>
            </a:r>
            <a:r>
              <a:rPr lang="en-US" err="1"/>
              <a:t>te</a:t>
            </a:r>
            <a:r>
              <a:rPr lang="en-US"/>
              <a:t> </a:t>
            </a:r>
            <a:r>
              <a:rPr lang="en-US" err="1"/>
              <a:t>passen</a:t>
            </a:r>
            <a:endParaRPr lang="en-US"/>
          </a:p>
        </p:txBody>
      </p:sp>
    </p:spTree>
    <p:extLst>
      <p:ext uri="{BB962C8B-B14F-4D97-AF65-F5344CB8AC3E}">
        <p14:creationId xmlns:p14="http://schemas.microsoft.com/office/powerpoint/2010/main" val="212967172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03_Intro-01">
    <p:spTree>
      <p:nvGrpSpPr>
        <p:cNvPr id="1" name=""/>
        <p:cNvGrpSpPr/>
        <p:nvPr/>
      </p:nvGrpSpPr>
      <p:grpSpPr>
        <a:xfrm>
          <a:off x="0" y="0"/>
          <a:ext cx="0" cy="0"/>
          <a:chOff x="0" y="0"/>
          <a:chExt cx="0" cy="0"/>
        </a:xfrm>
      </p:grpSpPr>
      <p:sp>
        <p:nvSpPr>
          <p:cNvPr id="50" name="Freeform 49">
            <a:extLst>
              <a:ext uri="{FF2B5EF4-FFF2-40B4-BE49-F238E27FC236}">
                <a16:creationId xmlns:a16="http://schemas.microsoft.com/office/drawing/2014/main" id="{05BE1272-15BF-0C45-900F-DE9BB1AE64B3}"/>
              </a:ext>
            </a:extLst>
          </p:cNvPr>
          <p:cNvSpPr/>
          <p:nvPr userDrawn="1"/>
        </p:nvSpPr>
        <p:spPr>
          <a:xfrm>
            <a:off x="186297" y="0"/>
            <a:ext cx="6624637" cy="4232713"/>
          </a:xfrm>
          <a:custGeom>
            <a:avLst/>
            <a:gdLst>
              <a:gd name="connsiteX0" fmla="*/ 0 w 6624637"/>
              <a:gd name="connsiteY0" fmla="*/ 0 h 4232713"/>
              <a:gd name="connsiteX1" fmla="*/ 6624637 w 6624637"/>
              <a:gd name="connsiteY1" fmla="*/ 0 h 4232713"/>
              <a:gd name="connsiteX2" fmla="*/ 6624637 w 6624637"/>
              <a:gd name="connsiteY2" fmla="*/ 3237864 h 4232713"/>
              <a:gd name="connsiteX3" fmla="*/ 6624637 w 6624637"/>
              <a:gd name="connsiteY3" fmla="*/ 3293637 h 4232713"/>
              <a:gd name="connsiteX4" fmla="*/ 6617078 w 6624637"/>
              <a:gd name="connsiteY4" fmla="*/ 3331078 h 4232713"/>
              <a:gd name="connsiteX5" fmla="*/ 6527762 w 6624637"/>
              <a:gd name="connsiteY5" fmla="*/ 3420394 h 4232713"/>
              <a:gd name="connsiteX6" fmla="*/ 6504240 w 6624637"/>
              <a:gd name="connsiteY6" fmla="*/ 3425143 h 4232713"/>
              <a:gd name="connsiteX7" fmla="*/ 6453175 w 6624637"/>
              <a:gd name="connsiteY7" fmla="*/ 3431714 h 4232713"/>
              <a:gd name="connsiteX8" fmla="*/ 301298 w 6624637"/>
              <a:gd name="connsiteY8" fmla="*/ 4223294 h 4232713"/>
              <a:gd name="connsiteX9" fmla="*/ 228101 w 6624637"/>
              <a:gd name="connsiteY9" fmla="*/ 4232713 h 4232713"/>
              <a:gd name="connsiteX10" fmla="*/ 187275 w 6624637"/>
              <a:gd name="connsiteY10" fmla="*/ 4228597 h 4232713"/>
              <a:gd name="connsiteX11" fmla="*/ 126 w 6624637"/>
              <a:gd name="connsiteY11" fmla="*/ 4041448 h 4232713"/>
              <a:gd name="connsiteX12" fmla="*/ 0 w 6624637"/>
              <a:gd name="connsiteY12" fmla="*/ 4040198 h 4232713"/>
              <a:gd name="connsiteX13" fmla="*/ 0 w 6624637"/>
              <a:gd name="connsiteY13" fmla="*/ 3945758 h 423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624637" h="4232713">
                <a:moveTo>
                  <a:pt x="0" y="0"/>
                </a:moveTo>
                <a:lnTo>
                  <a:pt x="6624637" y="0"/>
                </a:lnTo>
                <a:lnTo>
                  <a:pt x="6624637" y="3237864"/>
                </a:lnTo>
                <a:lnTo>
                  <a:pt x="6624637" y="3293637"/>
                </a:lnTo>
                <a:lnTo>
                  <a:pt x="6617078" y="3331078"/>
                </a:lnTo>
                <a:cubicBezTo>
                  <a:pt x="6600093" y="3371237"/>
                  <a:pt x="6567921" y="3403408"/>
                  <a:pt x="6527762" y="3420394"/>
                </a:cubicBezTo>
                <a:lnTo>
                  <a:pt x="6504240" y="3425143"/>
                </a:lnTo>
                <a:lnTo>
                  <a:pt x="6453175" y="3431714"/>
                </a:lnTo>
                <a:lnTo>
                  <a:pt x="301298" y="4223294"/>
                </a:lnTo>
                <a:lnTo>
                  <a:pt x="228101" y="4232713"/>
                </a:lnTo>
                <a:lnTo>
                  <a:pt x="187275" y="4228597"/>
                </a:lnTo>
                <a:cubicBezTo>
                  <a:pt x="93337" y="4209375"/>
                  <a:pt x="19349" y="4135386"/>
                  <a:pt x="126" y="4041448"/>
                </a:cubicBezTo>
                <a:lnTo>
                  <a:pt x="0" y="4040198"/>
                </a:lnTo>
                <a:lnTo>
                  <a:pt x="0" y="394575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8">
            <a:extLst>
              <a:ext uri="{FF2B5EF4-FFF2-40B4-BE49-F238E27FC236}">
                <a16:creationId xmlns:a16="http://schemas.microsoft.com/office/drawing/2014/main" id="{895BFEB8-83B6-5447-A8CB-A9515B3928C3}"/>
              </a:ext>
            </a:extLst>
          </p:cNvPr>
          <p:cNvPicPr>
            <a:picLocks noChangeAspect="1"/>
          </p:cNvPicPr>
          <p:nvPr userDrawn="1"/>
        </p:nvPicPr>
        <p:blipFill>
          <a:blip r:embed="rId2">
            <a:extLst>
              <a:ext uri="{96DAC541-7B7A-43D3-8B79-37D633B846F1}">
                <asvg:svgBlip xmlns:asvg="http://schemas.microsoft.com/office/drawing/2016/SVG/main" xmlns="" r:embed="rId3"/>
              </a:ext>
            </a:extLst>
          </a:blip>
          <a:stretch>
            <a:fillRect/>
          </a:stretch>
        </p:blipFill>
        <p:spPr>
          <a:xfrm>
            <a:off x="3728788" y="5695293"/>
            <a:ext cx="2731346" cy="759293"/>
          </a:xfrm>
          <a:prstGeom prst="rect">
            <a:avLst/>
          </a:prstGeom>
        </p:spPr>
      </p:pic>
      <p:sp>
        <p:nvSpPr>
          <p:cNvPr id="10" name="Picture Placeholder 9">
            <a:extLst>
              <a:ext uri="{FF2B5EF4-FFF2-40B4-BE49-F238E27FC236}">
                <a16:creationId xmlns:a16="http://schemas.microsoft.com/office/drawing/2014/main" id="{25461511-15DE-6E49-A60E-1B43A17D6E6A}"/>
              </a:ext>
            </a:extLst>
          </p:cNvPr>
          <p:cNvSpPr>
            <a:spLocks noGrp="1"/>
          </p:cNvSpPr>
          <p:nvPr>
            <p:ph type="pic" sz="quarter" idx="10" hasCustomPrompt="1"/>
          </p:nvPr>
        </p:nvSpPr>
        <p:spPr>
          <a:xfrm>
            <a:off x="6959600" y="0"/>
            <a:ext cx="5232399" cy="6857999"/>
          </a:xfrm>
          <a:prstGeom prst="rect">
            <a:avLst/>
          </a:prstGeom>
          <a:pattFill prst="pct5">
            <a:fgClr>
              <a:schemeClr val="accent1"/>
            </a:fgClr>
            <a:bgClr>
              <a:schemeClr val="bg1"/>
            </a:bgClr>
          </a:pattFill>
        </p:spPr>
        <p:txBody>
          <a:bodyPr tIns="360000" anchor="t" anchorCtr="1"/>
          <a:lstStyle>
            <a:lvl1pPr marL="0" indent="0" algn="ctr">
              <a:buNone/>
              <a:defRPr>
                <a:solidFill>
                  <a:srgbClr val="A7BA19"/>
                </a:solidFill>
              </a:defRPr>
            </a:lvl1pPr>
          </a:lstStyle>
          <a:p>
            <a:r>
              <a:rPr lang="en-US" err="1"/>
              <a:t>Klik</a:t>
            </a:r>
            <a:r>
              <a:rPr lang="en-US"/>
              <a:t> op het </a:t>
            </a:r>
            <a:r>
              <a:rPr lang="en-US" err="1"/>
              <a:t>icoon</a:t>
            </a:r>
            <a:r>
              <a:rPr lang="en-US"/>
              <a:t/>
            </a:r>
            <a:br>
              <a:rPr lang="en-US"/>
            </a:br>
            <a:r>
              <a:rPr lang="en-US"/>
              <a:t>om </a:t>
            </a:r>
            <a:r>
              <a:rPr lang="en-US" err="1"/>
              <a:t>een</a:t>
            </a:r>
            <a:r>
              <a:rPr lang="en-US"/>
              <a:t> </a:t>
            </a:r>
            <a:r>
              <a:rPr lang="en-US" err="1"/>
              <a:t>afbeelding</a:t>
            </a:r>
            <a:r>
              <a:rPr lang="en-US"/>
              <a:t/>
            </a:r>
            <a:br>
              <a:rPr lang="en-US"/>
            </a:br>
            <a:r>
              <a:rPr lang="en-US"/>
              <a:t>toe </a:t>
            </a:r>
            <a:r>
              <a:rPr lang="en-US" err="1"/>
              <a:t>te</a:t>
            </a:r>
            <a:r>
              <a:rPr lang="en-US"/>
              <a:t> </a:t>
            </a:r>
            <a:r>
              <a:rPr lang="en-US" err="1"/>
              <a:t>voegen</a:t>
            </a:r>
            <a:endParaRPr lang="en-US"/>
          </a:p>
        </p:txBody>
      </p:sp>
      <p:sp>
        <p:nvSpPr>
          <p:cNvPr id="7" name="Title 6">
            <a:extLst>
              <a:ext uri="{FF2B5EF4-FFF2-40B4-BE49-F238E27FC236}">
                <a16:creationId xmlns:a16="http://schemas.microsoft.com/office/drawing/2014/main" id="{FB1330DF-3D8E-F049-8E12-357A12207F75}"/>
              </a:ext>
            </a:extLst>
          </p:cNvPr>
          <p:cNvSpPr>
            <a:spLocks noGrp="1"/>
          </p:cNvSpPr>
          <p:nvPr>
            <p:ph type="title" hasCustomPrompt="1"/>
          </p:nvPr>
        </p:nvSpPr>
        <p:spPr>
          <a:xfrm>
            <a:off x="434622" y="365126"/>
            <a:ext cx="6025512" cy="1965564"/>
          </a:xfrm>
        </p:spPr>
        <p:txBody>
          <a:bodyPr/>
          <a:lstStyle>
            <a:lvl1pPr>
              <a:defRPr>
                <a:solidFill>
                  <a:schemeClr val="bg1"/>
                </a:solidFill>
              </a:defRPr>
            </a:lvl1pPr>
          </a:lstStyle>
          <a:p>
            <a:r>
              <a:rPr lang="en-US" err="1"/>
              <a:t>Klik</a:t>
            </a:r>
            <a:r>
              <a:rPr lang="en-US"/>
              <a:t> om de TITEL </a:t>
            </a:r>
            <a:r>
              <a:rPr lang="en-US" err="1"/>
              <a:t>aan</a:t>
            </a:r>
            <a:r>
              <a:rPr lang="en-US"/>
              <a:t> </a:t>
            </a:r>
            <a:br>
              <a:rPr lang="en-US"/>
            </a:br>
            <a:r>
              <a:rPr lang="en-US" err="1"/>
              <a:t>te</a:t>
            </a:r>
            <a:r>
              <a:rPr lang="en-US"/>
              <a:t> </a:t>
            </a:r>
            <a:r>
              <a:rPr lang="en-US" err="1"/>
              <a:t>passen</a:t>
            </a:r>
            <a:endParaRPr lang="en-US"/>
          </a:p>
        </p:txBody>
      </p:sp>
      <p:pic>
        <p:nvPicPr>
          <p:cNvPr id="12" name="Picture 11">
            <a:extLst>
              <a:ext uri="{FF2B5EF4-FFF2-40B4-BE49-F238E27FC236}">
                <a16:creationId xmlns:a16="http://schemas.microsoft.com/office/drawing/2014/main" id="{74121BD5-9B02-F543-B85F-77FA54E536CE}"/>
              </a:ext>
            </a:extLst>
          </p:cNvPr>
          <p:cNvPicPr>
            <a:picLocks noChangeAspect="1"/>
          </p:cNvPicPr>
          <p:nvPr userDrawn="1"/>
        </p:nvPicPr>
        <p:blipFill>
          <a:blip r:embed="rId4"/>
          <a:stretch>
            <a:fillRect/>
          </a:stretch>
        </p:blipFill>
        <p:spPr>
          <a:xfrm rot="9914162">
            <a:off x="-3640523" y="5658386"/>
            <a:ext cx="4889334" cy="1835995"/>
          </a:xfrm>
          <a:prstGeom prst="rect">
            <a:avLst/>
          </a:prstGeom>
        </p:spPr>
      </p:pic>
      <p:sp>
        <p:nvSpPr>
          <p:cNvPr id="14" name="Text Placeholder 12">
            <a:extLst>
              <a:ext uri="{FF2B5EF4-FFF2-40B4-BE49-F238E27FC236}">
                <a16:creationId xmlns:a16="http://schemas.microsoft.com/office/drawing/2014/main" id="{ED423028-0FDD-7B47-82AD-EEFF494C6F09}"/>
              </a:ext>
            </a:extLst>
          </p:cNvPr>
          <p:cNvSpPr>
            <a:spLocks noGrp="1"/>
          </p:cNvSpPr>
          <p:nvPr>
            <p:ph type="body" sz="quarter" idx="11" hasCustomPrompt="1"/>
          </p:nvPr>
        </p:nvSpPr>
        <p:spPr>
          <a:xfrm>
            <a:off x="434622" y="2506904"/>
            <a:ext cx="6341096" cy="914400"/>
          </a:xfrm>
        </p:spPr>
        <p:txBody>
          <a:bodyPr/>
          <a:lstStyle>
            <a:lvl1pPr marL="0" indent="0">
              <a:buNone/>
              <a:defRPr>
                <a:solidFill>
                  <a:schemeClr val="bg1"/>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Tree>
    <p:extLst>
      <p:ext uri="{BB962C8B-B14F-4D97-AF65-F5344CB8AC3E}">
        <p14:creationId xmlns:p14="http://schemas.microsoft.com/office/powerpoint/2010/main" val="203114142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03_Intro-02">
    <p:spTree>
      <p:nvGrpSpPr>
        <p:cNvPr id="1" name=""/>
        <p:cNvGrpSpPr/>
        <p:nvPr/>
      </p:nvGrpSpPr>
      <p:grpSpPr>
        <a:xfrm>
          <a:off x="0" y="0"/>
          <a:ext cx="0" cy="0"/>
          <a:chOff x="0" y="0"/>
          <a:chExt cx="0" cy="0"/>
        </a:xfrm>
      </p:grpSpPr>
      <p:sp>
        <p:nvSpPr>
          <p:cNvPr id="48" name="Freeform 47">
            <a:extLst>
              <a:ext uri="{FF2B5EF4-FFF2-40B4-BE49-F238E27FC236}">
                <a16:creationId xmlns:a16="http://schemas.microsoft.com/office/drawing/2014/main" id="{CE0B5467-3425-DF4E-8AAA-116AA0F3FA4B}"/>
              </a:ext>
            </a:extLst>
          </p:cNvPr>
          <p:cNvSpPr/>
          <p:nvPr userDrawn="1"/>
        </p:nvSpPr>
        <p:spPr>
          <a:xfrm>
            <a:off x="3930331" y="-9208"/>
            <a:ext cx="8069582" cy="3006357"/>
          </a:xfrm>
          <a:custGeom>
            <a:avLst/>
            <a:gdLst>
              <a:gd name="connsiteX0" fmla="*/ 0 w 8064503"/>
              <a:gd name="connsiteY0" fmla="*/ 0 h 2803157"/>
              <a:gd name="connsiteX1" fmla="*/ 8064502 w 8064503"/>
              <a:gd name="connsiteY1" fmla="*/ 0 h 2803157"/>
              <a:gd name="connsiteX2" fmla="*/ 8064502 w 8064503"/>
              <a:gd name="connsiteY2" fmla="*/ 2132227 h 2803157"/>
              <a:gd name="connsiteX3" fmla="*/ 8064503 w 8064503"/>
              <a:gd name="connsiteY3" fmla="*/ 2132232 h 2803157"/>
              <a:gd name="connsiteX4" fmla="*/ 8064503 w 8064503"/>
              <a:gd name="connsiteY4" fmla="*/ 2179420 h 2803157"/>
              <a:gd name="connsiteX5" fmla="*/ 8061407 w 8064503"/>
              <a:gd name="connsiteY5" fmla="*/ 2194756 h 2803157"/>
              <a:gd name="connsiteX6" fmla="*/ 8008183 w 8064503"/>
              <a:gd name="connsiteY6" fmla="*/ 2247980 h 2803157"/>
              <a:gd name="connsiteX7" fmla="*/ 7979660 w 8064503"/>
              <a:gd name="connsiteY7" fmla="*/ 2253738 h 2803157"/>
              <a:gd name="connsiteX8" fmla="*/ 7964187 w 8064503"/>
              <a:gd name="connsiteY8" fmla="*/ 2254816 h 2803157"/>
              <a:gd name="connsiteX9" fmla="*/ 7930323 w 8064503"/>
              <a:gd name="connsiteY9" fmla="*/ 2247980 h 2803157"/>
              <a:gd name="connsiteX10" fmla="*/ 7905635 w 8064503"/>
              <a:gd name="connsiteY10" fmla="*/ 2233001 h 2803157"/>
              <a:gd name="connsiteX11" fmla="*/ 7888882 w 8064503"/>
              <a:gd name="connsiteY11" fmla="*/ 2214563 h 2803157"/>
              <a:gd name="connsiteX12" fmla="*/ 7888881 w 8064503"/>
              <a:gd name="connsiteY12" fmla="*/ 2214563 h 2803157"/>
              <a:gd name="connsiteX13" fmla="*/ 7905634 w 8064503"/>
              <a:gd name="connsiteY13" fmla="*/ 2233001 h 2803157"/>
              <a:gd name="connsiteX14" fmla="*/ 7930322 w 8064503"/>
              <a:gd name="connsiteY14" fmla="*/ 2247980 h 2803157"/>
              <a:gd name="connsiteX15" fmla="*/ 7964186 w 8064503"/>
              <a:gd name="connsiteY15" fmla="*/ 2254816 h 2803157"/>
              <a:gd name="connsiteX16" fmla="*/ 124694 w 8064503"/>
              <a:gd name="connsiteY16" fmla="*/ 2801093 h 2803157"/>
              <a:gd name="connsiteX17" fmla="*/ 124693 w 8064503"/>
              <a:gd name="connsiteY17" fmla="*/ 2801093 h 2803157"/>
              <a:gd name="connsiteX18" fmla="*/ 95080 w 8064503"/>
              <a:gd name="connsiteY18" fmla="*/ 2803157 h 2803157"/>
              <a:gd name="connsiteX19" fmla="*/ 63375 w 8064503"/>
              <a:gd name="connsiteY19" fmla="*/ 2796756 h 2803157"/>
              <a:gd name="connsiteX20" fmla="*/ 6771 w 8064503"/>
              <a:gd name="connsiteY20" fmla="*/ 2740152 h 2803157"/>
              <a:gd name="connsiteX21" fmla="*/ 1 w 8064503"/>
              <a:gd name="connsiteY21" fmla="*/ 2706617 h 2803157"/>
              <a:gd name="connsiteX22" fmla="*/ 1 w 8064503"/>
              <a:gd name="connsiteY22" fmla="*/ 2690885 h 2803157"/>
              <a:gd name="connsiteX23" fmla="*/ 6771 w 8064503"/>
              <a:gd name="connsiteY23" fmla="*/ 2657350 h 2803157"/>
              <a:gd name="connsiteX24" fmla="*/ 6777 w 8064503"/>
              <a:gd name="connsiteY24" fmla="*/ 2657342 h 2803157"/>
              <a:gd name="connsiteX25" fmla="*/ 7938 w 8064503"/>
              <a:gd name="connsiteY25" fmla="*/ 2655932 h 2803157"/>
              <a:gd name="connsiteX26" fmla="*/ 7938 w 8064503"/>
              <a:gd name="connsiteY26" fmla="*/ 2655705 h 2803157"/>
              <a:gd name="connsiteX27" fmla="*/ 6777 w 8064503"/>
              <a:gd name="connsiteY27" fmla="*/ 2657342 h 2803157"/>
              <a:gd name="connsiteX28" fmla="*/ 6770 w 8064503"/>
              <a:gd name="connsiteY28" fmla="*/ 2657350 h 2803157"/>
              <a:gd name="connsiteX29" fmla="*/ 0 w 8064503"/>
              <a:gd name="connsiteY29" fmla="*/ 2690885 h 2803157"/>
              <a:gd name="connsiteX0" fmla="*/ 5080 w 8064503"/>
              <a:gd name="connsiteY0" fmla="*/ 0 h 2991117"/>
              <a:gd name="connsiteX1" fmla="*/ 8064502 w 8064503"/>
              <a:gd name="connsiteY1" fmla="*/ 187960 h 2991117"/>
              <a:gd name="connsiteX2" fmla="*/ 8064502 w 8064503"/>
              <a:gd name="connsiteY2" fmla="*/ 2320187 h 2991117"/>
              <a:gd name="connsiteX3" fmla="*/ 8064503 w 8064503"/>
              <a:gd name="connsiteY3" fmla="*/ 2320192 h 2991117"/>
              <a:gd name="connsiteX4" fmla="*/ 8064503 w 8064503"/>
              <a:gd name="connsiteY4" fmla="*/ 2367380 h 2991117"/>
              <a:gd name="connsiteX5" fmla="*/ 8061407 w 8064503"/>
              <a:gd name="connsiteY5" fmla="*/ 2382716 h 2991117"/>
              <a:gd name="connsiteX6" fmla="*/ 8008183 w 8064503"/>
              <a:gd name="connsiteY6" fmla="*/ 2435940 h 2991117"/>
              <a:gd name="connsiteX7" fmla="*/ 7979660 w 8064503"/>
              <a:gd name="connsiteY7" fmla="*/ 2441698 h 2991117"/>
              <a:gd name="connsiteX8" fmla="*/ 7964187 w 8064503"/>
              <a:gd name="connsiteY8" fmla="*/ 2442776 h 2991117"/>
              <a:gd name="connsiteX9" fmla="*/ 7930323 w 8064503"/>
              <a:gd name="connsiteY9" fmla="*/ 2435940 h 2991117"/>
              <a:gd name="connsiteX10" fmla="*/ 7905635 w 8064503"/>
              <a:gd name="connsiteY10" fmla="*/ 2420961 h 2991117"/>
              <a:gd name="connsiteX11" fmla="*/ 7888882 w 8064503"/>
              <a:gd name="connsiteY11" fmla="*/ 2402523 h 2991117"/>
              <a:gd name="connsiteX12" fmla="*/ 7888881 w 8064503"/>
              <a:gd name="connsiteY12" fmla="*/ 2402523 h 2991117"/>
              <a:gd name="connsiteX13" fmla="*/ 7905634 w 8064503"/>
              <a:gd name="connsiteY13" fmla="*/ 2420961 h 2991117"/>
              <a:gd name="connsiteX14" fmla="*/ 7930322 w 8064503"/>
              <a:gd name="connsiteY14" fmla="*/ 2435940 h 2991117"/>
              <a:gd name="connsiteX15" fmla="*/ 7964186 w 8064503"/>
              <a:gd name="connsiteY15" fmla="*/ 2442776 h 2991117"/>
              <a:gd name="connsiteX16" fmla="*/ 124694 w 8064503"/>
              <a:gd name="connsiteY16" fmla="*/ 2989053 h 2991117"/>
              <a:gd name="connsiteX17" fmla="*/ 124693 w 8064503"/>
              <a:gd name="connsiteY17" fmla="*/ 2989053 h 2991117"/>
              <a:gd name="connsiteX18" fmla="*/ 95080 w 8064503"/>
              <a:gd name="connsiteY18" fmla="*/ 2991117 h 2991117"/>
              <a:gd name="connsiteX19" fmla="*/ 63375 w 8064503"/>
              <a:gd name="connsiteY19" fmla="*/ 2984716 h 2991117"/>
              <a:gd name="connsiteX20" fmla="*/ 6771 w 8064503"/>
              <a:gd name="connsiteY20" fmla="*/ 2928112 h 2991117"/>
              <a:gd name="connsiteX21" fmla="*/ 1 w 8064503"/>
              <a:gd name="connsiteY21" fmla="*/ 2894577 h 2991117"/>
              <a:gd name="connsiteX22" fmla="*/ 1 w 8064503"/>
              <a:gd name="connsiteY22" fmla="*/ 2878845 h 2991117"/>
              <a:gd name="connsiteX23" fmla="*/ 6771 w 8064503"/>
              <a:gd name="connsiteY23" fmla="*/ 2845310 h 2991117"/>
              <a:gd name="connsiteX24" fmla="*/ 6777 w 8064503"/>
              <a:gd name="connsiteY24" fmla="*/ 2845302 h 2991117"/>
              <a:gd name="connsiteX25" fmla="*/ 7938 w 8064503"/>
              <a:gd name="connsiteY25" fmla="*/ 2843892 h 2991117"/>
              <a:gd name="connsiteX26" fmla="*/ 7938 w 8064503"/>
              <a:gd name="connsiteY26" fmla="*/ 2843665 h 2991117"/>
              <a:gd name="connsiteX27" fmla="*/ 6777 w 8064503"/>
              <a:gd name="connsiteY27" fmla="*/ 2845302 h 2991117"/>
              <a:gd name="connsiteX28" fmla="*/ 6770 w 8064503"/>
              <a:gd name="connsiteY28" fmla="*/ 2845310 h 2991117"/>
              <a:gd name="connsiteX29" fmla="*/ 0 w 8064503"/>
              <a:gd name="connsiteY29" fmla="*/ 2878845 h 2991117"/>
              <a:gd name="connsiteX30" fmla="*/ 5080 w 8064503"/>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10160 h 3001277"/>
              <a:gd name="connsiteX1" fmla="*/ 8069582 w 8069582"/>
              <a:gd name="connsiteY1" fmla="*/ 0 h 3001277"/>
              <a:gd name="connsiteX2" fmla="*/ 8064502 w 8069582"/>
              <a:gd name="connsiteY2" fmla="*/ 2330347 h 3001277"/>
              <a:gd name="connsiteX3" fmla="*/ 8064503 w 8069582"/>
              <a:gd name="connsiteY3" fmla="*/ 2330352 h 3001277"/>
              <a:gd name="connsiteX4" fmla="*/ 8064503 w 8069582"/>
              <a:gd name="connsiteY4" fmla="*/ 2377540 h 3001277"/>
              <a:gd name="connsiteX5" fmla="*/ 8061407 w 8069582"/>
              <a:gd name="connsiteY5" fmla="*/ 2392876 h 3001277"/>
              <a:gd name="connsiteX6" fmla="*/ 8008183 w 8069582"/>
              <a:gd name="connsiteY6" fmla="*/ 2446100 h 3001277"/>
              <a:gd name="connsiteX7" fmla="*/ 7979660 w 8069582"/>
              <a:gd name="connsiteY7" fmla="*/ 2451858 h 3001277"/>
              <a:gd name="connsiteX8" fmla="*/ 7964187 w 8069582"/>
              <a:gd name="connsiteY8" fmla="*/ 2452936 h 3001277"/>
              <a:gd name="connsiteX9" fmla="*/ 7930323 w 8069582"/>
              <a:gd name="connsiteY9" fmla="*/ 2446100 h 3001277"/>
              <a:gd name="connsiteX10" fmla="*/ 7905635 w 8069582"/>
              <a:gd name="connsiteY10" fmla="*/ 2431121 h 3001277"/>
              <a:gd name="connsiteX11" fmla="*/ 7888882 w 8069582"/>
              <a:gd name="connsiteY11" fmla="*/ 2412683 h 3001277"/>
              <a:gd name="connsiteX12" fmla="*/ 7888881 w 8069582"/>
              <a:gd name="connsiteY12" fmla="*/ 2412683 h 3001277"/>
              <a:gd name="connsiteX13" fmla="*/ 7905634 w 8069582"/>
              <a:gd name="connsiteY13" fmla="*/ 2431121 h 3001277"/>
              <a:gd name="connsiteX14" fmla="*/ 7930322 w 8069582"/>
              <a:gd name="connsiteY14" fmla="*/ 2446100 h 3001277"/>
              <a:gd name="connsiteX15" fmla="*/ 7964186 w 8069582"/>
              <a:gd name="connsiteY15" fmla="*/ 2452936 h 3001277"/>
              <a:gd name="connsiteX16" fmla="*/ 124694 w 8069582"/>
              <a:gd name="connsiteY16" fmla="*/ 2999213 h 3001277"/>
              <a:gd name="connsiteX17" fmla="*/ 124693 w 8069582"/>
              <a:gd name="connsiteY17" fmla="*/ 2999213 h 3001277"/>
              <a:gd name="connsiteX18" fmla="*/ 95080 w 8069582"/>
              <a:gd name="connsiteY18" fmla="*/ 3001277 h 3001277"/>
              <a:gd name="connsiteX19" fmla="*/ 63375 w 8069582"/>
              <a:gd name="connsiteY19" fmla="*/ 2994876 h 3001277"/>
              <a:gd name="connsiteX20" fmla="*/ 6771 w 8069582"/>
              <a:gd name="connsiteY20" fmla="*/ 2938272 h 3001277"/>
              <a:gd name="connsiteX21" fmla="*/ 1 w 8069582"/>
              <a:gd name="connsiteY21" fmla="*/ 2904737 h 3001277"/>
              <a:gd name="connsiteX22" fmla="*/ 1 w 8069582"/>
              <a:gd name="connsiteY22" fmla="*/ 2889005 h 3001277"/>
              <a:gd name="connsiteX23" fmla="*/ 6771 w 8069582"/>
              <a:gd name="connsiteY23" fmla="*/ 2855470 h 3001277"/>
              <a:gd name="connsiteX24" fmla="*/ 6777 w 8069582"/>
              <a:gd name="connsiteY24" fmla="*/ 2855462 h 3001277"/>
              <a:gd name="connsiteX25" fmla="*/ 7938 w 8069582"/>
              <a:gd name="connsiteY25" fmla="*/ 2854052 h 3001277"/>
              <a:gd name="connsiteX26" fmla="*/ 7938 w 8069582"/>
              <a:gd name="connsiteY26" fmla="*/ 2853825 h 3001277"/>
              <a:gd name="connsiteX27" fmla="*/ 6777 w 8069582"/>
              <a:gd name="connsiteY27" fmla="*/ 2855462 h 3001277"/>
              <a:gd name="connsiteX28" fmla="*/ 6770 w 8069582"/>
              <a:gd name="connsiteY28" fmla="*/ 2855470 h 3001277"/>
              <a:gd name="connsiteX29" fmla="*/ 0 w 8069582"/>
              <a:gd name="connsiteY29" fmla="*/ 2889005 h 3001277"/>
              <a:gd name="connsiteX30" fmla="*/ 5080 w 8069582"/>
              <a:gd name="connsiteY30" fmla="*/ 10160 h 3001277"/>
              <a:gd name="connsiteX0" fmla="*/ 5080 w 8069582"/>
              <a:gd name="connsiteY0" fmla="*/ 0 h 3006357"/>
              <a:gd name="connsiteX1" fmla="*/ 8069582 w 8069582"/>
              <a:gd name="connsiteY1" fmla="*/ 5080 h 3006357"/>
              <a:gd name="connsiteX2" fmla="*/ 8064502 w 8069582"/>
              <a:gd name="connsiteY2" fmla="*/ 2335427 h 3006357"/>
              <a:gd name="connsiteX3" fmla="*/ 8064503 w 8069582"/>
              <a:gd name="connsiteY3" fmla="*/ 2335432 h 3006357"/>
              <a:gd name="connsiteX4" fmla="*/ 8064503 w 8069582"/>
              <a:gd name="connsiteY4" fmla="*/ 2382620 h 3006357"/>
              <a:gd name="connsiteX5" fmla="*/ 8061407 w 8069582"/>
              <a:gd name="connsiteY5" fmla="*/ 2397956 h 3006357"/>
              <a:gd name="connsiteX6" fmla="*/ 8008183 w 8069582"/>
              <a:gd name="connsiteY6" fmla="*/ 2451180 h 3006357"/>
              <a:gd name="connsiteX7" fmla="*/ 7979660 w 8069582"/>
              <a:gd name="connsiteY7" fmla="*/ 2456938 h 3006357"/>
              <a:gd name="connsiteX8" fmla="*/ 7964187 w 8069582"/>
              <a:gd name="connsiteY8" fmla="*/ 2458016 h 3006357"/>
              <a:gd name="connsiteX9" fmla="*/ 7930323 w 8069582"/>
              <a:gd name="connsiteY9" fmla="*/ 2451180 h 3006357"/>
              <a:gd name="connsiteX10" fmla="*/ 7905635 w 8069582"/>
              <a:gd name="connsiteY10" fmla="*/ 2436201 h 3006357"/>
              <a:gd name="connsiteX11" fmla="*/ 7888882 w 8069582"/>
              <a:gd name="connsiteY11" fmla="*/ 2417763 h 3006357"/>
              <a:gd name="connsiteX12" fmla="*/ 7888881 w 8069582"/>
              <a:gd name="connsiteY12" fmla="*/ 2417763 h 3006357"/>
              <a:gd name="connsiteX13" fmla="*/ 7905634 w 8069582"/>
              <a:gd name="connsiteY13" fmla="*/ 2436201 h 3006357"/>
              <a:gd name="connsiteX14" fmla="*/ 7930322 w 8069582"/>
              <a:gd name="connsiteY14" fmla="*/ 2451180 h 3006357"/>
              <a:gd name="connsiteX15" fmla="*/ 7964186 w 8069582"/>
              <a:gd name="connsiteY15" fmla="*/ 2458016 h 3006357"/>
              <a:gd name="connsiteX16" fmla="*/ 124694 w 8069582"/>
              <a:gd name="connsiteY16" fmla="*/ 3004293 h 3006357"/>
              <a:gd name="connsiteX17" fmla="*/ 124693 w 8069582"/>
              <a:gd name="connsiteY17" fmla="*/ 3004293 h 3006357"/>
              <a:gd name="connsiteX18" fmla="*/ 95080 w 8069582"/>
              <a:gd name="connsiteY18" fmla="*/ 3006357 h 3006357"/>
              <a:gd name="connsiteX19" fmla="*/ 63375 w 8069582"/>
              <a:gd name="connsiteY19" fmla="*/ 2999956 h 3006357"/>
              <a:gd name="connsiteX20" fmla="*/ 6771 w 8069582"/>
              <a:gd name="connsiteY20" fmla="*/ 2943352 h 3006357"/>
              <a:gd name="connsiteX21" fmla="*/ 1 w 8069582"/>
              <a:gd name="connsiteY21" fmla="*/ 2909817 h 3006357"/>
              <a:gd name="connsiteX22" fmla="*/ 1 w 8069582"/>
              <a:gd name="connsiteY22" fmla="*/ 2894085 h 3006357"/>
              <a:gd name="connsiteX23" fmla="*/ 6771 w 8069582"/>
              <a:gd name="connsiteY23" fmla="*/ 2860550 h 3006357"/>
              <a:gd name="connsiteX24" fmla="*/ 6777 w 8069582"/>
              <a:gd name="connsiteY24" fmla="*/ 2860542 h 3006357"/>
              <a:gd name="connsiteX25" fmla="*/ 7938 w 8069582"/>
              <a:gd name="connsiteY25" fmla="*/ 2859132 h 3006357"/>
              <a:gd name="connsiteX26" fmla="*/ 7938 w 8069582"/>
              <a:gd name="connsiteY26" fmla="*/ 2858905 h 3006357"/>
              <a:gd name="connsiteX27" fmla="*/ 6777 w 8069582"/>
              <a:gd name="connsiteY27" fmla="*/ 2860542 h 3006357"/>
              <a:gd name="connsiteX28" fmla="*/ 6770 w 8069582"/>
              <a:gd name="connsiteY28" fmla="*/ 2860550 h 3006357"/>
              <a:gd name="connsiteX29" fmla="*/ 0 w 8069582"/>
              <a:gd name="connsiteY29" fmla="*/ 2894085 h 3006357"/>
              <a:gd name="connsiteX30" fmla="*/ 5080 w 8069582"/>
              <a:gd name="connsiteY30" fmla="*/ 0 h 3006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069582" h="3006357">
                <a:moveTo>
                  <a:pt x="5080" y="0"/>
                </a:moveTo>
                <a:lnTo>
                  <a:pt x="8069582" y="5080"/>
                </a:lnTo>
                <a:cubicBezTo>
                  <a:pt x="8067889" y="776782"/>
                  <a:pt x="8066195" y="1563725"/>
                  <a:pt x="8064502" y="2335427"/>
                </a:cubicBezTo>
                <a:cubicBezTo>
                  <a:pt x="8064502" y="2335429"/>
                  <a:pt x="8064503" y="2335430"/>
                  <a:pt x="8064503" y="2335432"/>
                </a:cubicBezTo>
                <a:lnTo>
                  <a:pt x="8064503" y="2382620"/>
                </a:lnTo>
                <a:lnTo>
                  <a:pt x="8061407" y="2397956"/>
                </a:lnTo>
                <a:cubicBezTo>
                  <a:pt x="8051285" y="2421887"/>
                  <a:pt x="8032114" y="2441058"/>
                  <a:pt x="8008183" y="2451180"/>
                </a:cubicBezTo>
                <a:lnTo>
                  <a:pt x="7979660" y="2456938"/>
                </a:lnTo>
                <a:lnTo>
                  <a:pt x="7964187" y="2458016"/>
                </a:lnTo>
                <a:lnTo>
                  <a:pt x="7930323" y="2451180"/>
                </a:lnTo>
                <a:cubicBezTo>
                  <a:pt x="7921349" y="2447384"/>
                  <a:pt x="7913044" y="2442316"/>
                  <a:pt x="7905635" y="2436201"/>
                </a:cubicBezTo>
                <a:lnTo>
                  <a:pt x="7888882" y="2417763"/>
                </a:lnTo>
                <a:lnTo>
                  <a:pt x="7888881" y="2417763"/>
                </a:lnTo>
                <a:lnTo>
                  <a:pt x="7905634" y="2436201"/>
                </a:lnTo>
                <a:cubicBezTo>
                  <a:pt x="7913043" y="2442316"/>
                  <a:pt x="7921348" y="2447384"/>
                  <a:pt x="7930322" y="2451180"/>
                </a:cubicBezTo>
                <a:lnTo>
                  <a:pt x="7964186" y="2458016"/>
                </a:lnTo>
                <a:lnTo>
                  <a:pt x="124694" y="3004293"/>
                </a:lnTo>
                <a:lnTo>
                  <a:pt x="124693" y="3004293"/>
                </a:lnTo>
                <a:lnTo>
                  <a:pt x="95080" y="3006357"/>
                </a:lnTo>
                <a:lnTo>
                  <a:pt x="63375" y="2999956"/>
                </a:lnTo>
                <a:cubicBezTo>
                  <a:pt x="37924" y="2989191"/>
                  <a:pt x="17536" y="2968803"/>
                  <a:pt x="6771" y="2943352"/>
                </a:cubicBezTo>
                <a:lnTo>
                  <a:pt x="1" y="2909817"/>
                </a:lnTo>
                <a:lnTo>
                  <a:pt x="1" y="2894085"/>
                </a:lnTo>
                <a:lnTo>
                  <a:pt x="6771" y="2860550"/>
                </a:lnTo>
                <a:cubicBezTo>
                  <a:pt x="6773" y="2860547"/>
                  <a:pt x="6775" y="2860545"/>
                  <a:pt x="6777" y="2860542"/>
                </a:cubicBezTo>
                <a:lnTo>
                  <a:pt x="7938" y="2859132"/>
                </a:lnTo>
                <a:lnTo>
                  <a:pt x="7938" y="2858905"/>
                </a:lnTo>
                <a:lnTo>
                  <a:pt x="6777" y="2860542"/>
                </a:lnTo>
                <a:cubicBezTo>
                  <a:pt x="6775" y="2860545"/>
                  <a:pt x="6772" y="2860547"/>
                  <a:pt x="6770" y="2860550"/>
                </a:cubicBezTo>
                <a:lnTo>
                  <a:pt x="0" y="2894085"/>
                </a:lnTo>
                <a:cubicBezTo>
                  <a:pt x="0" y="1997123"/>
                  <a:pt x="5080" y="896962"/>
                  <a:pt x="508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48E7EF13-2E58-9948-A316-3840F57D4E94}"/>
              </a:ext>
            </a:extLst>
          </p:cNvPr>
          <p:cNvSpPr>
            <a:spLocks noGrp="1"/>
          </p:cNvSpPr>
          <p:nvPr>
            <p:ph type="ctrTitle" hasCustomPrompt="1"/>
          </p:nvPr>
        </p:nvSpPr>
        <p:spPr>
          <a:xfrm>
            <a:off x="4212894" y="680573"/>
            <a:ext cx="7362783" cy="1161977"/>
          </a:xfrm>
          <a:prstGeom prst="rect">
            <a:avLst/>
          </a:prstGeom>
        </p:spPr>
        <p:txBody>
          <a:bodyPr anchor="t" anchorCtr="0"/>
          <a:lstStyle>
            <a:lvl1pPr algn="l">
              <a:defRPr sz="4000" b="1" i="0">
                <a:solidFill>
                  <a:schemeClr val="bg1"/>
                </a:solidFill>
                <a:latin typeface="Flanders Art Sans" pitchFamily="2" charset="77"/>
              </a:defRPr>
            </a:lvl1pPr>
          </a:lstStyle>
          <a:p>
            <a:r>
              <a:rPr lang="en-US" err="1"/>
              <a:t>Klik</a:t>
            </a:r>
            <a:r>
              <a:rPr lang="en-US"/>
              <a:t> om de TITEL </a:t>
            </a:r>
            <a:r>
              <a:rPr lang="en-US" err="1"/>
              <a:t>aan</a:t>
            </a:r>
            <a:r>
              <a:rPr lang="en-US"/>
              <a:t> </a:t>
            </a:r>
            <a:br>
              <a:rPr lang="en-US"/>
            </a:br>
            <a:r>
              <a:rPr lang="en-US" err="1"/>
              <a:t>te</a:t>
            </a:r>
            <a:r>
              <a:rPr lang="en-US"/>
              <a:t> </a:t>
            </a:r>
            <a:r>
              <a:rPr lang="en-US" err="1"/>
              <a:t>passen</a:t>
            </a:r>
            <a:endParaRPr lang="en-US">
              <a:effectLst/>
              <a:latin typeface="Flanders Art Sans" pitchFamily="2" charset="77"/>
            </a:endParaRPr>
          </a:p>
        </p:txBody>
      </p:sp>
      <p:sp>
        <p:nvSpPr>
          <p:cNvPr id="9" name="Picture Placeholder 9">
            <a:extLst>
              <a:ext uri="{FF2B5EF4-FFF2-40B4-BE49-F238E27FC236}">
                <a16:creationId xmlns:a16="http://schemas.microsoft.com/office/drawing/2014/main" id="{D45C00E1-2365-F84E-ACCC-60D959C25D60}"/>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r>
              <a:rPr lang="en-US"/>
              <a:t/>
            </a:r>
            <a:br>
              <a:rPr lang="en-US"/>
            </a:br>
            <a:r>
              <a:rPr lang="en-US"/>
              <a:t>om </a:t>
            </a:r>
            <a:r>
              <a:rPr lang="en-US" err="1"/>
              <a:t>een</a:t>
            </a:r>
            <a:r>
              <a:rPr lang="en-US"/>
              <a:t> </a:t>
            </a:r>
            <a:r>
              <a:rPr lang="en-US" err="1"/>
              <a:t>afbeelding</a:t>
            </a:r>
            <a:r>
              <a:rPr lang="en-US"/>
              <a:t/>
            </a:r>
            <a:br>
              <a:rPr lang="en-US"/>
            </a:br>
            <a:r>
              <a:rPr lang="en-US"/>
              <a:t>toe </a:t>
            </a:r>
            <a:r>
              <a:rPr lang="en-US" err="1"/>
              <a:t>te</a:t>
            </a:r>
            <a:r>
              <a:rPr lang="en-US"/>
              <a:t> </a:t>
            </a:r>
            <a:r>
              <a:rPr lang="en-US" err="1"/>
              <a:t>voegen</a:t>
            </a:r>
            <a:endParaRPr lang="en-US"/>
          </a:p>
        </p:txBody>
      </p:sp>
      <p:pic>
        <p:nvPicPr>
          <p:cNvPr id="10" name="Graphic 9">
            <a:extLst>
              <a:ext uri="{FF2B5EF4-FFF2-40B4-BE49-F238E27FC236}">
                <a16:creationId xmlns:a16="http://schemas.microsoft.com/office/drawing/2014/main" id="{0EA99119-BD3D-5540-A4DA-4CA6DAD3DA03}"/>
              </a:ext>
            </a:extLst>
          </p:cNvPr>
          <p:cNvPicPr>
            <a:picLocks noChangeAspect="1"/>
          </p:cNvPicPr>
          <p:nvPr userDrawn="1"/>
        </p:nvPicPr>
        <p:blipFill>
          <a:blip r:embed="rId2">
            <a:extLst>
              <a:ext uri="{96DAC541-7B7A-43D3-8B79-37D633B846F1}">
                <asvg:svgBlip xmlns:asvg="http://schemas.microsoft.com/office/drawing/2016/SVG/main" xmlns="" r:embed="rId3"/>
              </a:ext>
            </a:extLst>
          </a:blip>
          <a:stretch>
            <a:fillRect/>
          </a:stretch>
        </p:blipFill>
        <p:spPr>
          <a:xfrm>
            <a:off x="11140142" y="6049027"/>
            <a:ext cx="859771" cy="625288"/>
          </a:xfrm>
          <a:prstGeom prst="rect">
            <a:avLst/>
          </a:prstGeom>
        </p:spPr>
      </p:pic>
      <p:pic>
        <p:nvPicPr>
          <p:cNvPr id="12" name="Picture 11">
            <a:extLst>
              <a:ext uri="{FF2B5EF4-FFF2-40B4-BE49-F238E27FC236}">
                <a16:creationId xmlns:a16="http://schemas.microsoft.com/office/drawing/2014/main" id="{DD59CF03-53D7-2E46-836D-4D52E5A5F967}"/>
              </a:ext>
            </a:extLst>
          </p:cNvPr>
          <p:cNvPicPr>
            <a:picLocks noChangeAspect="1"/>
          </p:cNvPicPr>
          <p:nvPr userDrawn="1"/>
        </p:nvPicPr>
        <p:blipFill>
          <a:blip r:embed="rId4"/>
          <a:stretch>
            <a:fillRect/>
          </a:stretch>
        </p:blipFill>
        <p:spPr>
          <a:xfrm rot="1496212">
            <a:off x="8635611" y="6648148"/>
            <a:ext cx="4889334" cy="1835995"/>
          </a:xfrm>
          <a:prstGeom prst="rect">
            <a:avLst/>
          </a:prstGeom>
        </p:spPr>
      </p:pic>
      <p:sp>
        <p:nvSpPr>
          <p:cNvPr id="15" name="Text Placeholder 12">
            <a:extLst>
              <a:ext uri="{FF2B5EF4-FFF2-40B4-BE49-F238E27FC236}">
                <a16:creationId xmlns:a16="http://schemas.microsoft.com/office/drawing/2014/main" id="{DCE8B8A6-D46D-394B-9169-2681B3F75477}"/>
              </a:ext>
            </a:extLst>
          </p:cNvPr>
          <p:cNvSpPr>
            <a:spLocks noGrp="1"/>
          </p:cNvSpPr>
          <p:nvPr>
            <p:ph type="body" sz="quarter" idx="11" hasCustomPrompt="1"/>
          </p:nvPr>
        </p:nvSpPr>
        <p:spPr>
          <a:xfrm>
            <a:off x="4211298" y="1960367"/>
            <a:ext cx="7362782" cy="431650"/>
          </a:xfrm>
        </p:spPr>
        <p:txBody>
          <a:bodyPr/>
          <a:lstStyle>
            <a:lvl1pPr marL="0" indent="0">
              <a:buNone/>
              <a:defRPr>
                <a:solidFill>
                  <a:schemeClr val="bg1"/>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440D4945-3416-144A-B533-39C9F9F7144D}"/>
              </a:ext>
            </a:extLst>
          </p:cNvPr>
          <p:cNvSpPr>
            <a:spLocks noGrp="1"/>
          </p:cNvSpPr>
          <p:nvPr>
            <p:ph type="body" sz="quarter" idx="14" hasCustomPrompt="1"/>
          </p:nvPr>
        </p:nvSpPr>
        <p:spPr>
          <a:xfrm>
            <a:off x="4211298" y="3174946"/>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44" name="Freeform 43">
            <a:extLst>
              <a:ext uri="{FF2B5EF4-FFF2-40B4-BE49-F238E27FC236}">
                <a16:creationId xmlns:a16="http://schemas.microsoft.com/office/drawing/2014/main" id="{B763DBED-7212-CB4B-8CB8-5AF12FE88DA1}"/>
              </a:ext>
            </a:extLst>
          </p:cNvPr>
          <p:cNvSpPr/>
          <p:nvPr userDrawn="1"/>
        </p:nvSpPr>
        <p:spPr>
          <a:xfrm>
            <a:off x="3942188" y="2844617"/>
            <a:ext cx="1161" cy="1637"/>
          </a:xfrm>
          <a:custGeom>
            <a:avLst/>
            <a:gdLst>
              <a:gd name="connsiteX0" fmla="*/ 1161 w 1161"/>
              <a:gd name="connsiteY0" fmla="*/ 0 h 1637"/>
              <a:gd name="connsiteX1" fmla="*/ 1161 w 1161"/>
              <a:gd name="connsiteY1" fmla="*/ 227 h 1637"/>
              <a:gd name="connsiteX2" fmla="*/ 0 w 1161"/>
              <a:gd name="connsiteY2" fmla="*/ 1637 h 1637"/>
              <a:gd name="connsiteX3" fmla="*/ 1161 w 1161"/>
              <a:gd name="connsiteY3" fmla="*/ 0 h 1637"/>
            </a:gdLst>
            <a:ahLst/>
            <a:cxnLst>
              <a:cxn ang="0">
                <a:pos x="connsiteX0" y="connsiteY0"/>
              </a:cxn>
              <a:cxn ang="0">
                <a:pos x="connsiteX1" y="connsiteY1"/>
              </a:cxn>
              <a:cxn ang="0">
                <a:pos x="connsiteX2" y="connsiteY2"/>
              </a:cxn>
              <a:cxn ang="0">
                <a:pos x="connsiteX3" y="connsiteY3"/>
              </a:cxn>
            </a:cxnLst>
            <a:rect l="l" t="t" r="r" b="b"/>
            <a:pathLst>
              <a:path w="1161" h="1637">
                <a:moveTo>
                  <a:pt x="1161" y="0"/>
                </a:moveTo>
                <a:lnTo>
                  <a:pt x="1161" y="227"/>
                </a:lnTo>
                <a:lnTo>
                  <a:pt x="0" y="1637"/>
                </a:lnTo>
                <a:lnTo>
                  <a:pt x="1161"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8181802"/>
      </p:ext>
    </p:extLst>
  </p:cSld>
  <p:clrMapOvr>
    <a:masterClrMapping/>
  </p:clrMapOvr>
  <p:extLst>
    <p:ext uri="{DCECCB84-F9BA-43D5-87BE-67443E8EF086}">
      <p15:sldGuideLst xmlns:p15="http://schemas.microsoft.com/office/powerpoint/2012/main">
        <p15:guide id="1" orient="horz" pos="2160">
          <p15:clr>
            <a:srgbClr val="FBAE40"/>
          </p15:clr>
        </p15:guide>
        <p15:guide id="2" pos="2479">
          <p15:clr>
            <a:srgbClr val="FBAE40"/>
          </p15:clr>
        </p15:guide>
        <p15:guide id="3" pos="7559">
          <p15:clr>
            <a:srgbClr val="FBAE40"/>
          </p15:clr>
        </p15:guide>
        <p15:guide id="4" orient="horz">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03_Foto &amp; tekst">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r>
              <a:rPr lang="en-US"/>
              <a:t/>
            </a:r>
            <a:br>
              <a:rPr lang="en-US"/>
            </a:br>
            <a:r>
              <a:rPr lang="en-US"/>
              <a:t>om </a:t>
            </a:r>
            <a:r>
              <a:rPr lang="en-US" err="1"/>
              <a:t>een</a:t>
            </a:r>
            <a:r>
              <a:rPr lang="en-US"/>
              <a:t> </a:t>
            </a:r>
            <a:r>
              <a:rPr lang="en-US" err="1"/>
              <a:t>afbeelding</a:t>
            </a:r>
            <a:r>
              <a:rPr lang="en-US"/>
              <a:t/>
            </a:r>
            <a:br>
              <a:rPr lang="en-US"/>
            </a:br>
            <a:r>
              <a:rPr lang="en-US"/>
              <a:t>toe </a:t>
            </a:r>
            <a:r>
              <a:rPr lang="en-US" err="1"/>
              <a:t>te</a:t>
            </a:r>
            <a:r>
              <a:rPr lang="en-US"/>
              <a:t> </a:t>
            </a:r>
            <a:r>
              <a:rPr lang="en-US" err="1"/>
              <a:t>voegen</a:t>
            </a:r>
            <a:endParaRPr lang="en-US"/>
          </a:p>
        </p:txBody>
      </p:sp>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4211298" y="1960367"/>
            <a:ext cx="7362782" cy="431650"/>
          </a:xfrm>
        </p:spPr>
        <p:txBody>
          <a:bodyPr/>
          <a:lstStyle>
            <a:lvl1pPr marL="0" indent="0">
              <a:buNone/>
              <a:defRPr>
                <a:solidFill>
                  <a:schemeClr val="accent6"/>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4206169" y="2650484"/>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11" name="Text Placeholder 2">
            <a:extLst>
              <a:ext uri="{FF2B5EF4-FFF2-40B4-BE49-F238E27FC236}">
                <a16:creationId xmlns:a16="http://schemas.microsoft.com/office/drawing/2014/main" id="{4BF18669-65B4-E044-9F24-D89EFED7A848}"/>
              </a:ext>
            </a:extLst>
          </p:cNvPr>
          <p:cNvSpPr>
            <a:spLocks noGrp="1"/>
          </p:cNvSpPr>
          <p:nvPr>
            <p:ph type="body" sz="quarter" idx="15" hasCustomPrompt="1"/>
          </p:nvPr>
        </p:nvSpPr>
        <p:spPr>
          <a:xfrm>
            <a:off x="4215531" y="927404"/>
            <a:ext cx="7427412" cy="920185"/>
          </a:xfrm>
        </p:spPr>
        <p:txBody>
          <a:bodyPr>
            <a:noAutofit/>
          </a:bodyPr>
          <a:lstStyle>
            <a:lvl1pPr marL="0" indent="0">
              <a:buNone/>
              <a:defRPr sz="4000" b="1">
                <a:solidFill>
                  <a:schemeClr val="accent2"/>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9" name="Graphic 8">
            <a:extLst>
              <a:ext uri="{FF2B5EF4-FFF2-40B4-BE49-F238E27FC236}">
                <a16:creationId xmlns:a16="http://schemas.microsoft.com/office/drawing/2014/main" id="{C33C44EA-86E3-C243-B946-CD7C70A8EFD7}"/>
              </a:ext>
            </a:extLst>
          </p:cNvPr>
          <p:cNvPicPr>
            <a:picLocks noChangeAspect="1"/>
          </p:cNvPicPr>
          <p:nvPr userDrawn="1"/>
        </p:nvPicPr>
        <p:blipFill>
          <a:blip r:embed="rId3">
            <a:extLst>
              <a:ext uri="{96DAC541-7B7A-43D3-8B79-37D633B846F1}">
                <asvg:svgBlip xmlns:asvg="http://schemas.microsoft.com/office/drawing/2016/SVG/main" xmlns=""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57953020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03_Tekst-01">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6"/>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9" name="Text Placeholder 16">
            <a:extLst>
              <a:ext uri="{FF2B5EF4-FFF2-40B4-BE49-F238E27FC236}">
                <a16:creationId xmlns:a16="http://schemas.microsoft.com/office/drawing/2014/main" id="{8456DE5A-12DC-2A4D-A08A-48FE77A19312}"/>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10" name="Text Placeholder 2">
            <a:extLst>
              <a:ext uri="{FF2B5EF4-FFF2-40B4-BE49-F238E27FC236}">
                <a16:creationId xmlns:a16="http://schemas.microsoft.com/office/drawing/2014/main" id="{AC3E653B-41E8-1144-8B1D-ED27FBEF0BE8}"/>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2"/>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7" name="Graphic 6">
            <a:extLst>
              <a:ext uri="{FF2B5EF4-FFF2-40B4-BE49-F238E27FC236}">
                <a16:creationId xmlns:a16="http://schemas.microsoft.com/office/drawing/2014/main" id="{EEEBB055-660A-8945-9B46-A7D3465C726A}"/>
              </a:ext>
            </a:extLst>
          </p:cNvPr>
          <p:cNvPicPr>
            <a:picLocks noChangeAspect="1"/>
          </p:cNvPicPr>
          <p:nvPr userDrawn="1"/>
        </p:nvPicPr>
        <p:blipFill>
          <a:blip r:embed="rId3">
            <a:extLst>
              <a:ext uri="{96DAC541-7B7A-43D3-8B79-37D633B846F1}">
                <asvg:svgBlip xmlns:asvg="http://schemas.microsoft.com/office/drawing/2016/SVG/main" xmlns=""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53355917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03_Tekst-02">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9981105" y="3964806"/>
            <a:ext cx="4889334" cy="1835995"/>
          </a:xfrm>
          <a:prstGeom prst="rect">
            <a:avLst/>
          </a:prstGeom>
        </p:spPr>
      </p:pic>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8" name="Text Placeholder 12">
            <a:extLst>
              <a:ext uri="{FF2B5EF4-FFF2-40B4-BE49-F238E27FC236}">
                <a16:creationId xmlns:a16="http://schemas.microsoft.com/office/drawing/2014/main" id="{1A0B1CB3-10C8-F941-8D80-DC98F652E524}"/>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6"/>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0" name="Text Placeholder 2">
            <a:extLst>
              <a:ext uri="{FF2B5EF4-FFF2-40B4-BE49-F238E27FC236}">
                <a16:creationId xmlns:a16="http://schemas.microsoft.com/office/drawing/2014/main" id="{EAE2E959-DE26-F143-9E8E-D40B03B6DA6C}"/>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2"/>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1" name="Graphic 10">
            <a:extLst>
              <a:ext uri="{FF2B5EF4-FFF2-40B4-BE49-F238E27FC236}">
                <a16:creationId xmlns:a16="http://schemas.microsoft.com/office/drawing/2014/main" id="{6B9ADAEB-6EC4-954D-99AF-5B84E18DEDD8}"/>
              </a:ext>
            </a:extLst>
          </p:cNvPr>
          <p:cNvPicPr>
            <a:picLocks noChangeAspect="1"/>
          </p:cNvPicPr>
          <p:nvPr userDrawn="1"/>
        </p:nvPicPr>
        <p:blipFill>
          <a:blip r:embed="rId3">
            <a:extLst>
              <a:ext uri="{96DAC541-7B7A-43D3-8B79-37D633B846F1}">
                <asvg:svgBlip xmlns:asvg="http://schemas.microsoft.com/office/drawing/2016/SVG/main" xmlns=""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52346633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03_Tekst-03">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643309">
            <a:off x="5804822" y="5886373"/>
            <a:ext cx="4889334" cy="1835995"/>
          </a:xfrm>
          <a:prstGeom prst="rect">
            <a:avLst/>
          </a:prstGeom>
        </p:spPr>
      </p:pic>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8" name="Text Placeholder 12">
            <a:extLst>
              <a:ext uri="{FF2B5EF4-FFF2-40B4-BE49-F238E27FC236}">
                <a16:creationId xmlns:a16="http://schemas.microsoft.com/office/drawing/2014/main" id="{66BA6D1F-8648-DA40-9B01-A28CEC132624}"/>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6"/>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0" name="Text Placeholder 2">
            <a:extLst>
              <a:ext uri="{FF2B5EF4-FFF2-40B4-BE49-F238E27FC236}">
                <a16:creationId xmlns:a16="http://schemas.microsoft.com/office/drawing/2014/main" id="{0E547ECA-0BC8-D040-99A7-79064A967DC1}"/>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2"/>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1" name="Graphic 10">
            <a:extLst>
              <a:ext uri="{FF2B5EF4-FFF2-40B4-BE49-F238E27FC236}">
                <a16:creationId xmlns:a16="http://schemas.microsoft.com/office/drawing/2014/main" id="{55053439-26BA-E748-93BB-0B6BF3EF3A83}"/>
              </a:ext>
            </a:extLst>
          </p:cNvPr>
          <p:cNvPicPr>
            <a:picLocks noChangeAspect="1"/>
          </p:cNvPicPr>
          <p:nvPr userDrawn="1"/>
        </p:nvPicPr>
        <p:blipFill>
          <a:blip r:embed="rId3">
            <a:extLst>
              <a:ext uri="{96DAC541-7B7A-43D3-8B79-37D633B846F1}">
                <asvg:svgBlip xmlns:asvg="http://schemas.microsoft.com/office/drawing/2016/SVG/main" xmlns=""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306211400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03_Tekst-04">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847573" flipH="1">
            <a:off x="9555245" y="-1200296"/>
            <a:ext cx="4889334" cy="1835995"/>
          </a:xfrm>
          <a:prstGeom prst="rect">
            <a:avLst/>
          </a:prstGeom>
        </p:spPr>
      </p:pic>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8" name="Text Placeholder 12">
            <a:extLst>
              <a:ext uri="{FF2B5EF4-FFF2-40B4-BE49-F238E27FC236}">
                <a16:creationId xmlns:a16="http://schemas.microsoft.com/office/drawing/2014/main" id="{B4585310-5B3A-BA4D-BEB2-0D1E58F6ED71}"/>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6"/>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0" name="Text Placeholder 2">
            <a:extLst>
              <a:ext uri="{FF2B5EF4-FFF2-40B4-BE49-F238E27FC236}">
                <a16:creationId xmlns:a16="http://schemas.microsoft.com/office/drawing/2014/main" id="{1DDE09EB-2EAF-5849-A9B9-ABFC38E0C86D}"/>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2"/>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1" name="Graphic 10">
            <a:extLst>
              <a:ext uri="{FF2B5EF4-FFF2-40B4-BE49-F238E27FC236}">
                <a16:creationId xmlns:a16="http://schemas.microsoft.com/office/drawing/2014/main" id="{A3CD30E5-1EC0-0E4F-8852-8B5D1774D49E}"/>
              </a:ext>
            </a:extLst>
          </p:cNvPr>
          <p:cNvPicPr>
            <a:picLocks noChangeAspect="1"/>
          </p:cNvPicPr>
          <p:nvPr userDrawn="1"/>
        </p:nvPicPr>
        <p:blipFill>
          <a:blip r:embed="rId3">
            <a:extLst>
              <a:ext uri="{96DAC541-7B7A-43D3-8B79-37D633B846F1}">
                <asvg:svgBlip xmlns:asvg="http://schemas.microsoft.com/office/drawing/2016/SVG/main" xmlns=""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70276991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03_Foto &amp; opsomming">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0"/>
            <a:ext cx="3805518"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r>
              <a:rPr lang="en-US"/>
              <a:t/>
            </a:r>
            <a:br>
              <a:rPr lang="en-US"/>
            </a:br>
            <a:r>
              <a:rPr lang="en-US"/>
              <a:t>om </a:t>
            </a:r>
            <a:r>
              <a:rPr lang="en-US" err="1"/>
              <a:t>een</a:t>
            </a:r>
            <a:r>
              <a:rPr lang="en-US"/>
              <a:t> </a:t>
            </a:r>
            <a:r>
              <a:rPr lang="en-US" err="1"/>
              <a:t>afbeelding</a:t>
            </a:r>
            <a:r>
              <a:rPr lang="en-US"/>
              <a:t/>
            </a:r>
            <a:br>
              <a:rPr lang="en-US"/>
            </a:br>
            <a:r>
              <a:rPr lang="en-US"/>
              <a:t>toe </a:t>
            </a:r>
            <a:r>
              <a:rPr lang="en-US" err="1"/>
              <a:t>te</a:t>
            </a:r>
            <a:r>
              <a:rPr lang="en-US"/>
              <a:t> </a:t>
            </a:r>
            <a:r>
              <a:rPr lang="en-US" err="1"/>
              <a:t>voegen</a:t>
            </a:r>
            <a:endParaRPr lang="en-US"/>
          </a:p>
        </p:txBody>
      </p:sp>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6">
            <a:extLst>
              <a:ext uri="{FF2B5EF4-FFF2-40B4-BE49-F238E27FC236}">
                <a16:creationId xmlns:a16="http://schemas.microsoft.com/office/drawing/2014/main" id="{310AA323-496A-2842-8223-15FABA969EC2}"/>
              </a:ext>
            </a:extLst>
          </p:cNvPr>
          <p:cNvSpPr>
            <a:spLocks noGrp="1"/>
          </p:cNvSpPr>
          <p:nvPr>
            <p:ph type="body" sz="quarter" idx="14" hasCustomPrompt="1"/>
          </p:nvPr>
        </p:nvSpPr>
        <p:spPr>
          <a:xfrm>
            <a:off x="4212894" y="326271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3" name="Text Placeholder 2">
            <a:extLst>
              <a:ext uri="{FF2B5EF4-FFF2-40B4-BE49-F238E27FC236}">
                <a16:creationId xmlns:a16="http://schemas.microsoft.com/office/drawing/2014/main" id="{3BB9B248-BA89-C540-A766-8D4F265BAAC7}"/>
              </a:ext>
            </a:extLst>
          </p:cNvPr>
          <p:cNvSpPr>
            <a:spLocks noGrp="1"/>
          </p:cNvSpPr>
          <p:nvPr>
            <p:ph type="body" sz="quarter" idx="15" hasCustomPrompt="1"/>
          </p:nvPr>
        </p:nvSpPr>
        <p:spPr>
          <a:xfrm>
            <a:off x="4212894" y="1878657"/>
            <a:ext cx="5996953" cy="1202474"/>
          </a:xfrm>
        </p:spPr>
        <p:txBody>
          <a:bodyPr>
            <a:normAutofit/>
          </a:bodyPr>
          <a:lstStyle>
            <a:lvl1pPr>
              <a:defRPr sz="2000"/>
            </a:lvl1pPr>
            <a:lvl2pPr marL="457200" indent="0">
              <a:buNone/>
              <a:defRPr/>
            </a:lvl2pPr>
          </a:lstStyle>
          <a:p>
            <a:pPr lvl="0"/>
            <a:r>
              <a:rPr lang="en-US" err="1"/>
              <a:t>Opsomming</a:t>
            </a:r>
            <a:r>
              <a:rPr lang="en-US"/>
              <a:t> 1</a:t>
            </a:r>
          </a:p>
          <a:p>
            <a:pPr lvl="0"/>
            <a:r>
              <a:rPr lang="en-US" err="1"/>
              <a:t>Opsomming</a:t>
            </a:r>
            <a:r>
              <a:rPr lang="en-US"/>
              <a:t> 2</a:t>
            </a:r>
          </a:p>
          <a:p>
            <a:pPr lvl="0"/>
            <a:r>
              <a:rPr lang="en-US" err="1"/>
              <a:t>Opsomming</a:t>
            </a:r>
            <a:r>
              <a:rPr lang="en-US"/>
              <a:t> 3</a:t>
            </a:r>
          </a:p>
        </p:txBody>
      </p:sp>
      <p:sp>
        <p:nvSpPr>
          <p:cNvPr id="11" name="Text Placeholder 2">
            <a:extLst>
              <a:ext uri="{FF2B5EF4-FFF2-40B4-BE49-F238E27FC236}">
                <a16:creationId xmlns:a16="http://schemas.microsoft.com/office/drawing/2014/main" id="{6B53AEF8-4CDB-C345-B532-43909B8470C3}"/>
              </a:ext>
            </a:extLst>
          </p:cNvPr>
          <p:cNvSpPr>
            <a:spLocks noGrp="1"/>
          </p:cNvSpPr>
          <p:nvPr>
            <p:ph type="body" sz="quarter" idx="16" hasCustomPrompt="1"/>
          </p:nvPr>
        </p:nvSpPr>
        <p:spPr>
          <a:xfrm>
            <a:off x="4209266" y="701936"/>
            <a:ext cx="7646619" cy="920185"/>
          </a:xfrm>
        </p:spPr>
        <p:txBody>
          <a:bodyPr>
            <a:noAutofit/>
          </a:bodyPr>
          <a:lstStyle>
            <a:lvl1pPr marL="0" indent="0">
              <a:buNone/>
              <a:defRPr sz="4000" b="1">
                <a:solidFill>
                  <a:schemeClr val="accent2"/>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9" name="Graphic 8">
            <a:extLst>
              <a:ext uri="{FF2B5EF4-FFF2-40B4-BE49-F238E27FC236}">
                <a16:creationId xmlns:a16="http://schemas.microsoft.com/office/drawing/2014/main" id="{48FD52A6-074C-0949-93FB-48974060F5D0}"/>
              </a:ext>
            </a:extLst>
          </p:cNvPr>
          <p:cNvPicPr>
            <a:picLocks noChangeAspect="1"/>
          </p:cNvPicPr>
          <p:nvPr userDrawn="1"/>
        </p:nvPicPr>
        <p:blipFill>
          <a:blip r:embed="rId3">
            <a:extLst>
              <a:ext uri="{96DAC541-7B7A-43D3-8B79-37D633B846F1}">
                <asvg:svgBlip xmlns:asvg="http://schemas.microsoft.com/office/drawing/2016/SVG/main" xmlns=""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394359581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03_Fotolijst-01">
    <p:spTree>
      <p:nvGrpSpPr>
        <p:cNvPr id="1" name=""/>
        <p:cNvGrpSpPr/>
        <p:nvPr/>
      </p:nvGrpSpPr>
      <p:grpSpPr>
        <a:xfrm>
          <a:off x="0" y="0"/>
          <a:ext cx="0" cy="0"/>
          <a:chOff x="0" y="0"/>
          <a:chExt cx="0" cy="0"/>
        </a:xfrm>
      </p:grpSpPr>
      <p:sp>
        <p:nvSpPr>
          <p:cNvPr id="9" name="Picture Placeholder 9">
            <a:extLst>
              <a:ext uri="{FF2B5EF4-FFF2-40B4-BE49-F238E27FC236}">
                <a16:creationId xmlns:a16="http://schemas.microsoft.com/office/drawing/2014/main" id="{5654C0A8-D724-7844-A95B-222A130C809A}"/>
              </a:ext>
            </a:extLst>
          </p:cNvPr>
          <p:cNvSpPr>
            <a:spLocks noGrp="1"/>
          </p:cNvSpPr>
          <p:nvPr>
            <p:ph type="pic" sz="quarter" idx="10" hasCustomPrompt="1"/>
          </p:nvPr>
        </p:nvSpPr>
        <p:spPr>
          <a:xfrm>
            <a:off x="202224"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r>
              <a:rPr lang="en-US"/>
              <a:t/>
            </a:r>
            <a:br>
              <a:rPr lang="en-US"/>
            </a:br>
            <a:r>
              <a:rPr lang="en-US"/>
              <a:t>om </a:t>
            </a:r>
            <a:r>
              <a:rPr lang="en-US" err="1"/>
              <a:t>een</a:t>
            </a:r>
            <a:r>
              <a:rPr lang="en-US"/>
              <a:t> </a:t>
            </a:r>
            <a:r>
              <a:rPr lang="en-US" err="1"/>
              <a:t>afbeelding</a:t>
            </a:r>
            <a:r>
              <a:rPr lang="en-US"/>
              <a:t/>
            </a:r>
            <a:br>
              <a:rPr lang="en-US"/>
            </a:br>
            <a:r>
              <a:rPr lang="en-US"/>
              <a:t>toe </a:t>
            </a:r>
            <a:r>
              <a:rPr lang="en-US" err="1"/>
              <a:t>te</a:t>
            </a:r>
            <a:r>
              <a:rPr lang="en-US"/>
              <a:t> </a:t>
            </a:r>
            <a:r>
              <a:rPr lang="en-US" err="1"/>
              <a:t>voegen</a:t>
            </a:r>
            <a:endParaRPr lang="en-US"/>
          </a:p>
        </p:txBody>
      </p:sp>
      <p:sp>
        <p:nvSpPr>
          <p:cNvPr id="13" name="Picture Placeholder 9">
            <a:extLst>
              <a:ext uri="{FF2B5EF4-FFF2-40B4-BE49-F238E27FC236}">
                <a16:creationId xmlns:a16="http://schemas.microsoft.com/office/drawing/2014/main" id="{27ED955F-12C6-E345-9A8A-57350D7C7306}"/>
              </a:ext>
            </a:extLst>
          </p:cNvPr>
          <p:cNvSpPr>
            <a:spLocks noGrp="1"/>
          </p:cNvSpPr>
          <p:nvPr>
            <p:ph type="pic" sz="quarter" idx="11" hasCustomPrompt="1"/>
          </p:nvPr>
        </p:nvSpPr>
        <p:spPr>
          <a:xfrm>
            <a:off x="4209381"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r>
              <a:rPr lang="en-US"/>
              <a:t/>
            </a:r>
            <a:br>
              <a:rPr lang="en-US"/>
            </a:br>
            <a:r>
              <a:rPr lang="en-US"/>
              <a:t>om </a:t>
            </a:r>
            <a:r>
              <a:rPr lang="en-US" err="1"/>
              <a:t>een</a:t>
            </a:r>
            <a:r>
              <a:rPr lang="en-US"/>
              <a:t> </a:t>
            </a:r>
            <a:r>
              <a:rPr lang="en-US" err="1"/>
              <a:t>afbeelding</a:t>
            </a:r>
            <a:r>
              <a:rPr lang="en-US"/>
              <a:t/>
            </a:r>
            <a:br>
              <a:rPr lang="en-US"/>
            </a:br>
            <a:r>
              <a:rPr lang="en-US"/>
              <a:t>toe </a:t>
            </a:r>
            <a:r>
              <a:rPr lang="en-US" err="1"/>
              <a:t>te</a:t>
            </a:r>
            <a:r>
              <a:rPr lang="en-US"/>
              <a:t> </a:t>
            </a:r>
            <a:r>
              <a:rPr lang="en-US" err="1"/>
              <a:t>voegen</a:t>
            </a:r>
            <a:endParaRPr lang="en-US"/>
          </a:p>
        </p:txBody>
      </p:sp>
      <p:sp>
        <p:nvSpPr>
          <p:cNvPr id="14" name="Picture Placeholder 9">
            <a:extLst>
              <a:ext uri="{FF2B5EF4-FFF2-40B4-BE49-F238E27FC236}">
                <a16:creationId xmlns:a16="http://schemas.microsoft.com/office/drawing/2014/main" id="{E4F07412-61C0-4A42-BEAB-3125570BB44C}"/>
              </a:ext>
            </a:extLst>
          </p:cNvPr>
          <p:cNvSpPr>
            <a:spLocks noGrp="1"/>
          </p:cNvSpPr>
          <p:nvPr>
            <p:ph type="pic" sz="quarter" idx="12" hasCustomPrompt="1"/>
          </p:nvPr>
        </p:nvSpPr>
        <p:spPr>
          <a:xfrm>
            <a:off x="8184636"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r>
              <a:rPr lang="en-US"/>
              <a:t/>
            </a:r>
            <a:br>
              <a:rPr lang="en-US"/>
            </a:br>
            <a:r>
              <a:rPr lang="en-US"/>
              <a:t>om </a:t>
            </a:r>
            <a:r>
              <a:rPr lang="en-US" err="1"/>
              <a:t>een</a:t>
            </a:r>
            <a:r>
              <a:rPr lang="en-US"/>
              <a:t> </a:t>
            </a:r>
            <a:r>
              <a:rPr lang="en-US" err="1"/>
              <a:t>afbeelding</a:t>
            </a:r>
            <a:r>
              <a:rPr lang="en-US"/>
              <a:t/>
            </a:r>
            <a:br>
              <a:rPr lang="en-US"/>
            </a:br>
            <a:r>
              <a:rPr lang="en-US"/>
              <a:t>toe </a:t>
            </a:r>
            <a:r>
              <a:rPr lang="en-US" err="1"/>
              <a:t>te</a:t>
            </a:r>
            <a:r>
              <a:rPr lang="en-US"/>
              <a:t> </a:t>
            </a:r>
            <a:r>
              <a:rPr lang="en-US" err="1"/>
              <a:t>voegen</a:t>
            </a:r>
            <a:endParaRPr lang="en-US"/>
          </a:p>
        </p:txBody>
      </p:sp>
      <p:pic>
        <p:nvPicPr>
          <p:cNvPr id="15" name="Picture 14">
            <a:extLst>
              <a:ext uri="{FF2B5EF4-FFF2-40B4-BE49-F238E27FC236}">
                <a16:creationId xmlns:a16="http://schemas.microsoft.com/office/drawing/2014/main" id="{843F164A-6F36-FD4A-B0C2-F41739DD0440}"/>
              </a:ext>
            </a:extLst>
          </p:cNvPr>
          <p:cNvPicPr>
            <a:picLocks noChangeAspect="1"/>
          </p:cNvPicPr>
          <p:nvPr userDrawn="1"/>
        </p:nvPicPr>
        <p:blipFill>
          <a:blip r:embed="rId2"/>
          <a:stretch>
            <a:fillRect/>
          </a:stretch>
        </p:blipFill>
        <p:spPr>
          <a:xfrm rot="9086079">
            <a:off x="9545109" y="3964807"/>
            <a:ext cx="4889334" cy="1835995"/>
          </a:xfrm>
          <a:prstGeom prst="rect">
            <a:avLst/>
          </a:prstGeom>
        </p:spPr>
      </p:pic>
      <p:sp>
        <p:nvSpPr>
          <p:cNvPr id="17" name="Text Placeholder 12">
            <a:extLst>
              <a:ext uri="{FF2B5EF4-FFF2-40B4-BE49-F238E27FC236}">
                <a16:creationId xmlns:a16="http://schemas.microsoft.com/office/drawing/2014/main" id="{6A2E60DB-EB47-1E47-9BB0-719CC2071062}"/>
              </a:ext>
            </a:extLst>
          </p:cNvPr>
          <p:cNvSpPr>
            <a:spLocks noGrp="1"/>
          </p:cNvSpPr>
          <p:nvPr>
            <p:ph type="body" sz="quarter" idx="13" hasCustomPrompt="1"/>
          </p:nvPr>
        </p:nvSpPr>
        <p:spPr>
          <a:xfrm>
            <a:off x="202224" y="4530564"/>
            <a:ext cx="7362782" cy="431650"/>
          </a:xfrm>
        </p:spPr>
        <p:txBody>
          <a:bodyPr/>
          <a:lstStyle>
            <a:lvl1pPr marL="0" indent="0">
              <a:buNone/>
              <a:defRPr>
                <a:solidFill>
                  <a:schemeClr val="accent6"/>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8" name="Text Placeholder 16">
            <a:extLst>
              <a:ext uri="{FF2B5EF4-FFF2-40B4-BE49-F238E27FC236}">
                <a16:creationId xmlns:a16="http://schemas.microsoft.com/office/drawing/2014/main" id="{F7570181-4D9F-9749-B248-E015DC103A49}"/>
              </a:ext>
            </a:extLst>
          </p:cNvPr>
          <p:cNvSpPr>
            <a:spLocks noGrp="1"/>
          </p:cNvSpPr>
          <p:nvPr>
            <p:ph type="body" sz="quarter" idx="14" hasCustomPrompt="1"/>
          </p:nvPr>
        </p:nvSpPr>
        <p:spPr>
          <a:xfrm>
            <a:off x="208948" y="508264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12" name="Text Placeholder 2">
            <a:extLst>
              <a:ext uri="{FF2B5EF4-FFF2-40B4-BE49-F238E27FC236}">
                <a16:creationId xmlns:a16="http://schemas.microsoft.com/office/drawing/2014/main" id="{24395A4E-65A1-C146-847F-D5BEA171580C}"/>
              </a:ext>
            </a:extLst>
          </p:cNvPr>
          <p:cNvSpPr>
            <a:spLocks noGrp="1"/>
          </p:cNvSpPr>
          <p:nvPr>
            <p:ph type="body" sz="quarter" idx="16" hasCustomPrompt="1"/>
          </p:nvPr>
        </p:nvSpPr>
        <p:spPr>
          <a:xfrm>
            <a:off x="207200" y="3238456"/>
            <a:ext cx="7984822" cy="1145654"/>
          </a:xfrm>
        </p:spPr>
        <p:txBody>
          <a:bodyPr>
            <a:noAutofit/>
          </a:bodyPr>
          <a:lstStyle>
            <a:lvl1pPr marL="0" indent="0">
              <a:buNone/>
              <a:defRPr sz="4000" b="1">
                <a:solidFill>
                  <a:schemeClr val="accent2"/>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0" name="Graphic 9">
            <a:extLst>
              <a:ext uri="{FF2B5EF4-FFF2-40B4-BE49-F238E27FC236}">
                <a16:creationId xmlns:a16="http://schemas.microsoft.com/office/drawing/2014/main" id="{8ABECF2B-C3C4-924C-807D-278E2B8607AE}"/>
              </a:ext>
            </a:extLst>
          </p:cNvPr>
          <p:cNvPicPr>
            <a:picLocks noChangeAspect="1"/>
          </p:cNvPicPr>
          <p:nvPr userDrawn="1"/>
        </p:nvPicPr>
        <p:blipFill>
          <a:blip r:embed="rId3">
            <a:extLst>
              <a:ext uri="{96DAC541-7B7A-43D3-8B79-37D633B846F1}">
                <asvg:svgBlip xmlns:asvg="http://schemas.microsoft.com/office/drawing/2016/SVG/main" xmlns=""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15798096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03_Fotolijst-02">
    <p:spTree>
      <p:nvGrpSpPr>
        <p:cNvPr id="1" name=""/>
        <p:cNvGrpSpPr/>
        <p:nvPr/>
      </p:nvGrpSpPr>
      <p:grpSpPr>
        <a:xfrm>
          <a:off x="0" y="0"/>
          <a:ext cx="0" cy="0"/>
          <a:chOff x="0" y="0"/>
          <a:chExt cx="0" cy="0"/>
        </a:xfrm>
      </p:grpSpPr>
      <p:sp>
        <p:nvSpPr>
          <p:cNvPr id="11" name="Picture Placeholder 9">
            <a:extLst>
              <a:ext uri="{FF2B5EF4-FFF2-40B4-BE49-F238E27FC236}">
                <a16:creationId xmlns:a16="http://schemas.microsoft.com/office/drawing/2014/main" id="{AD3C34F7-7F7C-B04F-9D85-D01FE91E988C}"/>
              </a:ext>
            </a:extLst>
          </p:cNvPr>
          <p:cNvSpPr>
            <a:spLocks noGrp="1"/>
          </p:cNvSpPr>
          <p:nvPr>
            <p:ph type="pic" sz="quarter" idx="10" hasCustomPrompt="1"/>
          </p:nvPr>
        </p:nvSpPr>
        <p:spPr>
          <a:xfrm>
            <a:off x="202224" y="1984917"/>
            <a:ext cx="3818588" cy="2732049"/>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r>
              <a:rPr lang="en-US"/>
              <a:t/>
            </a:r>
            <a:br>
              <a:rPr lang="en-US"/>
            </a:br>
            <a:r>
              <a:rPr lang="en-US"/>
              <a:t>om </a:t>
            </a:r>
            <a:r>
              <a:rPr lang="en-US" err="1"/>
              <a:t>een</a:t>
            </a:r>
            <a:r>
              <a:rPr lang="en-US"/>
              <a:t> </a:t>
            </a:r>
            <a:r>
              <a:rPr lang="en-US" err="1"/>
              <a:t>afbeelding</a:t>
            </a:r>
            <a:r>
              <a:rPr lang="en-US"/>
              <a:t/>
            </a:r>
            <a:br>
              <a:rPr lang="en-US"/>
            </a:br>
            <a:r>
              <a:rPr lang="en-US"/>
              <a:t>toe </a:t>
            </a:r>
            <a:r>
              <a:rPr lang="en-US" err="1"/>
              <a:t>te</a:t>
            </a:r>
            <a:r>
              <a:rPr lang="en-US"/>
              <a:t> </a:t>
            </a:r>
            <a:r>
              <a:rPr lang="en-US" err="1"/>
              <a:t>voegen</a:t>
            </a:r>
            <a:endParaRPr lang="en-US"/>
          </a:p>
        </p:txBody>
      </p:sp>
      <p:sp>
        <p:nvSpPr>
          <p:cNvPr id="15" name="Picture Placeholder 9">
            <a:extLst>
              <a:ext uri="{FF2B5EF4-FFF2-40B4-BE49-F238E27FC236}">
                <a16:creationId xmlns:a16="http://schemas.microsoft.com/office/drawing/2014/main" id="{BA78B89A-8A65-E94D-B1E5-ECD8D135BEF7}"/>
              </a:ext>
            </a:extLst>
          </p:cNvPr>
          <p:cNvSpPr>
            <a:spLocks noGrp="1"/>
          </p:cNvSpPr>
          <p:nvPr>
            <p:ph type="pic" sz="quarter" idx="11" hasCustomPrompt="1"/>
          </p:nvPr>
        </p:nvSpPr>
        <p:spPr>
          <a:xfrm>
            <a:off x="4205512" y="1984917"/>
            <a:ext cx="3818588" cy="2732049"/>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r>
              <a:rPr lang="en-US"/>
              <a:t/>
            </a:r>
            <a:br>
              <a:rPr lang="en-US"/>
            </a:br>
            <a:r>
              <a:rPr lang="en-US"/>
              <a:t>om </a:t>
            </a:r>
            <a:r>
              <a:rPr lang="en-US" err="1"/>
              <a:t>een</a:t>
            </a:r>
            <a:r>
              <a:rPr lang="en-US"/>
              <a:t> </a:t>
            </a:r>
            <a:r>
              <a:rPr lang="en-US" err="1"/>
              <a:t>afbeelding</a:t>
            </a:r>
            <a:r>
              <a:rPr lang="en-US"/>
              <a:t/>
            </a:r>
            <a:br>
              <a:rPr lang="en-US"/>
            </a:br>
            <a:r>
              <a:rPr lang="en-US"/>
              <a:t>toe </a:t>
            </a:r>
            <a:r>
              <a:rPr lang="en-US" err="1"/>
              <a:t>te</a:t>
            </a:r>
            <a:r>
              <a:rPr lang="en-US"/>
              <a:t> </a:t>
            </a:r>
            <a:r>
              <a:rPr lang="en-US" err="1"/>
              <a:t>voegen</a:t>
            </a:r>
            <a:endParaRPr lang="en-US"/>
          </a:p>
        </p:txBody>
      </p:sp>
      <p:sp>
        <p:nvSpPr>
          <p:cNvPr id="17" name="Picture Placeholder 9">
            <a:extLst>
              <a:ext uri="{FF2B5EF4-FFF2-40B4-BE49-F238E27FC236}">
                <a16:creationId xmlns:a16="http://schemas.microsoft.com/office/drawing/2014/main" id="{FD91F406-6831-B34A-84F3-2FF3AD201CF5}"/>
              </a:ext>
            </a:extLst>
          </p:cNvPr>
          <p:cNvSpPr>
            <a:spLocks noGrp="1"/>
          </p:cNvSpPr>
          <p:nvPr>
            <p:ph type="pic" sz="quarter" idx="12" hasCustomPrompt="1"/>
          </p:nvPr>
        </p:nvSpPr>
        <p:spPr>
          <a:xfrm>
            <a:off x="8175346" y="1984917"/>
            <a:ext cx="3818588" cy="2732049"/>
          </a:xfrm>
          <a:prstGeom prst="rect">
            <a:avLst/>
          </a:prstGeom>
          <a:pattFill prst="pct5">
            <a:fgClr>
              <a:schemeClr val="accent1"/>
            </a:fgClr>
            <a:bgClr>
              <a:schemeClr val="bg1"/>
            </a:bgClr>
          </a:pattFill>
        </p:spPr>
        <p:txBody>
          <a:bodyPr anchor="t" anchorCtr="0"/>
          <a:lstStyle>
            <a:lvl1pPr marL="0" indent="0" algn="ctr">
              <a:buNone/>
              <a:defRPr/>
            </a:lvl1pPr>
          </a:lstStyle>
          <a:p>
            <a:r>
              <a:rPr lang="en-US" err="1"/>
              <a:t>Klik</a:t>
            </a:r>
            <a:r>
              <a:rPr lang="en-US"/>
              <a:t> op het </a:t>
            </a:r>
            <a:r>
              <a:rPr lang="en-US" err="1"/>
              <a:t>icoon</a:t>
            </a:r>
            <a:r>
              <a:rPr lang="en-US"/>
              <a:t/>
            </a:r>
            <a:br>
              <a:rPr lang="en-US"/>
            </a:br>
            <a:r>
              <a:rPr lang="en-US"/>
              <a:t>om </a:t>
            </a:r>
            <a:r>
              <a:rPr lang="en-US" err="1"/>
              <a:t>een</a:t>
            </a:r>
            <a:r>
              <a:rPr lang="en-US"/>
              <a:t> </a:t>
            </a:r>
            <a:r>
              <a:rPr lang="en-US" err="1"/>
              <a:t>afbeelding</a:t>
            </a:r>
            <a:r>
              <a:rPr lang="en-US"/>
              <a:t/>
            </a:r>
            <a:br>
              <a:rPr lang="en-US"/>
            </a:br>
            <a:r>
              <a:rPr lang="en-US"/>
              <a:t>toe </a:t>
            </a:r>
            <a:r>
              <a:rPr lang="en-US" err="1"/>
              <a:t>te</a:t>
            </a:r>
            <a:r>
              <a:rPr lang="en-US"/>
              <a:t> </a:t>
            </a:r>
            <a:r>
              <a:rPr lang="en-US" err="1"/>
              <a:t>voegen</a:t>
            </a:r>
            <a:endParaRPr lang="en-US"/>
          </a:p>
        </p:txBody>
      </p:sp>
      <p:pic>
        <p:nvPicPr>
          <p:cNvPr id="20" name="Picture 19">
            <a:extLst>
              <a:ext uri="{FF2B5EF4-FFF2-40B4-BE49-F238E27FC236}">
                <a16:creationId xmlns:a16="http://schemas.microsoft.com/office/drawing/2014/main" id="{210A0BA0-3DD2-ED48-86E4-0510854DC371}"/>
              </a:ext>
            </a:extLst>
          </p:cNvPr>
          <p:cNvPicPr>
            <a:picLocks noChangeAspect="1"/>
          </p:cNvPicPr>
          <p:nvPr userDrawn="1"/>
        </p:nvPicPr>
        <p:blipFill>
          <a:blip r:embed="rId2"/>
          <a:stretch>
            <a:fillRect/>
          </a:stretch>
        </p:blipFill>
        <p:spPr>
          <a:xfrm rot="18993478">
            <a:off x="10594158" y="-1043598"/>
            <a:ext cx="4889334" cy="1835995"/>
          </a:xfrm>
          <a:prstGeom prst="rect">
            <a:avLst/>
          </a:prstGeom>
        </p:spPr>
      </p:pic>
      <p:sp>
        <p:nvSpPr>
          <p:cNvPr id="21" name="Text Placeholder 12">
            <a:extLst>
              <a:ext uri="{FF2B5EF4-FFF2-40B4-BE49-F238E27FC236}">
                <a16:creationId xmlns:a16="http://schemas.microsoft.com/office/drawing/2014/main" id="{AFD9ACC0-072B-D34E-968F-7272CE4B3BE7}"/>
              </a:ext>
            </a:extLst>
          </p:cNvPr>
          <p:cNvSpPr>
            <a:spLocks noGrp="1"/>
          </p:cNvSpPr>
          <p:nvPr>
            <p:ph type="body" sz="quarter" idx="13" hasCustomPrompt="1"/>
          </p:nvPr>
        </p:nvSpPr>
        <p:spPr>
          <a:xfrm>
            <a:off x="2414609" y="5833201"/>
            <a:ext cx="7362782" cy="841113"/>
          </a:xfrm>
        </p:spPr>
        <p:txBody>
          <a:bodyPr/>
          <a:lstStyle>
            <a:lvl1pPr marL="0" indent="0" algn="ctr">
              <a:buNone/>
              <a:defRPr>
                <a:solidFill>
                  <a:schemeClr val="accent6"/>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22" name="Text Placeholder 2">
            <a:extLst>
              <a:ext uri="{FF2B5EF4-FFF2-40B4-BE49-F238E27FC236}">
                <a16:creationId xmlns:a16="http://schemas.microsoft.com/office/drawing/2014/main" id="{0AF7B712-14DF-1746-B65B-211B7D30E87D}"/>
              </a:ext>
            </a:extLst>
          </p:cNvPr>
          <p:cNvSpPr>
            <a:spLocks noGrp="1"/>
          </p:cNvSpPr>
          <p:nvPr>
            <p:ph type="body" sz="quarter" idx="14" hasCustomPrompt="1"/>
          </p:nvPr>
        </p:nvSpPr>
        <p:spPr>
          <a:xfrm>
            <a:off x="623962" y="4951142"/>
            <a:ext cx="2975113" cy="334536"/>
          </a:xfrm>
          <a:solidFill>
            <a:srgbClr val="C4004B"/>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24" name="Text Placeholder 2">
            <a:extLst>
              <a:ext uri="{FF2B5EF4-FFF2-40B4-BE49-F238E27FC236}">
                <a16:creationId xmlns:a16="http://schemas.microsoft.com/office/drawing/2014/main" id="{3BB99FE1-9074-8F45-AFF3-C09F9CF02E87}"/>
              </a:ext>
            </a:extLst>
          </p:cNvPr>
          <p:cNvSpPr>
            <a:spLocks noGrp="1"/>
          </p:cNvSpPr>
          <p:nvPr>
            <p:ph type="body" sz="quarter" idx="15" hasCustomPrompt="1"/>
          </p:nvPr>
        </p:nvSpPr>
        <p:spPr>
          <a:xfrm>
            <a:off x="4627250" y="4951142"/>
            <a:ext cx="2975113" cy="334536"/>
          </a:xfrm>
          <a:solidFill>
            <a:schemeClr val="accent3"/>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26" name="Text Placeholder 2">
            <a:extLst>
              <a:ext uri="{FF2B5EF4-FFF2-40B4-BE49-F238E27FC236}">
                <a16:creationId xmlns:a16="http://schemas.microsoft.com/office/drawing/2014/main" id="{0FFCA27A-94A8-074D-9621-3A596046F945}"/>
              </a:ext>
            </a:extLst>
          </p:cNvPr>
          <p:cNvSpPr>
            <a:spLocks noGrp="1"/>
          </p:cNvSpPr>
          <p:nvPr>
            <p:ph type="body" sz="quarter" idx="16" hasCustomPrompt="1"/>
          </p:nvPr>
        </p:nvSpPr>
        <p:spPr>
          <a:xfrm>
            <a:off x="8597084" y="4951142"/>
            <a:ext cx="2975113" cy="334536"/>
          </a:xfrm>
          <a:solidFill>
            <a:srgbClr val="A7BA19"/>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14" name="Text Placeholder 2">
            <a:extLst>
              <a:ext uri="{FF2B5EF4-FFF2-40B4-BE49-F238E27FC236}">
                <a16:creationId xmlns:a16="http://schemas.microsoft.com/office/drawing/2014/main" id="{AFF328B8-077C-BE4F-ABD4-979A708F52E2}"/>
              </a:ext>
            </a:extLst>
          </p:cNvPr>
          <p:cNvSpPr>
            <a:spLocks noGrp="1"/>
          </p:cNvSpPr>
          <p:nvPr>
            <p:ph type="body" sz="quarter" idx="17" hasCustomPrompt="1"/>
          </p:nvPr>
        </p:nvSpPr>
        <p:spPr>
          <a:xfrm>
            <a:off x="200936" y="551623"/>
            <a:ext cx="8792751" cy="1145654"/>
          </a:xfrm>
        </p:spPr>
        <p:txBody>
          <a:bodyPr>
            <a:noAutofit/>
          </a:bodyPr>
          <a:lstStyle>
            <a:lvl1pPr marL="0" indent="0">
              <a:buNone/>
              <a:defRPr sz="4000" b="1">
                <a:solidFill>
                  <a:schemeClr val="accent2"/>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2" name="Graphic 11">
            <a:extLst>
              <a:ext uri="{FF2B5EF4-FFF2-40B4-BE49-F238E27FC236}">
                <a16:creationId xmlns:a16="http://schemas.microsoft.com/office/drawing/2014/main" id="{3E0DCA88-0335-1847-9090-11CB9610F4FD}"/>
              </a:ext>
            </a:extLst>
          </p:cNvPr>
          <p:cNvPicPr>
            <a:picLocks noChangeAspect="1"/>
          </p:cNvPicPr>
          <p:nvPr userDrawn="1"/>
        </p:nvPicPr>
        <p:blipFill>
          <a:blip r:embed="rId3">
            <a:extLst>
              <a:ext uri="{96DAC541-7B7A-43D3-8B79-37D633B846F1}">
                <asvg:svgBlip xmlns:asvg="http://schemas.microsoft.com/office/drawing/2016/SVG/main" xmlns=""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92327135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03_Grote foto">
    <p:spTree>
      <p:nvGrpSpPr>
        <p:cNvPr id="1" name=""/>
        <p:cNvGrpSpPr/>
        <p:nvPr/>
      </p:nvGrpSpPr>
      <p:grpSpPr>
        <a:xfrm>
          <a:off x="0" y="0"/>
          <a:ext cx="0" cy="0"/>
          <a:chOff x="0" y="0"/>
          <a:chExt cx="0" cy="0"/>
        </a:xfrm>
      </p:grpSpPr>
      <p:sp>
        <p:nvSpPr>
          <p:cNvPr id="7" name="Picture Placeholder 9">
            <a:extLst>
              <a:ext uri="{FF2B5EF4-FFF2-40B4-BE49-F238E27FC236}">
                <a16:creationId xmlns:a16="http://schemas.microsoft.com/office/drawing/2014/main" id="{04FCF615-2F3D-1940-BEAF-D6ABB276ED37}"/>
              </a:ext>
            </a:extLst>
          </p:cNvPr>
          <p:cNvSpPr>
            <a:spLocks noGrp="1"/>
          </p:cNvSpPr>
          <p:nvPr>
            <p:ph type="pic" sz="quarter" idx="10" hasCustomPrompt="1"/>
          </p:nvPr>
        </p:nvSpPr>
        <p:spPr>
          <a:xfrm>
            <a:off x="-10160" y="1"/>
            <a:ext cx="12202159" cy="4716966"/>
          </a:xfrm>
          <a:prstGeom prst="rect">
            <a:avLst/>
          </a:prstGeom>
          <a:pattFill prst="pct5">
            <a:fgClr>
              <a:schemeClr val="accent1"/>
            </a:fgClr>
            <a:bgClr>
              <a:schemeClr val="bg1"/>
            </a:bgClr>
          </a:pattFill>
        </p:spPr>
        <p:txBody>
          <a:bodyPr tIns="360000" anchor="t" anchorCtr="0"/>
          <a:lstStyle>
            <a:lvl1pPr marL="0" indent="0" algn="ctr">
              <a:buNone/>
              <a:defRPr/>
            </a:lvl1pPr>
          </a:lstStyle>
          <a:p>
            <a:r>
              <a:rPr lang="en-US" err="1"/>
              <a:t>Klik</a:t>
            </a:r>
            <a:r>
              <a:rPr lang="en-US"/>
              <a:t> op het </a:t>
            </a:r>
            <a:r>
              <a:rPr lang="en-US" err="1"/>
              <a:t>icoon</a:t>
            </a:r>
            <a:r>
              <a:rPr lang="en-US"/>
              <a:t/>
            </a:r>
            <a:br>
              <a:rPr lang="en-US"/>
            </a:br>
            <a:r>
              <a:rPr lang="en-US"/>
              <a:t>om </a:t>
            </a:r>
            <a:r>
              <a:rPr lang="en-US" err="1"/>
              <a:t>een</a:t>
            </a:r>
            <a:r>
              <a:rPr lang="en-US"/>
              <a:t> </a:t>
            </a:r>
            <a:r>
              <a:rPr lang="en-US" err="1"/>
              <a:t>afbeelding</a:t>
            </a:r>
            <a:r>
              <a:rPr lang="en-US"/>
              <a:t/>
            </a:r>
            <a:br>
              <a:rPr lang="en-US"/>
            </a:br>
            <a:r>
              <a:rPr lang="en-US"/>
              <a:t>toe </a:t>
            </a:r>
            <a:r>
              <a:rPr lang="en-US" err="1"/>
              <a:t>te</a:t>
            </a:r>
            <a:r>
              <a:rPr lang="en-US"/>
              <a:t> </a:t>
            </a:r>
            <a:r>
              <a:rPr lang="en-US" err="1"/>
              <a:t>voegen</a:t>
            </a:r>
            <a:endParaRPr lang="en-US"/>
          </a:p>
        </p:txBody>
      </p:sp>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2"/>
          <a:stretch>
            <a:fillRect/>
          </a:stretch>
        </p:blipFill>
        <p:spPr>
          <a:xfrm rot="9086079">
            <a:off x="-2054357" y="6644185"/>
            <a:ext cx="4889334" cy="1835995"/>
          </a:xfrm>
          <a:prstGeom prst="rect">
            <a:avLst/>
          </a:prstGeom>
        </p:spPr>
      </p:pic>
      <p:sp>
        <p:nvSpPr>
          <p:cNvPr id="11" name="Text Placeholder 2">
            <a:extLst>
              <a:ext uri="{FF2B5EF4-FFF2-40B4-BE49-F238E27FC236}">
                <a16:creationId xmlns:a16="http://schemas.microsoft.com/office/drawing/2014/main" id="{520FC5ED-0CD9-EA4B-BC52-AC23C7C5070B}"/>
              </a:ext>
            </a:extLst>
          </p:cNvPr>
          <p:cNvSpPr>
            <a:spLocks noGrp="1"/>
          </p:cNvSpPr>
          <p:nvPr>
            <p:ph type="body" sz="quarter" idx="17" hasCustomPrompt="1"/>
          </p:nvPr>
        </p:nvSpPr>
        <p:spPr>
          <a:xfrm>
            <a:off x="1159177" y="4904418"/>
            <a:ext cx="9876253" cy="1145654"/>
          </a:xfrm>
        </p:spPr>
        <p:txBody>
          <a:bodyPr>
            <a:noAutofit/>
          </a:bodyPr>
          <a:lstStyle>
            <a:lvl1pPr marL="0" indent="0" algn="ctr">
              <a:buNone/>
              <a:defRPr sz="4000" b="1">
                <a:solidFill>
                  <a:schemeClr val="accent2"/>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6" name="Graphic 5">
            <a:extLst>
              <a:ext uri="{FF2B5EF4-FFF2-40B4-BE49-F238E27FC236}">
                <a16:creationId xmlns:a16="http://schemas.microsoft.com/office/drawing/2014/main" id="{8B74E071-5ED2-0947-9B85-DD2849A43D7B}"/>
              </a:ext>
            </a:extLst>
          </p:cNvPr>
          <p:cNvPicPr>
            <a:picLocks noChangeAspect="1"/>
          </p:cNvPicPr>
          <p:nvPr userDrawn="1"/>
        </p:nvPicPr>
        <p:blipFill>
          <a:blip r:embed="rId3">
            <a:extLst>
              <a:ext uri="{96DAC541-7B7A-43D3-8B79-37D633B846F1}">
                <asvg:svgBlip xmlns:asvg="http://schemas.microsoft.com/office/drawing/2016/SVG/main" xmlns=""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07814253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03_Tabel">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2"/>
          <a:stretch>
            <a:fillRect/>
          </a:stretch>
        </p:blipFill>
        <p:spPr>
          <a:xfrm rot="9086079">
            <a:off x="-3584983" y="6226741"/>
            <a:ext cx="4889334" cy="1835995"/>
          </a:xfrm>
          <a:prstGeom prst="rect">
            <a:avLst/>
          </a:prstGeom>
        </p:spPr>
      </p:pic>
      <p:sp>
        <p:nvSpPr>
          <p:cNvPr id="5" name="Text Placeholder 2">
            <a:extLst>
              <a:ext uri="{FF2B5EF4-FFF2-40B4-BE49-F238E27FC236}">
                <a16:creationId xmlns:a16="http://schemas.microsoft.com/office/drawing/2014/main" id="{992CD932-E230-EE46-945D-8F8E7B424F36}"/>
              </a:ext>
            </a:extLst>
          </p:cNvPr>
          <p:cNvSpPr>
            <a:spLocks noGrp="1"/>
          </p:cNvSpPr>
          <p:nvPr>
            <p:ph type="body" sz="quarter" idx="17" hasCustomPrompt="1"/>
          </p:nvPr>
        </p:nvSpPr>
        <p:spPr>
          <a:xfrm>
            <a:off x="1159177" y="4904418"/>
            <a:ext cx="9876253" cy="1145654"/>
          </a:xfrm>
        </p:spPr>
        <p:txBody>
          <a:bodyPr>
            <a:noAutofit/>
          </a:bodyPr>
          <a:lstStyle>
            <a:lvl1pPr marL="0" indent="0" algn="ctr">
              <a:buNone/>
              <a:defRPr sz="4000" b="1">
                <a:solidFill>
                  <a:schemeClr val="accent2"/>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6" name="Graphic 5">
            <a:extLst>
              <a:ext uri="{FF2B5EF4-FFF2-40B4-BE49-F238E27FC236}">
                <a16:creationId xmlns:a16="http://schemas.microsoft.com/office/drawing/2014/main" id="{2EFD8B61-36F4-A44A-AD9A-C5DFE15BA411}"/>
              </a:ext>
            </a:extLst>
          </p:cNvPr>
          <p:cNvPicPr>
            <a:picLocks noChangeAspect="1"/>
          </p:cNvPicPr>
          <p:nvPr userDrawn="1"/>
        </p:nvPicPr>
        <p:blipFill>
          <a:blip r:embed="rId3">
            <a:extLst>
              <a:ext uri="{96DAC541-7B7A-43D3-8B79-37D633B846F1}">
                <asvg:svgBlip xmlns:asvg="http://schemas.microsoft.com/office/drawing/2016/SVG/main" xmlns=""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8770345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03_Fullscreen foto">
    <p:spTree>
      <p:nvGrpSpPr>
        <p:cNvPr id="1" name=""/>
        <p:cNvGrpSpPr/>
        <p:nvPr/>
      </p:nvGrpSpPr>
      <p:grpSpPr>
        <a:xfrm>
          <a:off x="0" y="0"/>
          <a:ext cx="0" cy="0"/>
          <a:chOff x="0" y="0"/>
          <a:chExt cx="0" cy="0"/>
        </a:xfrm>
      </p:grpSpPr>
      <p:sp>
        <p:nvSpPr>
          <p:cNvPr id="5" name="Picture Placeholder 9">
            <a:extLst>
              <a:ext uri="{FF2B5EF4-FFF2-40B4-BE49-F238E27FC236}">
                <a16:creationId xmlns:a16="http://schemas.microsoft.com/office/drawing/2014/main" id="{5D3C61D8-FF99-3C4B-88DD-14DE10253729}"/>
              </a:ext>
            </a:extLst>
          </p:cNvPr>
          <p:cNvSpPr>
            <a:spLocks noGrp="1"/>
          </p:cNvSpPr>
          <p:nvPr>
            <p:ph type="pic" sz="quarter" idx="10" hasCustomPrompt="1"/>
          </p:nvPr>
        </p:nvSpPr>
        <p:spPr>
          <a:xfrm>
            <a:off x="-20320" y="0"/>
            <a:ext cx="12212320"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r>
              <a:rPr lang="en-US"/>
              <a:t/>
            </a:r>
            <a:br>
              <a:rPr lang="en-US"/>
            </a:br>
            <a:r>
              <a:rPr lang="en-US"/>
              <a:t>om </a:t>
            </a:r>
            <a:r>
              <a:rPr lang="en-US" err="1"/>
              <a:t>een</a:t>
            </a:r>
            <a:r>
              <a:rPr lang="en-US"/>
              <a:t> </a:t>
            </a:r>
            <a:r>
              <a:rPr lang="en-US" err="1"/>
              <a:t>afbeelding</a:t>
            </a:r>
            <a:r>
              <a:rPr lang="en-US"/>
              <a:t/>
            </a:r>
            <a:br>
              <a:rPr lang="en-US"/>
            </a:br>
            <a:r>
              <a:rPr lang="en-US"/>
              <a:t>toe </a:t>
            </a:r>
            <a:r>
              <a:rPr lang="en-US" err="1"/>
              <a:t>te</a:t>
            </a:r>
            <a:r>
              <a:rPr lang="en-US"/>
              <a:t> </a:t>
            </a:r>
            <a:r>
              <a:rPr lang="en-US" err="1"/>
              <a:t>voegen</a:t>
            </a:r>
            <a:endParaRPr lang="en-US"/>
          </a:p>
        </p:txBody>
      </p:sp>
      <p:pic>
        <p:nvPicPr>
          <p:cNvPr id="9" name="Graphic 8">
            <a:extLst>
              <a:ext uri="{FF2B5EF4-FFF2-40B4-BE49-F238E27FC236}">
                <a16:creationId xmlns:a16="http://schemas.microsoft.com/office/drawing/2014/main" id="{60BCC9C6-01D7-D449-A2B2-9DE444F01112}"/>
              </a:ext>
            </a:extLst>
          </p:cNvPr>
          <p:cNvPicPr>
            <a:picLocks noChangeAspect="1"/>
          </p:cNvPicPr>
          <p:nvPr userDrawn="1"/>
        </p:nvPicPr>
        <p:blipFill>
          <a:blip r:embed="rId2">
            <a:extLst>
              <a:ext uri="{96DAC541-7B7A-43D3-8B79-37D633B846F1}">
                <asvg:svgBlip xmlns:asvg="http://schemas.microsoft.com/office/drawing/2016/SVG/main" xmlns="" r:embed="rId3"/>
              </a:ext>
            </a:extLst>
          </a:blip>
          <a:stretch>
            <a:fillRect/>
          </a:stretch>
        </p:blipFill>
        <p:spPr>
          <a:xfrm>
            <a:off x="11140142" y="6049027"/>
            <a:ext cx="859771" cy="625288"/>
          </a:xfrm>
          <a:prstGeom prst="rect">
            <a:avLst/>
          </a:prstGeom>
          <a:effectLst>
            <a:outerShdw blurRad="50800" dist="38100" dir="2700000" algn="ctr" rotWithShape="0">
              <a:srgbClr val="000000">
                <a:alpha val="40000"/>
              </a:srgbClr>
            </a:outerShdw>
          </a:effectLst>
        </p:spPr>
      </p:pic>
      <p:pic>
        <p:nvPicPr>
          <p:cNvPr id="15" name="Picture 14">
            <a:extLst>
              <a:ext uri="{FF2B5EF4-FFF2-40B4-BE49-F238E27FC236}">
                <a16:creationId xmlns:a16="http://schemas.microsoft.com/office/drawing/2014/main" id="{1BDF821E-D104-5341-B217-B5A48913184E}"/>
              </a:ext>
            </a:extLst>
          </p:cNvPr>
          <p:cNvPicPr>
            <a:picLocks noChangeAspect="1"/>
          </p:cNvPicPr>
          <p:nvPr userDrawn="1"/>
        </p:nvPicPr>
        <p:blipFill>
          <a:blip r:embed="rId4"/>
          <a:stretch>
            <a:fillRect/>
          </a:stretch>
        </p:blipFill>
        <p:spPr>
          <a:xfrm rot="9086079">
            <a:off x="6225909" y="6653004"/>
            <a:ext cx="4889334" cy="1835995"/>
          </a:xfrm>
          <a:prstGeom prst="rect">
            <a:avLst/>
          </a:prstGeom>
        </p:spPr>
      </p:pic>
      <p:sp>
        <p:nvSpPr>
          <p:cNvPr id="3" name="Text Placeholder 2">
            <a:extLst>
              <a:ext uri="{FF2B5EF4-FFF2-40B4-BE49-F238E27FC236}">
                <a16:creationId xmlns:a16="http://schemas.microsoft.com/office/drawing/2014/main" id="{C3991A62-0A7C-7441-B328-702138CC5029}"/>
              </a:ext>
            </a:extLst>
          </p:cNvPr>
          <p:cNvSpPr>
            <a:spLocks noGrp="1"/>
          </p:cNvSpPr>
          <p:nvPr>
            <p:ph type="body" sz="quarter" idx="11" hasCustomPrompt="1"/>
          </p:nvPr>
        </p:nvSpPr>
        <p:spPr>
          <a:xfrm>
            <a:off x="1245359" y="2332142"/>
            <a:ext cx="9701283" cy="2193717"/>
          </a:xfrm>
        </p:spPr>
        <p:txBody>
          <a:bodyPr anchor="ctr" anchorCtr="0">
            <a:normAutofit/>
          </a:bodyPr>
          <a:lstStyle>
            <a:lvl1pPr marL="0" indent="0" algn="ctr">
              <a:buNone/>
              <a:defRPr sz="4500" b="1">
                <a:solidFill>
                  <a:schemeClr val="accent2"/>
                </a:solidFill>
                <a:effectLst>
                  <a:outerShdw blurRad="50800" dist="38100" dir="2700000" algn="tl" rotWithShape="0">
                    <a:prstClr val="black">
                      <a:alpha val="40000"/>
                    </a:prstClr>
                  </a:outerShdw>
                </a:effectLst>
              </a:defRPr>
            </a:lvl1pPr>
          </a:lstStyle>
          <a:p>
            <a:pPr lvl="0"/>
            <a:r>
              <a:rPr lang="en-US" err="1"/>
              <a:t>Klik</a:t>
            </a:r>
            <a:r>
              <a:rPr lang="en-US"/>
              <a:t> om de TEKST </a:t>
            </a:r>
            <a:r>
              <a:rPr lang="en-US" err="1"/>
              <a:t>aan</a:t>
            </a:r>
            <a:r>
              <a:rPr lang="en-US"/>
              <a:t> </a:t>
            </a:r>
            <a:r>
              <a:rPr lang="en-US" err="1"/>
              <a:t>te</a:t>
            </a:r>
            <a:r>
              <a:rPr lang="en-US"/>
              <a:t> </a:t>
            </a:r>
            <a:r>
              <a:rPr lang="en-US" err="1"/>
              <a:t>passen</a:t>
            </a:r>
            <a:endParaRPr lang="en-US"/>
          </a:p>
        </p:txBody>
      </p:sp>
    </p:spTree>
    <p:extLst>
      <p:ext uri="{BB962C8B-B14F-4D97-AF65-F5344CB8AC3E}">
        <p14:creationId xmlns:p14="http://schemas.microsoft.com/office/powerpoint/2010/main" val="190492899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04_Intro-01">
    <p:spTree>
      <p:nvGrpSpPr>
        <p:cNvPr id="1" name=""/>
        <p:cNvGrpSpPr/>
        <p:nvPr/>
      </p:nvGrpSpPr>
      <p:grpSpPr>
        <a:xfrm>
          <a:off x="0" y="0"/>
          <a:ext cx="0" cy="0"/>
          <a:chOff x="0" y="0"/>
          <a:chExt cx="0" cy="0"/>
        </a:xfrm>
      </p:grpSpPr>
      <p:sp>
        <p:nvSpPr>
          <p:cNvPr id="50" name="Freeform 49">
            <a:extLst>
              <a:ext uri="{FF2B5EF4-FFF2-40B4-BE49-F238E27FC236}">
                <a16:creationId xmlns:a16="http://schemas.microsoft.com/office/drawing/2014/main" id="{05BE1272-15BF-0C45-900F-DE9BB1AE64B3}"/>
              </a:ext>
            </a:extLst>
          </p:cNvPr>
          <p:cNvSpPr/>
          <p:nvPr userDrawn="1"/>
        </p:nvSpPr>
        <p:spPr>
          <a:xfrm>
            <a:off x="186297" y="0"/>
            <a:ext cx="6624637" cy="4232713"/>
          </a:xfrm>
          <a:custGeom>
            <a:avLst/>
            <a:gdLst>
              <a:gd name="connsiteX0" fmla="*/ 0 w 6624637"/>
              <a:gd name="connsiteY0" fmla="*/ 0 h 4232713"/>
              <a:gd name="connsiteX1" fmla="*/ 6624637 w 6624637"/>
              <a:gd name="connsiteY1" fmla="*/ 0 h 4232713"/>
              <a:gd name="connsiteX2" fmla="*/ 6624637 w 6624637"/>
              <a:gd name="connsiteY2" fmla="*/ 3237864 h 4232713"/>
              <a:gd name="connsiteX3" fmla="*/ 6624637 w 6624637"/>
              <a:gd name="connsiteY3" fmla="*/ 3293637 h 4232713"/>
              <a:gd name="connsiteX4" fmla="*/ 6617078 w 6624637"/>
              <a:gd name="connsiteY4" fmla="*/ 3331078 h 4232713"/>
              <a:gd name="connsiteX5" fmla="*/ 6527762 w 6624637"/>
              <a:gd name="connsiteY5" fmla="*/ 3420394 h 4232713"/>
              <a:gd name="connsiteX6" fmla="*/ 6504240 w 6624637"/>
              <a:gd name="connsiteY6" fmla="*/ 3425143 h 4232713"/>
              <a:gd name="connsiteX7" fmla="*/ 6453175 w 6624637"/>
              <a:gd name="connsiteY7" fmla="*/ 3431714 h 4232713"/>
              <a:gd name="connsiteX8" fmla="*/ 301298 w 6624637"/>
              <a:gd name="connsiteY8" fmla="*/ 4223294 h 4232713"/>
              <a:gd name="connsiteX9" fmla="*/ 228101 w 6624637"/>
              <a:gd name="connsiteY9" fmla="*/ 4232713 h 4232713"/>
              <a:gd name="connsiteX10" fmla="*/ 187275 w 6624637"/>
              <a:gd name="connsiteY10" fmla="*/ 4228597 h 4232713"/>
              <a:gd name="connsiteX11" fmla="*/ 126 w 6624637"/>
              <a:gd name="connsiteY11" fmla="*/ 4041448 h 4232713"/>
              <a:gd name="connsiteX12" fmla="*/ 0 w 6624637"/>
              <a:gd name="connsiteY12" fmla="*/ 4040198 h 4232713"/>
              <a:gd name="connsiteX13" fmla="*/ 0 w 6624637"/>
              <a:gd name="connsiteY13" fmla="*/ 3945758 h 423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624637" h="4232713">
                <a:moveTo>
                  <a:pt x="0" y="0"/>
                </a:moveTo>
                <a:lnTo>
                  <a:pt x="6624637" y="0"/>
                </a:lnTo>
                <a:lnTo>
                  <a:pt x="6624637" y="3237864"/>
                </a:lnTo>
                <a:lnTo>
                  <a:pt x="6624637" y="3293637"/>
                </a:lnTo>
                <a:lnTo>
                  <a:pt x="6617078" y="3331078"/>
                </a:lnTo>
                <a:cubicBezTo>
                  <a:pt x="6600093" y="3371237"/>
                  <a:pt x="6567921" y="3403408"/>
                  <a:pt x="6527762" y="3420394"/>
                </a:cubicBezTo>
                <a:lnTo>
                  <a:pt x="6504240" y="3425143"/>
                </a:lnTo>
                <a:lnTo>
                  <a:pt x="6453175" y="3431714"/>
                </a:lnTo>
                <a:lnTo>
                  <a:pt x="301298" y="4223294"/>
                </a:lnTo>
                <a:lnTo>
                  <a:pt x="228101" y="4232713"/>
                </a:lnTo>
                <a:lnTo>
                  <a:pt x="187275" y="4228597"/>
                </a:lnTo>
                <a:cubicBezTo>
                  <a:pt x="93337" y="4209375"/>
                  <a:pt x="19349" y="4135386"/>
                  <a:pt x="126" y="4041448"/>
                </a:cubicBezTo>
                <a:lnTo>
                  <a:pt x="0" y="4040198"/>
                </a:lnTo>
                <a:lnTo>
                  <a:pt x="0" y="3945758"/>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8">
            <a:extLst>
              <a:ext uri="{FF2B5EF4-FFF2-40B4-BE49-F238E27FC236}">
                <a16:creationId xmlns:a16="http://schemas.microsoft.com/office/drawing/2014/main" id="{895BFEB8-83B6-5447-A8CB-A9515B3928C3}"/>
              </a:ext>
            </a:extLst>
          </p:cNvPr>
          <p:cNvPicPr>
            <a:picLocks noChangeAspect="1"/>
          </p:cNvPicPr>
          <p:nvPr userDrawn="1"/>
        </p:nvPicPr>
        <p:blipFill>
          <a:blip r:embed="rId2">
            <a:extLst>
              <a:ext uri="{96DAC541-7B7A-43D3-8B79-37D633B846F1}">
                <asvg:svgBlip xmlns:asvg="http://schemas.microsoft.com/office/drawing/2016/SVG/main" xmlns="" r:embed="rId3"/>
              </a:ext>
            </a:extLst>
          </a:blip>
          <a:stretch>
            <a:fillRect/>
          </a:stretch>
        </p:blipFill>
        <p:spPr>
          <a:xfrm>
            <a:off x="3728788" y="5695293"/>
            <a:ext cx="2731346" cy="759293"/>
          </a:xfrm>
          <a:prstGeom prst="rect">
            <a:avLst/>
          </a:prstGeom>
        </p:spPr>
      </p:pic>
      <p:sp>
        <p:nvSpPr>
          <p:cNvPr id="10" name="Picture Placeholder 9">
            <a:extLst>
              <a:ext uri="{FF2B5EF4-FFF2-40B4-BE49-F238E27FC236}">
                <a16:creationId xmlns:a16="http://schemas.microsoft.com/office/drawing/2014/main" id="{25461511-15DE-6E49-A60E-1B43A17D6E6A}"/>
              </a:ext>
            </a:extLst>
          </p:cNvPr>
          <p:cNvSpPr>
            <a:spLocks noGrp="1"/>
          </p:cNvSpPr>
          <p:nvPr>
            <p:ph type="pic" sz="quarter" idx="10" hasCustomPrompt="1"/>
          </p:nvPr>
        </p:nvSpPr>
        <p:spPr>
          <a:xfrm>
            <a:off x="6959600" y="0"/>
            <a:ext cx="5232399" cy="6857999"/>
          </a:xfrm>
          <a:prstGeom prst="rect">
            <a:avLst/>
          </a:prstGeom>
          <a:pattFill prst="pct5">
            <a:fgClr>
              <a:schemeClr val="accent1"/>
            </a:fgClr>
            <a:bgClr>
              <a:schemeClr val="bg1"/>
            </a:bgClr>
          </a:pattFill>
        </p:spPr>
        <p:txBody>
          <a:bodyPr tIns="360000" anchor="t" anchorCtr="1"/>
          <a:lstStyle>
            <a:lvl1pPr marL="0" indent="0" algn="ctr">
              <a:buNone/>
              <a:defRPr>
                <a:solidFill>
                  <a:srgbClr val="A7BA19"/>
                </a:solidFill>
              </a:defRPr>
            </a:lvl1pPr>
          </a:lstStyle>
          <a:p>
            <a:r>
              <a:rPr lang="en-US" err="1"/>
              <a:t>Klik</a:t>
            </a:r>
            <a:r>
              <a:rPr lang="en-US"/>
              <a:t> op het </a:t>
            </a:r>
            <a:r>
              <a:rPr lang="en-US" err="1"/>
              <a:t>icoon</a:t>
            </a:r>
            <a:r>
              <a:rPr lang="en-US"/>
              <a:t/>
            </a:r>
            <a:br>
              <a:rPr lang="en-US"/>
            </a:br>
            <a:r>
              <a:rPr lang="en-US"/>
              <a:t>om </a:t>
            </a:r>
            <a:r>
              <a:rPr lang="en-US" err="1"/>
              <a:t>een</a:t>
            </a:r>
            <a:r>
              <a:rPr lang="en-US"/>
              <a:t> </a:t>
            </a:r>
            <a:r>
              <a:rPr lang="en-US" err="1"/>
              <a:t>afbeelding</a:t>
            </a:r>
            <a:r>
              <a:rPr lang="en-US"/>
              <a:t/>
            </a:r>
            <a:br>
              <a:rPr lang="en-US"/>
            </a:br>
            <a:r>
              <a:rPr lang="en-US"/>
              <a:t>toe </a:t>
            </a:r>
            <a:r>
              <a:rPr lang="en-US" err="1"/>
              <a:t>te</a:t>
            </a:r>
            <a:r>
              <a:rPr lang="en-US"/>
              <a:t> </a:t>
            </a:r>
            <a:r>
              <a:rPr lang="en-US" err="1"/>
              <a:t>voegen</a:t>
            </a:r>
            <a:endParaRPr lang="en-US"/>
          </a:p>
        </p:txBody>
      </p:sp>
      <p:sp>
        <p:nvSpPr>
          <p:cNvPr id="7" name="Title 6">
            <a:extLst>
              <a:ext uri="{FF2B5EF4-FFF2-40B4-BE49-F238E27FC236}">
                <a16:creationId xmlns:a16="http://schemas.microsoft.com/office/drawing/2014/main" id="{FB1330DF-3D8E-F049-8E12-357A12207F75}"/>
              </a:ext>
            </a:extLst>
          </p:cNvPr>
          <p:cNvSpPr>
            <a:spLocks noGrp="1"/>
          </p:cNvSpPr>
          <p:nvPr>
            <p:ph type="title" hasCustomPrompt="1"/>
          </p:nvPr>
        </p:nvSpPr>
        <p:spPr>
          <a:xfrm>
            <a:off x="434622" y="365126"/>
            <a:ext cx="6025512" cy="1965564"/>
          </a:xfrm>
        </p:spPr>
        <p:txBody>
          <a:bodyPr/>
          <a:lstStyle>
            <a:lvl1pPr>
              <a:defRPr>
                <a:solidFill>
                  <a:schemeClr val="bg1"/>
                </a:solidFill>
              </a:defRPr>
            </a:lvl1pPr>
          </a:lstStyle>
          <a:p>
            <a:r>
              <a:rPr lang="en-US" err="1"/>
              <a:t>Klik</a:t>
            </a:r>
            <a:r>
              <a:rPr lang="en-US"/>
              <a:t> om de TITEL </a:t>
            </a:r>
            <a:r>
              <a:rPr lang="en-US" err="1"/>
              <a:t>aan</a:t>
            </a:r>
            <a:r>
              <a:rPr lang="en-US"/>
              <a:t> </a:t>
            </a:r>
            <a:br>
              <a:rPr lang="en-US"/>
            </a:br>
            <a:r>
              <a:rPr lang="en-US" err="1"/>
              <a:t>te</a:t>
            </a:r>
            <a:r>
              <a:rPr lang="en-US"/>
              <a:t> </a:t>
            </a:r>
            <a:r>
              <a:rPr lang="en-US" err="1"/>
              <a:t>passen</a:t>
            </a:r>
            <a:endParaRPr lang="en-US"/>
          </a:p>
        </p:txBody>
      </p:sp>
      <p:pic>
        <p:nvPicPr>
          <p:cNvPr id="12" name="Picture 11">
            <a:extLst>
              <a:ext uri="{FF2B5EF4-FFF2-40B4-BE49-F238E27FC236}">
                <a16:creationId xmlns:a16="http://schemas.microsoft.com/office/drawing/2014/main" id="{74121BD5-9B02-F543-B85F-77FA54E536CE}"/>
              </a:ext>
            </a:extLst>
          </p:cNvPr>
          <p:cNvPicPr>
            <a:picLocks noChangeAspect="1"/>
          </p:cNvPicPr>
          <p:nvPr userDrawn="1"/>
        </p:nvPicPr>
        <p:blipFill>
          <a:blip r:embed="rId4"/>
          <a:stretch>
            <a:fillRect/>
          </a:stretch>
        </p:blipFill>
        <p:spPr>
          <a:xfrm rot="9914162">
            <a:off x="-3640523" y="5658386"/>
            <a:ext cx="4889334" cy="1835995"/>
          </a:xfrm>
          <a:prstGeom prst="rect">
            <a:avLst/>
          </a:prstGeom>
        </p:spPr>
      </p:pic>
      <p:sp>
        <p:nvSpPr>
          <p:cNvPr id="14" name="Text Placeholder 12">
            <a:extLst>
              <a:ext uri="{FF2B5EF4-FFF2-40B4-BE49-F238E27FC236}">
                <a16:creationId xmlns:a16="http://schemas.microsoft.com/office/drawing/2014/main" id="{ED423028-0FDD-7B47-82AD-EEFF494C6F09}"/>
              </a:ext>
            </a:extLst>
          </p:cNvPr>
          <p:cNvSpPr>
            <a:spLocks noGrp="1"/>
          </p:cNvSpPr>
          <p:nvPr>
            <p:ph type="body" sz="quarter" idx="11" hasCustomPrompt="1"/>
          </p:nvPr>
        </p:nvSpPr>
        <p:spPr>
          <a:xfrm>
            <a:off x="434622" y="2506904"/>
            <a:ext cx="6341096" cy="914400"/>
          </a:xfrm>
        </p:spPr>
        <p:txBody>
          <a:bodyPr/>
          <a:lstStyle>
            <a:lvl1pPr marL="0" indent="0">
              <a:buNone/>
              <a:defRPr>
                <a:solidFill>
                  <a:schemeClr val="bg1"/>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Tree>
    <p:extLst>
      <p:ext uri="{BB962C8B-B14F-4D97-AF65-F5344CB8AC3E}">
        <p14:creationId xmlns:p14="http://schemas.microsoft.com/office/powerpoint/2010/main" val="138117451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04_Intro-02">
    <p:spTree>
      <p:nvGrpSpPr>
        <p:cNvPr id="1" name=""/>
        <p:cNvGrpSpPr/>
        <p:nvPr/>
      </p:nvGrpSpPr>
      <p:grpSpPr>
        <a:xfrm>
          <a:off x="0" y="0"/>
          <a:ext cx="0" cy="0"/>
          <a:chOff x="0" y="0"/>
          <a:chExt cx="0" cy="0"/>
        </a:xfrm>
      </p:grpSpPr>
      <p:sp>
        <p:nvSpPr>
          <p:cNvPr id="48" name="Freeform 47">
            <a:extLst>
              <a:ext uri="{FF2B5EF4-FFF2-40B4-BE49-F238E27FC236}">
                <a16:creationId xmlns:a16="http://schemas.microsoft.com/office/drawing/2014/main" id="{CE0B5467-3425-DF4E-8AAA-116AA0F3FA4B}"/>
              </a:ext>
            </a:extLst>
          </p:cNvPr>
          <p:cNvSpPr/>
          <p:nvPr userDrawn="1"/>
        </p:nvSpPr>
        <p:spPr>
          <a:xfrm>
            <a:off x="3930331" y="-9208"/>
            <a:ext cx="8069582" cy="3006357"/>
          </a:xfrm>
          <a:custGeom>
            <a:avLst/>
            <a:gdLst>
              <a:gd name="connsiteX0" fmla="*/ 0 w 8064503"/>
              <a:gd name="connsiteY0" fmla="*/ 0 h 2803157"/>
              <a:gd name="connsiteX1" fmla="*/ 8064502 w 8064503"/>
              <a:gd name="connsiteY1" fmla="*/ 0 h 2803157"/>
              <a:gd name="connsiteX2" fmla="*/ 8064502 w 8064503"/>
              <a:gd name="connsiteY2" fmla="*/ 2132227 h 2803157"/>
              <a:gd name="connsiteX3" fmla="*/ 8064503 w 8064503"/>
              <a:gd name="connsiteY3" fmla="*/ 2132232 h 2803157"/>
              <a:gd name="connsiteX4" fmla="*/ 8064503 w 8064503"/>
              <a:gd name="connsiteY4" fmla="*/ 2179420 h 2803157"/>
              <a:gd name="connsiteX5" fmla="*/ 8061407 w 8064503"/>
              <a:gd name="connsiteY5" fmla="*/ 2194756 h 2803157"/>
              <a:gd name="connsiteX6" fmla="*/ 8008183 w 8064503"/>
              <a:gd name="connsiteY6" fmla="*/ 2247980 h 2803157"/>
              <a:gd name="connsiteX7" fmla="*/ 7979660 w 8064503"/>
              <a:gd name="connsiteY7" fmla="*/ 2253738 h 2803157"/>
              <a:gd name="connsiteX8" fmla="*/ 7964187 w 8064503"/>
              <a:gd name="connsiteY8" fmla="*/ 2254816 h 2803157"/>
              <a:gd name="connsiteX9" fmla="*/ 7930323 w 8064503"/>
              <a:gd name="connsiteY9" fmla="*/ 2247980 h 2803157"/>
              <a:gd name="connsiteX10" fmla="*/ 7905635 w 8064503"/>
              <a:gd name="connsiteY10" fmla="*/ 2233001 h 2803157"/>
              <a:gd name="connsiteX11" fmla="*/ 7888882 w 8064503"/>
              <a:gd name="connsiteY11" fmla="*/ 2214563 h 2803157"/>
              <a:gd name="connsiteX12" fmla="*/ 7888881 w 8064503"/>
              <a:gd name="connsiteY12" fmla="*/ 2214563 h 2803157"/>
              <a:gd name="connsiteX13" fmla="*/ 7905634 w 8064503"/>
              <a:gd name="connsiteY13" fmla="*/ 2233001 h 2803157"/>
              <a:gd name="connsiteX14" fmla="*/ 7930322 w 8064503"/>
              <a:gd name="connsiteY14" fmla="*/ 2247980 h 2803157"/>
              <a:gd name="connsiteX15" fmla="*/ 7964186 w 8064503"/>
              <a:gd name="connsiteY15" fmla="*/ 2254816 h 2803157"/>
              <a:gd name="connsiteX16" fmla="*/ 124694 w 8064503"/>
              <a:gd name="connsiteY16" fmla="*/ 2801093 h 2803157"/>
              <a:gd name="connsiteX17" fmla="*/ 124693 w 8064503"/>
              <a:gd name="connsiteY17" fmla="*/ 2801093 h 2803157"/>
              <a:gd name="connsiteX18" fmla="*/ 95080 w 8064503"/>
              <a:gd name="connsiteY18" fmla="*/ 2803157 h 2803157"/>
              <a:gd name="connsiteX19" fmla="*/ 63375 w 8064503"/>
              <a:gd name="connsiteY19" fmla="*/ 2796756 h 2803157"/>
              <a:gd name="connsiteX20" fmla="*/ 6771 w 8064503"/>
              <a:gd name="connsiteY20" fmla="*/ 2740152 h 2803157"/>
              <a:gd name="connsiteX21" fmla="*/ 1 w 8064503"/>
              <a:gd name="connsiteY21" fmla="*/ 2706617 h 2803157"/>
              <a:gd name="connsiteX22" fmla="*/ 1 w 8064503"/>
              <a:gd name="connsiteY22" fmla="*/ 2690885 h 2803157"/>
              <a:gd name="connsiteX23" fmla="*/ 6771 w 8064503"/>
              <a:gd name="connsiteY23" fmla="*/ 2657350 h 2803157"/>
              <a:gd name="connsiteX24" fmla="*/ 6777 w 8064503"/>
              <a:gd name="connsiteY24" fmla="*/ 2657342 h 2803157"/>
              <a:gd name="connsiteX25" fmla="*/ 7938 w 8064503"/>
              <a:gd name="connsiteY25" fmla="*/ 2655932 h 2803157"/>
              <a:gd name="connsiteX26" fmla="*/ 7938 w 8064503"/>
              <a:gd name="connsiteY26" fmla="*/ 2655705 h 2803157"/>
              <a:gd name="connsiteX27" fmla="*/ 6777 w 8064503"/>
              <a:gd name="connsiteY27" fmla="*/ 2657342 h 2803157"/>
              <a:gd name="connsiteX28" fmla="*/ 6770 w 8064503"/>
              <a:gd name="connsiteY28" fmla="*/ 2657350 h 2803157"/>
              <a:gd name="connsiteX29" fmla="*/ 0 w 8064503"/>
              <a:gd name="connsiteY29" fmla="*/ 2690885 h 2803157"/>
              <a:gd name="connsiteX0" fmla="*/ 5080 w 8064503"/>
              <a:gd name="connsiteY0" fmla="*/ 0 h 2991117"/>
              <a:gd name="connsiteX1" fmla="*/ 8064502 w 8064503"/>
              <a:gd name="connsiteY1" fmla="*/ 187960 h 2991117"/>
              <a:gd name="connsiteX2" fmla="*/ 8064502 w 8064503"/>
              <a:gd name="connsiteY2" fmla="*/ 2320187 h 2991117"/>
              <a:gd name="connsiteX3" fmla="*/ 8064503 w 8064503"/>
              <a:gd name="connsiteY3" fmla="*/ 2320192 h 2991117"/>
              <a:gd name="connsiteX4" fmla="*/ 8064503 w 8064503"/>
              <a:gd name="connsiteY4" fmla="*/ 2367380 h 2991117"/>
              <a:gd name="connsiteX5" fmla="*/ 8061407 w 8064503"/>
              <a:gd name="connsiteY5" fmla="*/ 2382716 h 2991117"/>
              <a:gd name="connsiteX6" fmla="*/ 8008183 w 8064503"/>
              <a:gd name="connsiteY6" fmla="*/ 2435940 h 2991117"/>
              <a:gd name="connsiteX7" fmla="*/ 7979660 w 8064503"/>
              <a:gd name="connsiteY7" fmla="*/ 2441698 h 2991117"/>
              <a:gd name="connsiteX8" fmla="*/ 7964187 w 8064503"/>
              <a:gd name="connsiteY8" fmla="*/ 2442776 h 2991117"/>
              <a:gd name="connsiteX9" fmla="*/ 7930323 w 8064503"/>
              <a:gd name="connsiteY9" fmla="*/ 2435940 h 2991117"/>
              <a:gd name="connsiteX10" fmla="*/ 7905635 w 8064503"/>
              <a:gd name="connsiteY10" fmla="*/ 2420961 h 2991117"/>
              <a:gd name="connsiteX11" fmla="*/ 7888882 w 8064503"/>
              <a:gd name="connsiteY11" fmla="*/ 2402523 h 2991117"/>
              <a:gd name="connsiteX12" fmla="*/ 7888881 w 8064503"/>
              <a:gd name="connsiteY12" fmla="*/ 2402523 h 2991117"/>
              <a:gd name="connsiteX13" fmla="*/ 7905634 w 8064503"/>
              <a:gd name="connsiteY13" fmla="*/ 2420961 h 2991117"/>
              <a:gd name="connsiteX14" fmla="*/ 7930322 w 8064503"/>
              <a:gd name="connsiteY14" fmla="*/ 2435940 h 2991117"/>
              <a:gd name="connsiteX15" fmla="*/ 7964186 w 8064503"/>
              <a:gd name="connsiteY15" fmla="*/ 2442776 h 2991117"/>
              <a:gd name="connsiteX16" fmla="*/ 124694 w 8064503"/>
              <a:gd name="connsiteY16" fmla="*/ 2989053 h 2991117"/>
              <a:gd name="connsiteX17" fmla="*/ 124693 w 8064503"/>
              <a:gd name="connsiteY17" fmla="*/ 2989053 h 2991117"/>
              <a:gd name="connsiteX18" fmla="*/ 95080 w 8064503"/>
              <a:gd name="connsiteY18" fmla="*/ 2991117 h 2991117"/>
              <a:gd name="connsiteX19" fmla="*/ 63375 w 8064503"/>
              <a:gd name="connsiteY19" fmla="*/ 2984716 h 2991117"/>
              <a:gd name="connsiteX20" fmla="*/ 6771 w 8064503"/>
              <a:gd name="connsiteY20" fmla="*/ 2928112 h 2991117"/>
              <a:gd name="connsiteX21" fmla="*/ 1 w 8064503"/>
              <a:gd name="connsiteY21" fmla="*/ 2894577 h 2991117"/>
              <a:gd name="connsiteX22" fmla="*/ 1 w 8064503"/>
              <a:gd name="connsiteY22" fmla="*/ 2878845 h 2991117"/>
              <a:gd name="connsiteX23" fmla="*/ 6771 w 8064503"/>
              <a:gd name="connsiteY23" fmla="*/ 2845310 h 2991117"/>
              <a:gd name="connsiteX24" fmla="*/ 6777 w 8064503"/>
              <a:gd name="connsiteY24" fmla="*/ 2845302 h 2991117"/>
              <a:gd name="connsiteX25" fmla="*/ 7938 w 8064503"/>
              <a:gd name="connsiteY25" fmla="*/ 2843892 h 2991117"/>
              <a:gd name="connsiteX26" fmla="*/ 7938 w 8064503"/>
              <a:gd name="connsiteY26" fmla="*/ 2843665 h 2991117"/>
              <a:gd name="connsiteX27" fmla="*/ 6777 w 8064503"/>
              <a:gd name="connsiteY27" fmla="*/ 2845302 h 2991117"/>
              <a:gd name="connsiteX28" fmla="*/ 6770 w 8064503"/>
              <a:gd name="connsiteY28" fmla="*/ 2845310 h 2991117"/>
              <a:gd name="connsiteX29" fmla="*/ 0 w 8064503"/>
              <a:gd name="connsiteY29" fmla="*/ 2878845 h 2991117"/>
              <a:gd name="connsiteX30" fmla="*/ 5080 w 8064503"/>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10160 h 3001277"/>
              <a:gd name="connsiteX1" fmla="*/ 8069582 w 8069582"/>
              <a:gd name="connsiteY1" fmla="*/ 0 h 3001277"/>
              <a:gd name="connsiteX2" fmla="*/ 8064502 w 8069582"/>
              <a:gd name="connsiteY2" fmla="*/ 2330347 h 3001277"/>
              <a:gd name="connsiteX3" fmla="*/ 8064503 w 8069582"/>
              <a:gd name="connsiteY3" fmla="*/ 2330352 h 3001277"/>
              <a:gd name="connsiteX4" fmla="*/ 8064503 w 8069582"/>
              <a:gd name="connsiteY4" fmla="*/ 2377540 h 3001277"/>
              <a:gd name="connsiteX5" fmla="*/ 8061407 w 8069582"/>
              <a:gd name="connsiteY5" fmla="*/ 2392876 h 3001277"/>
              <a:gd name="connsiteX6" fmla="*/ 8008183 w 8069582"/>
              <a:gd name="connsiteY6" fmla="*/ 2446100 h 3001277"/>
              <a:gd name="connsiteX7" fmla="*/ 7979660 w 8069582"/>
              <a:gd name="connsiteY7" fmla="*/ 2451858 h 3001277"/>
              <a:gd name="connsiteX8" fmla="*/ 7964187 w 8069582"/>
              <a:gd name="connsiteY8" fmla="*/ 2452936 h 3001277"/>
              <a:gd name="connsiteX9" fmla="*/ 7930323 w 8069582"/>
              <a:gd name="connsiteY9" fmla="*/ 2446100 h 3001277"/>
              <a:gd name="connsiteX10" fmla="*/ 7905635 w 8069582"/>
              <a:gd name="connsiteY10" fmla="*/ 2431121 h 3001277"/>
              <a:gd name="connsiteX11" fmla="*/ 7888882 w 8069582"/>
              <a:gd name="connsiteY11" fmla="*/ 2412683 h 3001277"/>
              <a:gd name="connsiteX12" fmla="*/ 7888881 w 8069582"/>
              <a:gd name="connsiteY12" fmla="*/ 2412683 h 3001277"/>
              <a:gd name="connsiteX13" fmla="*/ 7905634 w 8069582"/>
              <a:gd name="connsiteY13" fmla="*/ 2431121 h 3001277"/>
              <a:gd name="connsiteX14" fmla="*/ 7930322 w 8069582"/>
              <a:gd name="connsiteY14" fmla="*/ 2446100 h 3001277"/>
              <a:gd name="connsiteX15" fmla="*/ 7964186 w 8069582"/>
              <a:gd name="connsiteY15" fmla="*/ 2452936 h 3001277"/>
              <a:gd name="connsiteX16" fmla="*/ 124694 w 8069582"/>
              <a:gd name="connsiteY16" fmla="*/ 2999213 h 3001277"/>
              <a:gd name="connsiteX17" fmla="*/ 124693 w 8069582"/>
              <a:gd name="connsiteY17" fmla="*/ 2999213 h 3001277"/>
              <a:gd name="connsiteX18" fmla="*/ 95080 w 8069582"/>
              <a:gd name="connsiteY18" fmla="*/ 3001277 h 3001277"/>
              <a:gd name="connsiteX19" fmla="*/ 63375 w 8069582"/>
              <a:gd name="connsiteY19" fmla="*/ 2994876 h 3001277"/>
              <a:gd name="connsiteX20" fmla="*/ 6771 w 8069582"/>
              <a:gd name="connsiteY20" fmla="*/ 2938272 h 3001277"/>
              <a:gd name="connsiteX21" fmla="*/ 1 w 8069582"/>
              <a:gd name="connsiteY21" fmla="*/ 2904737 h 3001277"/>
              <a:gd name="connsiteX22" fmla="*/ 1 w 8069582"/>
              <a:gd name="connsiteY22" fmla="*/ 2889005 h 3001277"/>
              <a:gd name="connsiteX23" fmla="*/ 6771 w 8069582"/>
              <a:gd name="connsiteY23" fmla="*/ 2855470 h 3001277"/>
              <a:gd name="connsiteX24" fmla="*/ 6777 w 8069582"/>
              <a:gd name="connsiteY24" fmla="*/ 2855462 h 3001277"/>
              <a:gd name="connsiteX25" fmla="*/ 7938 w 8069582"/>
              <a:gd name="connsiteY25" fmla="*/ 2854052 h 3001277"/>
              <a:gd name="connsiteX26" fmla="*/ 7938 w 8069582"/>
              <a:gd name="connsiteY26" fmla="*/ 2853825 h 3001277"/>
              <a:gd name="connsiteX27" fmla="*/ 6777 w 8069582"/>
              <a:gd name="connsiteY27" fmla="*/ 2855462 h 3001277"/>
              <a:gd name="connsiteX28" fmla="*/ 6770 w 8069582"/>
              <a:gd name="connsiteY28" fmla="*/ 2855470 h 3001277"/>
              <a:gd name="connsiteX29" fmla="*/ 0 w 8069582"/>
              <a:gd name="connsiteY29" fmla="*/ 2889005 h 3001277"/>
              <a:gd name="connsiteX30" fmla="*/ 5080 w 8069582"/>
              <a:gd name="connsiteY30" fmla="*/ 10160 h 3001277"/>
              <a:gd name="connsiteX0" fmla="*/ 5080 w 8069582"/>
              <a:gd name="connsiteY0" fmla="*/ 0 h 3006357"/>
              <a:gd name="connsiteX1" fmla="*/ 8069582 w 8069582"/>
              <a:gd name="connsiteY1" fmla="*/ 5080 h 3006357"/>
              <a:gd name="connsiteX2" fmla="*/ 8064502 w 8069582"/>
              <a:gd name="connsiteY2" fmla="*/ 2335427 h 3006357"/>
              <a:gd name="connsiteX3" fmla="*/ 8064503 w 8069582"/>
              <a:gd name="connsiteY3" fmla="*/ 2335432 h 3006357"/>
              <a:gd name="connsiteX4" fmla="*/ 8064503 w 8069582"/>
              <a:gd name="connsiteY4" fmla="*/ 2382620 h 3006357"/>
              <a:gd name="connsiteX5" fmla="*/ 8061407 w 8069582"/>
              <a:gd name="connsiteY5" fmla="*/ 2397956 h 3006357"/>
              <a:gd name="connsiteX6" fmla="*/ 8008183 w 8069582"/>
              <a:gd name="connsiteY6" fmla="*/ 2451180 h 3006357"/>
              <a:gd name="connsiteX7" fmla="*/ 7979660 w 8069582"/>
              <a:gd name="connsiteY7" fmla="*/ 2456938 h 3006357"/>
              <a:gd name="connsiteX8" fmla="*/ 7964187 w 8069582"/>
              <a:gd name="connsiteY8" fmla="*/ 2458016 h 3006357"/>
              <a:gd name="connsiteX9" fmla="*/ 7930323 w 8069582"/>
              <a:gd name="connsiteY9" fmla="*/ 2451180 h 3006357"/>
              <a:gd name="connsiteX10" fmla="*/ 7905635 w 8069582"/>
              <a:gd name="connsiteY10" fmla="*/ 2436201 h 3006357"/>
              <a:gd name="connsiteX11" fmla="*/ 7888882 w 8069582"/>
              <a:gd name="connsiteY11" fmla="*/ 2417763 h 3006357"/>
              <a:gd name="connsiteX12" fmla="*/ 7888881 w 8069582"/>
              <a:gd name="connsiteY12" fmla="*/ 2417763 h 3006357"/>
              <a:gd name="connsiteX13" fmla="*/ 7905634 w 8069582"/>
              <a:gd name="connsiteY13" fmla="*/ 2436201 h 3006357"/>
              <a:gd name="connsiteX14" fmla="*/ 7930322 w 8069582"/>
              <a:gd name="connsiteY14" fmla="*/ 2451180 h 3006357"/>
              <a:gd name="connsiteX15" fmla="*/ 7964186 w 8069582"/>
              <a:gd name="connsiteY15" fmla="*/ 2458016 h 3006357"/>
              <a:gd name="connsiteX16" fmla="*/ 124694 w 8069582"/>
              <a:gd name="connsiteY16" fmla="*/ 3004293 h 3006357"/>
              <a:gd name="connsiteX17" fmla="*/ 124693 w 8069582"/>
              <a:gd name="connsiteY17" fmla="*/ 3004293 h 3006357"/>
              <a:gd name="connsiteX18" fmla="*/ 95080 w 8069582"/>
              <a:gd name="connsiteY18" fmla="*/ 3006357 h 3006357"/>
              <a:gd name="connsiteX19" fmla="*/ 63375 w 8069582"/>
              <a:gd name="connsiteY19" fmla="*/ 2999956 h 3006357"/>
              <a:gd name="connsiteX20" fmla="*/ 6771 w 8069582"/>
              <a:gd name="connsiteY20" fmla="*/ 2943352 h 3006357"/>
              <a:gd name="connsiteX21" fmla="*/ 1 w 8069582"/>
              <a:gd name="connsiteY21" fmla="*/ 2909817 h 3006357"/>
              <a:gd name="connsiteX22" fmla="*/ 1 w 8069582"/>
              <a:gd name="connsiteY22" fmla="*/ 2894085 h 3006357"/>
              <a:gd name="connsiteX23" fmla="*/ 6771 w 8069582"/>
              <a:gd name="connsiteY23" fmla="*/ 2860550 h 3006357"/>
              <a:gd name="connsiteX24" fmla="*/ 6777 w 8069582"/>
              <a:gd name="connsiteY24" fmla="*/ 2860542 h 3006357"/>
              <a:gd name="connsiteX25" fmla="*/ 7938 w 8069582"/>
              <a:gd name="connsiteY25" fmla="*/ 2859132 h 3006357"/>
              <a:gd name="connsiteX26" fmla="*/ 7938 w 8069582"/>
              <a:gd name="connsiteY26" fmla="*/ 2858905 h 3006357"/>
              <a:gd name="connsiteX27" fmla="*/ 6777 w 8069582"/>
              <a:gd name="connsiteY27" fmla="*/ 2860542 h 3006357"/>
              <a:gd name="connsiteX28" fmla="*/ 6770 w 8069582"/>
              <a:gd name="connsiteY28" fmla="*/ 2860550 h 3006357"/>
              <a:gd name="connsiteX29" fmla="*/ 0 w 8069582"/>
              <a:gd name="connsiteY29" fmla="*/ 2894085 h 3006357"/>
              <a:gd name="connsiteX30" fmla="*/ 5080 w 8069582"/>
              <a:gd name="connsiteY30" fmla="*/ 0 h 3006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069582" h="3006357">
                <a:moveTo>
                  <a:pt x="5080" y="0"/>
                </a:moveTo>
                <a:lnTo>
                  <a:pt x="8069582" y="5080"/>
                </a:lnTo>
                <a:cubicBezTo>
                  <a:pt x="8067889" y="776782"/>
                  <a:pt x="8066195" y="1563725"/>
                  <a:pt x="8064502" y="2335427"/>
                </a:cubicBezTo>
                <a:cubicBezTo>
                  <a:pt x="8064502" y="2335429"/>
                  <a:pt x="8064503" y="2335430"/>
                  <a:pt x="8064503" y="2335432"/>
                </a:cubicBezTo>
                <a:lnTo>
                  <a:pt x="8064503" y="2382620"/>
                </a:lnTo>
                <a:lnTo>
                  <a:pt x="8061407" y="2397956"/>
                </a:lnTo>
                <a:cubicBezTo>
                  <a:pt x="8051285" y="2421887"/>
                  <a:pt x="8032114" y="2441058"/>
                  <a:pt x="8008183" y="2451180"/>
                </a:cubicBezTo>
                <a:lnTo>
                  <a:pt x="7979660" y="2456938"/>
                </a:lnTo>
                <a:lnTo>
                  <a:pt x="7964187" y="2458016"/>
                </a:lnTo>
                <a:lnTo>
                  <a:pt x="7930323" y="2451180"/>
                </a:lnTo>
                <a:cubicBezTo>
                  <a:pt x="7921349" y="2447384"/>
                  <a:pt x="7913044" y="2442316"/>
                  <a:pt x="7905635" y="2436201"/>
                </a:cubicBezTo>
                <a:lnTo>
                  <a:pt x="7888882" y="2417763"/>
                </a:lnTo>
                <a:lnTo>
                  <a:pt x="7888881" y="2417763"/>
                </a:lnTo>
                <a:lnTo>
                  <a:pt x="7905634" y="2436201"/>
                </a:lnTo>
                <a:cubicBezTo>
                  <a:pt x="7913043" y="2442316"/>
                  <a:pt x="7921348" y="2447384"/>
                  <a:pt x="7930322" y="2451180"/>
                </a:cubicBezTo>
                <a:lnTo>
                  <a:pt x="7964186" y="2458016"/>
                </a:lnTo>
                <a:lnTo>
                  <a:pt x="124694" y="3004293"/>
                </a:lnTo>
                <a:lnTo>
                  <a:pt x="124693" y="3004293"/>
                </a:lnTo>
                <a:lnTo>
                  <a:pt x="95080" y="3006357"/>
                </a:lnTo>
                <a:lnTo>
                  <a:pt x="63375" y="2999956"/>
                </a:lnTo>
                <a:cubicBezTo>
                  <a:pt x="37924" y="2989191"/>
                  <a:pt x="17536" y="2968803"/>
                  <a:pt x="6771" y="2943352"/>
                </a:cubicBezTo>
                <a:lnTo>
                  <a:pt x="1" y="2909817"/>
                </a:lnTo>
                <a:lnTo>
                  <a:pt x="1" y="2894085"/>
                </a:lnTo>
                <a:lnTo>
                  <a:pt x="6771" y="2860550"/>
                </a:lnTo>
                <a:cubicBezTo>
                  <a:pt x="6773" y="2860547"/>
                  <a:pt x="6775" y="2860545"/>
                  <a:pt x="6777" y="2860542"/>
                </a:cubicBezTo>
                <a:lnTo>
                  <a:pt x="7938" y="2859132"/>
                </a:lnTo>
                <a:lnTo>
                  <a:pt x="7938" y="2858905"/>
                </a:lnTo>
                <a:lnTo>
                  <a:pt x="6777" y="2860542"/>
                </a:lnTo>
                <a:cubicBezTo>
                  <a:pt x="6775" y="2860545"/>
                  <a:pt x="6772" y="2860547"/>
                  <a:pt x="6770" y="2860550"/>
                </a:cubicBezTo>
                <a:lnTo>
                  <a:pt x="0" y="2894085"/>
                </a:lnTo>
                <a:cubicBezTo>
                  <a:pt x="0" y="1997123"/>
                  <a:pt x="5080" y="896962"/>
                  <a:pt x="508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48E7EF13-2E58-9948-A316-3840F57D4E94}"/>
              </a:ext>
            </a:extLst>
          </p:cNvPr>
          <p:cNvSpPr>
            <a:spLocks noGrp="1"/>
          </p:cNvSpPr>
          <p:nvPr>
            <p:ph type="ctrTitle" hasCustomPrompt="1"/>
          </p:nvPr>
        </p:nvSpPr>
        <p:spPr>
          <a:xfrm>
            <a:off x="4212894" y="680573"/>
            <a:ext cx="7362783" cy="1161977"/>
          </a:xfrm>
          <a:prstGeom prst="rect">
            <a:avLst/>
          </a:prstGeom>
        </p:spPr>
        <p:txBody>
          <a:bodyPr anchor="t" anchorCtr="0"/>
          <a:lstStyle>
            <a:lvl1pPr algn="l">
              <a:defRPr sz="4000" b="1" i="0">
                <a:solidFill>
                  <a:schemeClr val="bg1"/>
                </a:solidFill>
                <a:latin typeface="Flanders Art Sans" pitchFamily="2" charset="77"/>
              </a:defRPr>
            </a:lvl1pPr>
          </a:lstStyle>
          <a:p>
            <a:r>
              <a:rPr lang="en-US" err="1"/>
              <a:t>Klik</a:t>
            </a:r>
            <a:r>
              <a:rPr lang="en-US"/>
              <a:t> om de TITEL </a:t>
            </a:r>
            <a:r>
              <a:rPr lang="en-US" err="1"/>
              <a:t>aan</a:t>
            </a:r>
            <a:r>
              <a:rPr lang="en-US"/>
              <a:t> </a:t>
            </a:r>
            <a:br>
              <a:rPr lang="en-US"/>
            </a:br>
            <a:r>
              <a:rPr lang="en-US" err="1"/>
              <a:t>te</a:t>
            </a:r>
            <a:r>
              <a:rPr lang="en-US"/>
              <a:t> </a:t>
            </a:r>
            <a:r>
              <a:rPr lang="en-US" err="1"/>
              <a:t>passen</a:t>
            </a:r>
            <a:endParaRPr lang="en-US">
              <a:effectLst/>
              <a:latin typeface="Flanders Art Sans" pitchFamily="2" charset="77"/>
            </a:endParaRPr>
          </a:p>
        </p:txBody>
      </p:sp>
      <p:sp>
        <p:nvSpPr>
          <p:cNvPr id="9" name="Picture Placeholder 9">
            <a:extLst>
              <a:ext uri="{FF2B5EF4-FFF2-40B4-BE49-F238E27FC236}">
                <a16:creationId xmlns:a16="http://schemas.microsoft.com/office/drawing/2014/main" id="{D45C00E1-2365-F84E-ACCC-60D959C25D60}"/>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r>
              <a:rPr lang="en-US"/>
              <a:t/>
            </a:r>
            <a:br>
              <a:rPr lang="en-US"/>
            </a:br>
            <a:r>
              <a:rPr lang="en-US"/>
              <a:t>om </a:t>
            </a:r>
            <a:r>
              <a:rPr lang="en-US" err="1"/>
              <a:t>een</a:t>
            </a:r>
            <a:r>
              <a:rPr lang="en-US"/>
              <a:t> </a:t>
            </a:r>
            <a:r>
              <a:rPr lang="en-US" err="1"/>
              <a:t>afbeelding</a:t>
            </a:r>
            <a:r>
              <a:rPr lang="en-US"/>
              <a:t/>
            </a:r>
            <a:br>
              <a:rPr lang="en-US"/>
            </a:br>
            <a:r>
              <a:rPr lang="en-US"/>
              <a:t>toe </a:t>
            </a:r>
            <a:r>
              <a:rPr lang="en-US" err="1"/>
              <a:t>te</a:t>
            </a:r>
            <a:r>
              <a:rPr lang="en-US"/>
              <a:t> </a:t>
            </a:r>
            <a:r>
              <a:rPr lang="en-US" err="1"/>
              <a:t>voegen</a:t>
            </a:r>
            <a:endParaRPr lang="en-US"/>
          </a:p>
        </p:txBody>
      </p:sp>
      <p:pic>
        <p:nvPicPr>
          <p:cNvPr id="10" name="Graphic 9">
            <a:extLst>
              <a:ext uri="{FF2B5EF4-FFF2-40B4-BE49-F238E27FC236}">
                <a16:creationId xmlns:a16="http://schemas.microsoft.com/office/drawing/2014/main" id="{0EA99119-BD3D-5540-A4DA-4CA6DAD3DA03}"/>
              </a:ext>
            </a:extLst>
          </p:cNvPr>
          <p:cNvPicPr>
            <a:picLocks noChangeAspect="1"/>
          </p:cNvPicPr>
          <p:nvPr userDrawn="1"/>
        </p:nvPicPr>
        <p:blipFill>
          <a:blip r:embed="rId2">
            <a:extLst>
              <a:ext uri="{96DAC541-7B7A-43D3-8B79-37D633B846F1}">
                <asvg:svgBlip xmlns:asvg="http://schemas.microsoft.com/office/drawing/2016/SVG/main" xmlns="" r:embed="rId3"/>
              </a:ext>
            </a:extLst>
          </a:blip>
          <a:stretch>
            <a:fillRect/>
          </a:stretch>
        </p:blipFill>
        <p:spPr>
          <a:xfrm>
            <a:off x="11140142" y="6049027"/>
            <a:ext cx="859771" cy="625288"/>
          </a:xfrm>
          <a:prstGeom prst="rect">
            <a:avLst/>
          </a:prstGeom>
        </p:spPr>
      </p:pic>
      <p:pic>
        <p:nvPicPr>
          <p:cNvPr id="12" name="Picture 11">
            <a:extLst>
              <a:ext uri="{FF2B5EF4-FFF2-40B4-BE49-F238E27FC236}">
                <a16:creationId xmlns:a16="http://schemas.microsoft.com/office/drawing/2014/main" id="{DD59CF03-53D7-2E46-836D-4D52E5A5F967}"/>
              </a:ext>
            </a:extLst>
          </p:cNvPr>
          <p:cNvPicPr>
            <a:picLocks noChangeAspect="1"/>
          </p:cNvPicPr>
          <p:nvPr userDrawn="1"/>
        </p:nvPicPr>
        <p:blipFill>
          <a:blip r:embed="rId4"/>
          <a:stretch>
            <a:fillRect/>
          </a:stretch>
        </p:blipFill>
        <p:spPr>
          <a:xfrm rot="1496212">
            <a:off x="8635611" y="6648148"/>
            <a:ext cx="4889334" cy="1835995"/>
          </a:xfrm>
          <a:prstGeom prst="rect">
            <a:avLst/>
          </a:prstGeom>
        </p:spPr>
      </p:pic>
      <p:sp>
        <p:nvSpPr>
          <p:cNvPr id="15" name="Text Placeholder 12">
            <a:extLst>
              <a:ext uri="{FF2B5EF4-FFF2-40B4-BE49-F238E27FC236}">
                <a16:creationId xmlns:a16="http://schemas.microsoft.com/office/drawing/2014/main" id="{DCE8B8A6-D46D-394B-9169-2681B3F75477}"/>
              </a:ext>
            </a:extLst>
          </p:cNvPr>
          <p:cNvSpPr>
            <a:spLocks noGrp="1"/>
          </p:cNvSpPr>
          <p:nvPr>
            <p:ph type="body" sz="quarter" idx="11" hasCustomPrompt="1"/>
          </p:nvPr>
        </p:nvSpPr>
        <p:spPr>
          <a:xfrm>
            <a:off x="4211298" y="1960367"/>
            <a:ext cx="7362782" cy="431650"/>
          </a:xfrm>
        </p:spPr>
        <p:txBody>
          <a:bodyPr/>
          <a:lstStyle>
            <a:lvl1pPr marL="0" indent="0">
              <a:buNone/>
              <a:defRPr>
                <a:solidFill>
                  <a:schemeClr val="bg1"/>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440D4945-3416-144A-B533-39C9F9F7144D}"/>
              </a:ext>
            </a:extLst>
          </p:cNvPr>
          <p:cNvSpPr>
            <a:spLocks noGrp="1"/>
          </p:cNvSpPr>
          <p:nvPr>
            <p:ph type="body" sz="quarter" idx="14" hasCustomPrompt="1"/>
          </p:nvPr>
        </p:nvSpPr>
        <p:spPr>
          <a:xfrm>
            <a:off x="4211298" y="3174946"/>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44" name="Freeform 43">
            <a:extLst>
              <a:ext uri="{FF2B5EF4-FFF2-40B4-BE49-F238E27FC236}">
                <a16:creationId xmlns:a16="http://schemas.microsoft.com/office/drawing/2014/main" id="{B763DBED-7212-CB4B-8CB8-5AF12FE88DA1}"/>
              </a:ext>
            </a:extLst>
          </p:cNvPr>
          <p:cNvSpPr/>
          <p:nvPr userDrawn="1"/>
        </p:nvSpPr>
        <p:spPr>
          <a:xfrm>
            <a:off x="3942188" y="2844617"/>
            <a:ext cx="1161" cy="1637"/>
          </a:xfrm>
          <a:custGeom>
            <a:avLst/>
            <a:gdLst>
              <a:gd name="connsiteX0" fmla="*/ 1161 w 1161"/>
              <a:gd name="connsiteY0" fmla="*/ 0 h 1637"/>
              <a:gd name="connsiteX1" fmla="*/ 1161 w 1161"/>
              <a:gd name="connsiteY1" fmla="*/ 227 h 1637"/>
              <a:gd name="connsiteX2" fmla="*/ 0 w 1161"/>
              <a:gd name="connsiteY2" fmla="*/ 1637 h 1637"/>
              <a:gd name="connsiteX3" fmla="*/ 1161 w 1161"/>
              <a:gd name="connsiteY3" fmla="*/ 0 h 1637"/>
            </a:gdLst>
            <a:ahLst/>
            <a:cxnLst>
              <a:cxn ang="0">
                <a:pos x="connsiteX0" y="connsiteY0"/>
              </a:cxn>
              <a:cxn ang="0">
                <a:pos x="connsiteX1" y="connsiteY1"/>
              </a:cxn>
              <a:cxn ang="0">
                <a:pos x="connsiteX2" y="connsiteY2"/>
              </a:cxn>
              <a:cxn ang="0">
                <a:pos x="connsiteX3" y="connsiteY3"/>
              </a:cxn>
            </a:cxnLst>
            <a:rect l="l" t="t" r="r" b="b"/>
            <a:pathLst>
              <a:path w="1161" h="1637">
                <a:moveTo>
                  <a:pt x="1161" y="0"/>
                </a:moveTo>
                <a:lnTo>
                  <a:pt x="1161" y="227"/>
                </a:lnTo>
                <a:lnTo>
                  <a:pt x="0" y="1637"/>
                </a:lnTo>
                <a:lnTo>
                  <a:pt x="1161"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77963915"/>
      </p:ext>
    </p:extLst>
  </p:cSld>
  <p:clrMapOvr>
    <a:masterClrMapping/>
  </p:clrMapOvr>
  <p:extLst>
    <p:ext uri="{DCECCB84-F9BA-43D5-87BE-67443E8EF086}">
      <p15:sldGuideLst xmlns:p15="http://schemas.microsoft.com/office/powerpoint/2012/main">
        <p15:guide id="1" orient="horz" pos="2160">
          <p15:clr>
            <a:srgbClr val="FBAE40"/>
          </p15:clr>
        </p15:guide>
        <p15:guide id="2" pos="2479">
          <p15:clr>
            <a:srgbClr val="FBAE40"/>
          </p15:clr>
        </p15:guide>
        <p15:guide id="3" pos="7559">
          <p15:clr>
            <a:srgbClr val="FBAE40"/>
          </p15:clr>
        </p15:guide>
        <p15:guide id="4" orient="horz">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04_Foto &amp; tekst">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r>
              <a:rPr lang="en-US"/>
              <a:t/>
            </a:r>
            <a:br>
              <a:rPr lang="en-US"/>
            </a:br>
            <a:r>
              <a:rPr lang="en-US"/>
              <a:t>om </a:t>
            </a:r>
            <a:r>
              <a:rPr lang="en-US" err="1"/>
              <a:t>een</a:t>
            </a:r>
            <a:r>
              <a:rPr lang="en-US"/>
              <a:t> </a:t>
            </a:r>
            <a:r>
              <a:rPr lang="en-US" err="1"/>
              <a:t>afbeelding</a:t>
            </a:r>
            <a:r>
              <a:rPr lang="en-US"/>
              <a:t/>
            </a:r>
            <a:br>
              <a:rPr lang="en-US"/>
            </a:br>
            <a:r>
              <a:rPr lang="en-US"/>
              <a:t>toe </a:t>
            </a:r>
            <a:r>
              <a:rPr lang="en-US" err="1"/>
              <a:t>te</a:t>
            </a:r>
            <a:r>
              <a:rPr lang="en-US"/>
              <a:t> </a:t>
            </a:r>
            <a:r>
              <a:rPr lang="en-US" err="1"/>
              <a:t>voegen</a:t>
            </a:r>
            <a:endParaRPr lang="en-US"/>
          </a:p>
        </p:txBody>
      </p:sp>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4211298" y="1960367"/>
            <a:ext cx="7362782" cy="431650"/>
          </a:xfrm>
        </p:spPr>
        <p:txBody>
          <a:bodyPr/>
          <a:lstStyle>
            <a:lvl1pPr marL="0" indent="0">
              <a:buNone/>
              <a:defRPr>
                <a:solidFill>
                  <a:schemeClr val="accent3"/>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4206169" y="2650484"/>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11" name="Text Placeholder 2">
            <a:extLst>
              <a:ext uri="{FF2B5EF4-FFF2-40B4-BE49-F238E27FC236}">
                <a16:creationId xmlns:a16="http://schemas.microsoft.com/office/drawing/2014/main" id="{4BF18669-65B4-E044-9F24-D89EFED7A848}"/>
              </a:ext>
            </a:extLst>
          </p:cNvPr>
          <p:cNvSpPr>
            <a:spLocks noGrp="1"/>
          </p:cNvSpPr>
          <p:nvPr>
            <p:ph type="body" sz="quarter" idx="15" hasCustomPrompt="1"/>
          </p:nvPr>
        </p:nvSpPr>
        <p:spPr>
          <a:xfrm>
            <a:off x="4215531" y="927404"/>
            <a:ext cx="7427412" cy="920185"/>
          </a:xfrm>
        </p:spPr>
        <p:txBody>
          <a:bodyPr>
            <a:noAutofit/>
          </a:bodyPr>
          <a:lstStyle>
            <a:lvl1pPr marL="0" indent="0">
              <a:buNone/>
              <a:defRPr sz="4000" b="1">
                <a:solidFill>
                  <a:schemeClr val="accent4"/>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9" name="Graphic 8">
            <a:extLst>
              <a:ext uri="{FF2B5EF4-FFF2-40B4-BE49-F238E27FC236}">
                <a16:creationId xmlns:a16="http://schemas.microsoft.com/office/drawing/2014/main" id="{C33C44EA-86E3-C243-B946-CD7C70A8EFD7}"/>
              </a:ext>
            </a:extLst>
          </p:cNvPr>
          <p:cNvPicPr>
            <a:picLocks noChangeAspect="1"/>
          </p:cNvPicPr>
          <p:nvPr userDrawn="1"/>
        </p:nvPicPr>
        <p:blipFill>
          <a:blip r:embed="rId3">
            <a:extLst>
              <a:ext uri="{96DAC541-7B7A-43D3-8B79-37D633B846F1}">
                <asvg:svgBlip xmlns:asvg="http://schemas.microsoft.com/office/drawing/2016/SVG/main" xmlns=""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6218327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04_Tekst-01">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3"/>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9" name="Text Placeholder 16">
            <a:extLst>
              <a:ext uri="{FF2B5EF4-FFF2-40B4-BE49-F238E27FC236}">
                <a16:creationId xmlns:a16="http://schemas.microsoft.com/office/drawing/2014/main" id="{8456DE5A-12DC-2A4D-A08A-48FE77A19312}"/>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10" name="Text Placeholder 2">
            <a:extLst>
              <a:ext uri="{FF2B5EF4-FFF2-40B4-BE49-F238E27FC236}">
                <a16:creationId xmlns:a16="http://schemas.microsoft.com/office/drawing/2014/main" id="{AC3E653B-41E8-1144-8B1D-ED27FBEF0BE8}"/>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4"/>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7" name="Graphic 6">
            <a:extLst>
              <a:ext uri="{FF2B5EF4-FFF2-40B4-BE49-F238E27FC236}">
                <a16:creationId xmlns:a16="http://schemas.microsoft.com/office/drawing/2014/main" id="{EEEBB055-660A-8945-9B46-A7D3465C726A}"/>
              </a:ext>
            </a:extLst>
          </p:cNvPr>
          <p:cNvPicPr>
            <a:picLocks noChangeAspect="1"/>
          </p:cNvPicPr>
          <p:nvPr userDrawn="1"/>
        </p:nvPicPr>
        <p:blipFill>
          <a:blip r:embed="rId3">
            <a:extLst>
              <a:ext uri="{96DAC541-7B7A-43D3-8B79-37D633B846F1}">
                <asvg:svgBlip xmlns:asvg="http://schemas.microsoft.com/office/drawing/2016/SVG/main" xmlns=""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945059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04_Tekst-02">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9981105" y="3964806"/>
            <a:ext cx="4889334" cy="1835995"/>
          </a:xfrm>
          <a:prstGeom prst="rect">
            <a:avLst/>
          </a:prstGeom>
        </p:spPr>
      </p:pic>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7" name="Text Placeholder 12">
            <a:extLst>
              <a:ext uri="{FF2B5EF4-FFF2-40B4-BE49-F238E27FC236}">
                <a16:creationId xmlns:a16="http://schemas.microsoft.com/office/drawing/2014/main" id="{BA429864-8056-2943-A136-1D137E7CC759}"/>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3"/>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3" name="Text Placeholder 2">
            <a:extLst>
              <a:ext uri="{FF2B5EF4-FFF2-40B4-BE49-F238E27FC236}">
                <a16:creationId xmlns:a16="http://schemas.microsoft.com/office/drawing/2014/main" id="{0B46BCB5-12F4-C944-89E0-CD89B8F27F8F}"/>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4"/>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5" name="Graphic 14">
            <a:extLst>
              <a:ext uri="{FF2B5EF4-FFF2-40B4-BE49-F238E27FC236}">
                <a16:creationId xmlns:a16="http://schemas.microsoft.com/office/drawing/2014/main" id="{8518C7C7-8B78-9D41-A538-C3143603B817}"/>
              </a:ext>
            </a:extLst>
          </p:cNvPr>
          <p:cNvPicPr>
            <a:picLocks noChangeAspect="1"/>
          </p:cNvPicPr>
          <p:nvPr userDrawn="1"/>
        </p:nvPicPr>
        <p:blipFill>
          <a:blip r:embed="rId3">
            <a:extLst>
              <a:ext uri="{96DAC541-7B7A-43D3-8B79-37D633B846F1}">
                <asvg:svgBlip xmlns:asvg="http://schemas.microsoft.com/office/drawing/2016/SVG/main" xmlns=""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82191232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04_Tekst-03">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643309">
            <a:off x="5804822" y="5886373"/>
            <a:ext cx="4889334" cy="1835995"/>
          </a:xfrm>
          <a:prstGeom prst="rect">
            <a:avLst/>
          </a:prstGeom>
        </p:spPr>
      </p:pic>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7" name="Text Placeholder 12">
            <a:extLst>
              <a:ext uri="{FF2B5EF4-FFF2-40B4-BE49-F238E27FC236}">
                <a16:creationId xmlns:a16="http://schemas.microsoft.com/office/drawing/2014/main" id="{5680452E-DE37-524F-B693-6C91961981E2}"/>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3"/>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3" name="Text Placeholder 2">
            <a:extLst>
              <a:ext uri="{FF2B5EF4-FFF2-40B4-BE49-F238E27FC236}">
                <a16:creationId xmlns:a16="http://schemas.microsoft.com/office/drawing/2014/main" id="{AB19E54F-4F2E-E34D-AE95-4F8C4966F06F}"/>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4"/>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5" name="Graphic 14">
            <a:extLst>
              <a:ext uri="{FF2B5EF4-FFF2-40B4-BE49-F238E27FC236}">
                <a16:creationId xmlns:a16="http://schemas.microsoft.com/office/drawing/2014/main" id="{11902B4C-4B15-C24B-B122-A78F46BC4E92}"/>
              </a:ext>
            </a:extLst>
          </p:cNvPr>
          <p:cNvPicPr>
            <a:picLocks noChangeAspect="1"/>
          </p:cNvPicPr>
          <p:nvPr userDrawn="1"/>
        </p:nvPicPr>
        <p:blipFill>
          <a:blip r:embed="rId3">
            <a:extLst>
              <a:ext uri="{96DAC541-7B7A-43D3-8B79-37D633B846F1}">
                <asvg:svgBlip xmlns:asvg="http://schemas.microsoft.com/office/drawing/2016/SVG/main" xmlns=""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2161185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04_Tekst-04">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847573" flipH="1">
            <a:off x="9555245" y="-1200296"/>
            <a:ext cx="4889334" cy="1835995"/>
          </a:xfrm>
          <a:prstGeom prst="rect">
            <a:avLst/>
          </a:prstGeom>
        </p:spPr>
      </p:pic>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7" name="Text Placeholder 12">
            <a:extLst>
              <a:ext uri="{FF2B5EF4-FFF2-40B4-BE49-F238E27FC236}">
                <a16:creationId xmlns:a16="http://schemas.microsoft.com/office/drawing/2014/main" id="{B8699B3B-1D01-2B46-AAEB-3884746B0845}"/>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3"/>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3" name="Text Placeholder 2">
            <a:extLst>
              <a:ext uri="{FF2B5EF4-FFF2-40B4-BE49-F238E27FC236}">
                <a16:creationId xmlns:a16="http://schemas.microsoft.com/office/drawing/2014/main" id="{E8FD83A9-F67D-7046-876F-F730CF153637}"/>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4"/>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5" name="Graphic 14">
            <a:extLst>
              <a:ext uri="{FF2B5EF4-FFF2-40B4-BE49-F238E27FC236}">
                <a16:creationId xmlns:a16="http://schemas.microsoft.com/office/drawing/2014/main" id="{2701A0CB-D22E-224F-9BB7-5297E88D8C8F}"/>
              </a:ext>
            </a:extLst>
          </p:cNvPr>
          <p:cNvPicPr>
            <a:picLocks noChangeAspect="1"/>
          </p:cNvPicPr>
          <p:nvPr userDrawn="1"/>
        </p:nvPicPr>
        <p:blipFill>
          <a:blip r:embed="rId3">
            <a:extLst>
              <a:ext uri="{96DAC541-7B7A-43D3-8B79-37D633B846F1}">
                <asvg:svgBlip xmlns:asvg="http://schemas.microsoft.com/office/drawing/2016/SVG/main" xmlns=""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77711008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04_Foto &amp; opsomming">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0"/>
            <a:ext cx="3805518"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r>
              <a:rPr lang="en-US"/>
              <a:t/>
            </a:r>
            <a:br>
              <a:rPr lang="en-US"/>
            </a:br>
            <a:r>
              <a:rPr lang="en-US"/>
              <a:t>om </a:t>
            </a:r>
            <a:r>
              <a:rPr lang="en-US" err="1"/>
              <a:t>een</a:t>
            </a:r>
            <a:r>
              <a:rPr lang="en-US"/>
              <a:t> </a:t>
            </a:r>
            <a:r>
              <a:rPr lang="en-US" err="1"/>
              <a:t>afbeelding</a:t>
            </a:r>
            <a:r>
              <a:rPr lang="en-US"/>
              <a:t/>
            </a:r>
            <a:br>
              <a:rPr lang="en-US"/>
            </a:br>
            <a:r>
              <a:rPr lang="en-US"/>
              <a:t>toe </a:t>
            </a:r>
            <a:r>
              <a:rPr lang="en-US" err="1"/>
              <a:t>te</a:t>
            </a:r>
            <a:r>
              <a:rPr lang="en-US"/>
              <a:t> </a:t>
            </a:r>
            <a:r>
              <a:rPr lang="en-US" err="1"/>
              <a:t>voegen</a:t>
            </a:r>
            <a:endParaRPr lang="en-US"/>
          </a:p>
        </p:txBody>
      </p:sp>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6">
            <a:extLst>
              <a:ext uri="{FF2B5EF4-FFF2-40B4-BE49-F238E27FC236}">
                <a16:creationId xmlns:a16="http://schemas.microsoft.com/office/drawing/2014/main" id="{310AA323-496A-2842-8223-15FABA969EC2}"/>
              </a:ext>
            </a:extLst>
          </p:cNvPr>
          <p:cNvSpPr>
            <a:spLocks noGrp="1"/>
          </p:cNvSpPr>
          <p:nvPr>
            <p:ph type="body" sz="quarter" idx="14" hasCustomPrompt="1"/>
          </p:nvPr>
        </p:nvSpPr>
        <p:spPr>
          <a:xfrm>
            <a:off x="4212894" y="326271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3" name="Text Placeholder 2">
            <a:extLst>
              <a:ext uri="{FF2B5EF4-FFF2-40B4-BE49-F238E27FC236}">
                <a16:creationId xmlns:a16="http://schemas.microsoft.com/office/drawing/2014/main" id="{3BB9B248-BA89-C540-A766-8D4F265BAAC7}"/>
              </a:ext>
            </a:extLst>
          </p:cNvPr>
          <p:cNvSpPr>
            <a:spLocks noGrp="1"/>
          </p:cNvSpPr>
          <p:nvPr>
            <p:ph type="body" sz="quarter" idx="15" hasCustomPrompt="1"/>
          </p:nvPr>
        </p:nvSpPr>
        <p:spPr>
          <a:xfrm>
            <a:off x="4212894" y="1878657"/>
            <a:ext cx="5996953" cy="1202474"/>
          </a:xfrm>
        </p:spPr>
        <p:txBody>
          <a:bodyPr>
            <a:normAutofit/>
          </a:bodyPr>
          <a:lstStyle>
            <a:lvl1pPr>
              <a:defRPr sz="2000"/>
            </a:lvl1pPr>
            <a:lvl2pPr marL="457200" indent="0">
              <a:buNone/>
              <a:defRPr/>
            </a:lvl2pPr>
          </a:lstStyle>
          <a:p>
            <a:pPr lvl="0"/>
            <a:r>
              <a:rPr lang="en-US" err="1"/>
              <a:t>Opsomming</a:t>
            </a:r>
            <a:r>
              <a:rPr lang="en-US"/>
              <a:t> 1</a:t>
            </a:r>
          </a:p>
          <a:p>
            <a:pPr lvl="0"/>
            <a:r>
              <a:rPr lang="en-US" err="1"/>
              <a:t>Opsomming</a:t>
            </a:r>
            <a:r>
              <a:rPr lang="en-US"/>
              <a:t> 2</a:t>
            </a:r>
          </a:p>
          <a:p>
            <a:pPr lvl="0"/>
            <a:r>
              <a:rPr lang="en-US" err="1"/>
              <a:t>Opsomming</a:t>
            </a:r>
            <a:r>
              <a:rPr lang="en-US"/>
              <a:t> 3</a:t>
            </a:r>
          </a:p>
        </p:txBody>
      </p:sp>
      <p:sp>
        <p:nvSpPr>
          <p:cNvPr id="11" name="Text Placeholder 2">
            <a:extLst>
              <a:ext uri="{FF2B5EF4-FFF2-40B4-BE49-F238E27FC236}">
                <a16:creationId xmlns:a16="http://schemas.microsoft.com/office/drawing/2014/main" id="{6B53AEF8-4CDB-C345-B532-43909B8470C3}"/>
              </a:ext>
            </a:extLst>
          </p:cNvPr>
          <p:cNvSpPr>
            <a:spLocks noGrp="1"/>
          </p:cNvSpPr>
          <p:nvPr>
            <p:ph type="body" sz="quarter" idx="16" hasCustomPrompt="1"/>
          </p:nvPr>
        </p:nvSpPr>
        <p:spPr>
          <a:xfrm>
            <a:off x="4209266" y="701936"/>
            <a:ext cx="7646619" cy="920185"/>
          </a:xfrm>
        </p:spPr>
        <p:txBody>
          <a:bodyPr>
            <a:noAutofit/>
          </a:bodyPr>
          <a:lstStyle>
            <a:lvl1pPr marL="0" indent="0">
              <a:buNone/>
              <a:defRPr sz="4000" b="1">
                <a:solidFill>
                  <a:schemeClr val="accent4"/>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9" name="Graphic 8">
            <a:extLst>
              <a:ext uri="{FF2B5EF4-FFF2-40B4-BE49-F238E27FC236}">
                <a16:creationId xmlns:a16="http://schemas.microsoft.com/office/drawing/2014/main" id="{48FD52A6-074C-0949-93FB-48974060F5D0}"/>
              </a:ext>
            </a:extLst>
          </p:cNvPr>
          <p:cNvPicPr>
            <a:picLocks noChangeAspect="1"/>
          </p:cNvPicPr>
          <p:nvPr userDrawn="1"/>
        </p:nvPicPr>
        <p:blipFill>
          <a:blip r:embed="rId3">
            <a:extLst>
              <a:ext uri="{96DAC541-7B7A-43D3-8B79-37D633B846F1}">
                <asvg:svgBlip xmlns:asvg="http://schemas.microsoft.com/office/drawing/2016/SVG/main" xmlns=""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401113421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04_Fotolijst-01">
    <p:spTree>
      <p:nvGrpSpPr>
        <p:cNvPr id="1" name=""/>
        <p:cNvGrpSpPr/>
        <p:nvPr/>
      </p:nvGrpSpPr>
      <p:grpSpPr>
        <a:xfrm>
          <a:off x="0" y="0"/>
          <a:ext cx="0" cy="0"/>
          <a:chOff x="0" y="0"/>
          <a:chExt cx="0" cy="0"/>
        </a:xfrm>
      </p:grpSpPr>
      <p:sp>
        <p:nvSpPr>
          <p:cNvPr id="9" name="Picture Placeholder 9">
            <a:extLst>
              <a:ext uri="{FF2B5EF4-FFF2-40B4-BE49-F238E27FC236}">
                <a16:creationId xmlns:a16="http://schemas.microsoft.com/office/drawing/2014/main" id="{5654C0A8-D724-7844-A95B-222A130C809A}"/>
              </a:ext>
            </a:extLst>
          </p:cNvPr>
          <p:cNvSpPr>
            <a:spLocks noGrp="1"/>
          </p:cNvSpPr>
          <p:nvPr>
            <p:ph type="pic" sz="quarter" idx="10" hasCustomPrompt="1"/>
          </p:nvPr>
        </p:nvSpPr>
        <p:spPr>
          <a:xfrm>
            <a:off x="202224"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r>
              <a:rPr lang="en-US"/>
              <a:t/>
            </a:r>
            <a:br>
              <a:rPr lang="en-US"/>
            </a:br>
            <a:r>
              <a:rPr lang="en-US"/>
              <a:t>om </a:t>
            </a:r>
            <a:r>
              <a:rPr lang="en-US" err="1"/>
              <a:t>een</a:t>
            </a:r>
            <a:r>
              <a:rPr lang="en-US"/>
              <a:t> </a:t>
            </a:r>
            <a:r>
              <a:rPr lang="en-US" err="1"/>
              <a:t>afbeelding</a:t>
            </a:r>
            <a:r>
              <a:rPr lang="en-US"/>
              <a:t/>
            </a:r>
            <a:br>
              <a:rPr lang="en-US"/>
            </a:br>
            <a:r>
              <a:rPr lang="en-US"/>
              <a:t>toe </a:t>
            </a:r>
            <a:r>
              <a:rPr lang="en-US" err="1"/>
              <a:t>te</a:t>
            </a:r>
            <a:r>
              <a:rPr lang="en-US"/>
              <a:t> </a:t>
            </a:r>
            <a:r>
              <a:rPr lang="en-US" err="1"/>
              <a:t>voegen</a:t>
            </a:r>
            <a:endParaRPr lang="en-US"/>
          </a:p>
        </p:txBody>
      </p:sp>
      <p:sp>
        <p:nvSpPr>
          <p:cNvPr id="13" name="Picture Placeholder 9">
            <a:extLst>
              <a:ext uri="{FF2B5EF4-FFF2-40B4-BE49-F238E27FC236}">
                <a16:creationId xmlns:a16="http://schemas.microsoft.com/office/drawing/2014/main" id="{27ED955F-12C6-E345-9A8A-57350D7C7306}"/>
              </a:ext>
            </a:extLst>
          </p:cNvPr>
          <p:cNvSpPr>
            <a:spLocks noGrp="1"/>
          </p:cNvSpPr>
          <p:nvPr>
            <p:ph type="pic" sz="quarter" idx="11" hasCustomPrompt="1"/>
          </p:nvPr>
        </p:nvSpPr>
        <p:spPr>
          <a:xfrm>
            <a:off x="4209381"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r>
              <a:rPr lang="en-US"/>
              <a:t/>
            </a:r>
            <a:br>
              <a:rPr lang="en-US"/>
            </a:br>
            <a:r>
              <a:rPr lang="en-US"/>
              <a:t>om </a:t>
            </a:r>
            <a:r>
              <a:rPr lang="en-US" err="1"/>
              <a:t>een</a:t>
            </a:r>
            <a:r>
              <a:rPr lang="en-US"/>
              <a:t> </a:t>
            </a:r>
            <a:r>
              <a:rPr lang="en-US" err="1"/>
              <a:t>afbeelding</a:t>
            </a:r>
            <a:r>
              <a:rPr lang="en-US"/>
              <a:t/>
            </a:r>
            <a:br>
              <a:rPr lang="en-US"/>
            </a:br>
            <a:r>
              <a:rPr lang="en-US"/>
              <a:t>toe </a:t>
            </a:r>
            <a:r>
              <a:rPr lang="en-US" err="1"/>
              <a:t>te</a:t>
            </a:r>
            <a:r>
              <a:rPr lang="en-US"/>
              <a:t> </a:t>
            </a:r>
            <a:r>
              <a:rPr lang="en-US" err="1"/>
              <a:t>voegen</a:t>
            </a:r>
            <a:endParaRPr lang="en-US"/>
          </a:p>
        </p:txBody>
      </p:sp>
      <p:sp>
        <p:nvSpPr>
          <p:cNvPr id="14" name="Picture Placeholder 9">
            <a:extLst>
              <a:ext uri="{FF2B5EF4-FFF2-40B4-BE49-F238E27FC236}">
                <a16:creationId xmlns:a16="http://schemas.microsoft.com/office/drawing/2014/main" id="{E4F07412-61C0-4A42-BEAB-3125570BB44C}"/>
              </a:ext>
            </a:extLst>
          </p:cNvPr>
          <p:cNvSpPr>
            <a:spLocks noGrp="1"/>
          </p:cNvSpPr>
          <p:nvPr>
            <p:ph type="pic" sz="quarter" idx="12" hasCustomPrompt="1"/>
          </p:nvPr>
        </p:nvSpPr>
        <p:spPr>
          <a:xfrm>
            <a:off x="8184636"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r>
              <a:rPr lang="en-US"/>
              <a:t/>
            </a:r>
            <a:br>
              <a:rPr lang="en-US"/>
            </a:br>
            <a:r>
              <a:rPr lang="en-US"/>
              <a:t>om </a:t>
            </a:r>
            <a:r>
              <a:rPr lang="en-US" err="1"/>
              <a:t>een</a:t>
            </a:r>
            <a:r>
              <a:rPr lang="en-US"/>
              <a:t> </a:t>
            </a:r>
            <a:r>
              <a:rPr lang="en-US" err="1"/>
              <a:t>afbeelding</a:t>
            </a:r>
            <a:r>
              <a:rPr lang="en-US"/>
              <a:t/>
            </a:r>
            <a:br>
              <a:rPr lang="en-US"/>
            </a:br>
            <a:r>
              <a:rPr lang="en-US"/>
              <a:t>toe </a:t>
            </a:r>
            <a:r>
              <a:rPr lang="en-US" err="1"/>
              <a:t>te</a:t>
            </a:r>
            <a:r>
              <a:rPr lang="en-US"/>
              <a:t> </a:t>
            </a:r>
            <a:r>
              <a:rPr lang="en-US" err="1"/>
              <a:t>voegen</a:t>
            </a:r>
            <a:endParaRPr lang="en-US"/>
          </a:p>
        </p:txBody>
      </p:sp>
      <p:pic>
        <p:nvPicPr>
          <p:cNvPr id="15" name="Picture 14">
            <a:extLst>
              <a:ext uri="{FF2B5EF4-FFF2-40B4-BE49-F238E27FC236}">
                <a16:creationId xmlns:a16="http://schemas.microsoft.com/office/drawing/2014/main" id="{843F164A-6F36-FD4A-B0C2-F41739DD0440}"/>
              </a:ext>
            </a:extLst>
          </p:cNvPr>
          <p:cNvPicPr>
            <a:picLocks noChangeAspect="1"/>
          </p:cNvPicPr>
          <p:nvPr userDrawn="1"/>
        </p:nvPicPr>
        <p:blipFill>
          <a:blip r:embed="rId2"/>
          <a:stretch>
            <a:fillRect/>
          </a:stretch>
        </p:blipFill>
        <p:spPr>
          <a:xfrm rot="9086079">
            <a:off x="9545109" y="3964807"/>
            <a:ext cx="4889334" cy="1835995"/>
          </a:xfrm>
          <a:prstGeom prst="rect">
            <a:avLst/>
          </a:prstGeom>
        </p:spPr>
      </p:pic>
      <p:sp>
        <p:nvSpPr>
          <p:cNvPr id="17" name="Text Placeholder 12">
            <a:extLst>
              <a:ext uri="{FF2B5EF4-FFF2-40B4-BE49-F238E27FC236}">
                <a16:creationId xmlns:a16="http://schemas.microsoft.com/office/drawing/2014/main" id="{6A2E60DB-EB47-1E47-9BB0-719CC2071062}"/>
              </a:ext>
            </a:extLst>
          </p:cNvPr>
          <p:cNvSpPr>
            <a:spLocks noGrp="1"/>
          </p:cNvSpPr>
          <p:nvPr>
            <p:ph type="body" sz="quarter" idx="13" hasCustomPrompt="1"/>
          </p:nvPr>
        </p:nvSpPr>
        <p:spPr>
          <a:xfrm>
            <a:off x="202224" y="4530564"/>
            <a:ext cx="7362782" cy="431650"/>
          </a:xfrm>
        </p:spPr>
        <p:txBody>
          <a:bodyPr/>
          <a:lstStyle>
            <a:lvl1pPr marL="0" indent="0">
              <a:buNone/>
              <a:defRPr>
                <a:solidFill>
                  <a:schemeClr val="accent3"/>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8" name="Text Placeholder 16">
            <a:extLst>
              <a:ext uri="{FF2B5EF4-FFF2-40B4-BE49-F238E27FC236}">
                <a16:creationId xmlns:a16="http://schemas.microsoft.com/office/drawing/2014/main" id="{F7570181-4D9F-9749-B248-E015DC103A49}"/>
              </a:ext>
            </a:extLst>
          </p:cNvPr>
          <p:cNvSpPr>
            <a:spLocks noGrp="1"/>
          </p:cNvSpPr>
          <p:nvPr>
            <p:ph type="body" sz="quarter" idx="14" hasCustomPrompt="1"/>
          </p:nvPr>
        </p:nvSpPr>
        <p:spPr>
          <a:xfrm>
            <a:off x="208948" y="508264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12" name="Text Placeholder 2">
            <a:extLst>
              <a:ext uri="{FF2B5EF4-FFF2-40B4-BE49-F238E27FC236}">
                <a16:creationId xmlns:a16="http://schemas.microsoft.com/office/drawing/2014/main" id="{24395A4E-65A1-C146-847F-D5BEA171580C}"/>
              </a:ext>
            </a:extLst>
          </p:cNvPr>
          <p:cNvSpPr>
            <a:spLocks noGrp="1"/>
          </p:cNvSpPr>
          <p:nvPr>
            <p:ph type="body" sz="quarter" idx="16" hasCustomPrompt="1"/>
          </p:nvPr>
        </p:nvSpPr>
        <p:spPr>
          <a:xfrm>
            <a:off x="207200" y="3238456"/>
            <a:ext cx="7984822" cy="1145654"/>
          </a:xfrm>
        </p:spPr>
        <p:txBody>
          <a:bodyPr>
            <a:noAutofit/>
          </a:bodyPr>
          <a:lstStyle>
            <a:lvl1pPr marL="0" indent="0">
              <a:buNone/>
              <a:defRPr sz="4000" b="1">
                <a:solidFill>
                  <a:schemeClr val="accent4"/>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6" name="Graphic 15">
            <a:extLst>
              <a:ext uri="{FF2B5EF4-FFF2-40B4-BE49-F238E27FC236}">
                <a16:creationId xmlns:a16="http://schemas.microsoft.com/office/drawing/2014/main" id="{E851286F-2F9C-D746-9C07-A322405137AE}"/>
              </a:ext>
            </a:extLst>
          </p:cNvPr>
          <p:cNvPicPr>
            <a:picLocks noChangeAspect="1"/>
          </p:cNvPicPr>
          <p:nvPr userDrawn="1"/>
        </p:nvPicPr>
        <p:blipFill>
          <a:blip r:embed="rId3">
            <a:extLst>
              <a:ext uri="{96DAC541-7B7A-43D3-8B79-37D633B846F1}">
                <asvg:svgBlip xmlns:asvg="http://schemas.microsoft.com/office/drawing/2016/SVG/main" xmlns=""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43735671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04_Fotolijst-02">
    <p:spTree>
      <p:nvGrpSpPr>
        <p:cNvPr id="1" name=""/>
        <p:cNvGrpSpPr/>
        <p:nvPr/>
      </p:nvGrpSpPr>
      <p:grpSpPr>
        <a:xfrm>
          <a:off x="0" y="0"/>
          <a:ext cx="0" cy="0"/>
          <a:chOff x="0" y="0"/>
          <a:chExt cx="0" cy="0"/>
        </a:xfrm>
      </p:grpSpPr>
      <p:sp>
        <p:nvSpPr>
          <p:cNvPr id="11" name="Picture Placeholder 9">
            <a:extLst>
              <a:ext uri="{FF2B5EF4-FFF2-40B4-BE49-F238E27FC236}">
                <a16:creationId xmlns:a16="http://schemas.microsoft.com/office/drawing/2014/main" id="{AD3C34F7-7F7C-B04F-9D85-D01FE91E988C}"/>
              </a:ext>
            </a:extLst>
          </p:cNvPr>
          <p:cNvSpPr>
            <a:spLocks noGrp="1"/>
          </p:cNvSpPr>
          <p:nvPr>
            <p:ph type="pic" sz="quarter" idx="10" hasCustomPrompt="1"/>
          </p:nvPr>
        </p:nvSpPr>
        <p:spPr>
          <a:xfrm>
            <a:off x="202224" y="1984917"/>
            <a:ext cx="3818588" cy="2732049"/>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r>
              <a:rPr lang="en-US"/>
              <a:t/>
            </a:r>
            <a:br>
              <a:rPr lang="en-US"/>
            </a:br>
            <a:r>
              <a:rPr lang="en-US"/>
              <a:t>om </a:t>
            </a:r>
            <a:r>
              <a:rPr lang="en-US" err="1"/>
              <a:t>een</a:t>
            </a:r>
            <a:r>
              <a:rPr lang="en-US"/>
              <a:t> </a:t>
            </a:r>
            <a:r>
              <a:rPr lang="en-US" err="1"/>
              <a:t>afbeelding</a:t>
            </a:r>
            <a:r>
              <a:rPr lang="en-US"/>
              <a:t/>
            </a:r>
            <a:br>
              <a:rPr lang="en-US"/>
            </a:br>
            <a:r>
              <a:rPr lang="en-US"/>
              <a:t>toe </a:t>
            </a:r>
            <a:r>
              <a:rPr lang="en-US" err="1"/>
              <a:t>te</a:t>
            </a:r>
            <a:r>
              <a:rPr lang="en-US"/>
              <a:t> </a:t>
            </a:r>
            <a:r>
              <a:rPr lang="en-US" err="1"/>
              <a:t>voegen</a:t>
            </a:r>
            <a:endParaRPr lang="en-US"/>
          </a:p>
        </p:txBody>
      </p:sp>
      <p:sp>
        <p:nvSpPr>
          <p:cNvPr id="15" name="Picture Placeholder 9">
            <a:extLst>
              <a:ext uri="{FF2B5EF4-FFF2-40B4-BE49-F238E27FC236}">
                <a16:creationId xmlns:a16="http://schemas.microsoft.com/office/drawing/2014/main" id="{BA78B89A-8A65-E94D-B1E5-ECD8D135BEF7}"/>
              </a:ext>
            </a:extLst>
          </p:cNvPr>
          <p:cNvSpPr>
            <a:spLocks noGrp="1"/>
          </p:cNvSpPr>
          <p:nvPr>
            <p:ph type="pic" sz="quarter" idx="11" hasCustomPrompt="1"/>
          </p:nvPr>
        </p:nvSpPr>
        <p:spPr>
          <a:xfrm>
            <a:off x="4205512" y="1984917"/>
            <a:ext cx="3818588" cy="2732049"/>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r>
              <a:rPr lang="en-US"/>
              <a:t/>
            </a:r>
            <a:br>
              <a:rPr lang="en-US"/>
            </a:br>
            <a:r>
              <a:rPr lang="en-US"/>
              <a:t>om </a:t>
            </a:r>
            <a:r>
              <a:rPr lang="en-US" err="1"/>
              <a:t>een</a:t>
            </a:r>
            <a:r>
              <a:rPr lang="en-US"/>
              <a:t> </a:t>
            </a:r>
            <a:r>
              <a:rPr lang="en-US" err="1"/>
              <a:t>afbeelding</a:t>
            </a:r>
            <a:r>
              <a:rPr lang="en-US"/>
              <a:t/>
            </a:r>
            <a:br>
              <a:rPr lang="en-US"/>
            </a:br>
            <a:r>
              <a:rPr lang="en-US"/>
              <a:t>toe </a:t>
            </a:r>
            <a:r>
              <a:rPr lang="en-US" err="1"/>
              <a:t>te</a:t>
            </a:r>
            <a:r>
              <a:rPr lang="en-US"/>
              <a:t> </a:t>
            </a:r>
            <a:r>
              <a:rPr lang="en-US" err="1"/>
              <a:t>voegen</a:t>
            </a:r>
            <a:endParaRPr lang="en-US"/>
          </a:p>
        </p:txBody>
      </p:sp>
      <p:sp>
        <p:nvSpPr>
          <p:cNvPr id="17" name="Picture Placeholder 9">
            <a:extLst>
              <a:ext uri="{FF2B5EF4-FFF2-40B4-BE49-F238E27FC236}">
                <a16:creationId xmlns:a16="http://schemas.microsoft.com/office/drawing/2014/main" id="{FD91F406-6831-B34A-84F3-2FF3AD201CF5}"/>
              </a:ext>
            </a:extLst>
          </p:cNvPr>
          <p:cNvSpPr>
            <a:spLocks noGrp="1"/>
          </p:cNvSpPr>
          <p:nvPr>
            <p:ph type="pic" sz="quarter" idx="12" hasCustomPrompt="1"/>
          </p:nvPr>
        </p:nvSpPr>
        <p:spPr>
          <a:xfrm>
            <a:off x="8175346" y="1984917"/>
            <a:ext cx="3818588" cy="2732049"/>
          </a:xfrm>
          <a:prstGeom prst="rect">
            <a:avLst/>
          </a:prstGeom>
          <a:pattFill prst="pct5">
            <a:fgClr>
              <a:schemeClr val="accent1"/>
            </a:fgClr>
            <a:bgClr>
              <a:schemeClr val="bg1"/>
            </a:bgClr>
          </a:pattFill>
        </p:spPr>
        <p:txBody>
          <a:bodyPr anchor="t" anchorCtr="0"/>
          <a:lstStyle>
            <a:lvl1pPr marL="0" indent="0" algn="ctr">
              <a:buNone/>
              <a:defRPr/>
            </a:lvl1pPr>
          </a:lstStyle>
          <a:p>
            <a:r>
              <a:rPr lang="en-US" err="1"/>
              <a:t>Klik</a:t>
            </a:r>
            <a:r>
              <a:rPr lang="en-US"/>
              <a:t> op het </a:t>
            </a:r>
            <a:r>
              <a:rPr lang="en-US" err="1"/>
              <a:t>icoon</a:t>
            </a:r>
            <a:r>
              <a:rPr lang="en-US"/>
              <a:t/>
            </a:r>
            <a:br>
              <a:rPr lang="en-US"/>
            </a:br>
            <a:r>
              <a:rPr lang="en-US"/>
              <a:t>om </a:t>
            </a:r>
            <a:r>
              <a:rPr lang="en-US" err="1"/>
              <a:t>een</a:t>
            </a:r>
            <a:r>
              <a:rPr lang="en-US"/>
              <a:t> </a:t>
            </a:r>
            <a:r>
              <a:rPr lang="en-US" err="1"/>
              <a:t>afbeelding</a:t>
            </a:r>
            <a:r>
              <a:rPr lang="en-US"/>
              <a:t/>
            </a:r>
            <a:br>
              <a:rPr lang="en-US"/>
            </a:br>
            <a:r>
              <a:rPr lang="en-US"/>
              <a:t>toe </a:t>
            </a:r>
            <a:r>
              <a:rPr lang="en-US" err="1"/>
              <a:t>te</a:t>
            </a:r>
            <a:r>
              <a:rPr lang="en-US"/>
              <a:t> </a:t>
            </a:r>
            <a:r>
              <a:rPr lang="en-US" err="1"/>
              <a:t>voegen</a:t>
            </a:r>
            <a:endParaRPr lang="en-US"/>
          </a:p>
        </p:txBody>
      </p:sp>
      <p:pic>
        <p:nvPicPr>
          <p:cNvPr id="20" name="Picture 19">
            <a:extLst>
              <a:ext uri="{FF2B5EF4-FFF2-40B4-BE49-F238E27FC236}">
                <a16:creationId xmlns:a16="http://schemas.microsoft.com/office/drawing/2014/main" id="{210A0BA0-3DD2-ED48-86E4-0510854DC371}"/>
              </a:ext>
            </a:extLst>
          </p:cNvPr>
          <p:cNvPicPr>
            <a:picLocks noChangeAspect="1"/>
          </p:cNvPicPr>
          <p:nvPr userDrawn="1"/>
        </p:nvPicPr>
        <p:blipFill>
          <a:blip r:embed="rId2"/>
          <a:stretch>
            <a:fillRect/>
          </a:stretch>
        </p:blipFill>
        <p:spPr>
          <a:xfrm rot="18993478">
            <a:off x="10594158" y="-1043598"/>
            <a:ext cx="4889334" cy="1835995"/>
          </a:xfrm>
          <a:prstGeom prst="rect">
            <a:avLst/>
          </a:prstGeom>
        </p:spPr>
      </p:pic>
      <p:sp>
        <p:nvSpPr>
          <p:cNvPr id="21" name="Text Placeholder 12">
            <a:extLst>
              <a:ext uri="{FF2B5EF4-FFF2-40B4-BE49-F238E27FC236}">
                <a16:creationId xmlns:a16="http://schemas.microsoft.com/office/drawing/2014/main" id="{AFD9ACC0-072B-D34E-968F-7272CE4B3BE7}"/>
              </a:ext>
            </a:extLst>
          </p:cNvPr>
          <p:cNvSpPr>
            <a:spLocks noGrp="1"/>
          </p:cNvSpPr>
          <p:nvPr>
            <p:ph type="body" sz="quarter" idx="13" hasCustomPrompt="1"/>
          </p:nvPr>
        </p:nvSpPr>
        <p:spPr>
          <a:xfrm>
            <a:off x="2414609" y="5833201"/>
            <a:ext cx="7362782" cy="841113"/>
          </a:xfrm>
        </p:spPr>
        <p:txBody>
          <a:bodyPr/>
          <a:lstStyle>
            <a:lvl1pPr marL="0" indent="0" algn="ctr">
              <a:buNone/>
              <a:defRPr>
                <a:solidFill>
                  <a:schemeClr val="accent3"/>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22" name="Text Placeholder 2">
            <a:extLst>
              <a:ext uri="{FF2B5EF4-FFF2-40B4-BE49-F238E27FC236}">
                <a16:creationId xmlns:a16="http://schemas.microsoft.com/office/drawing/2014/main" id="{0AF7B712-14DF-1746-B65B-211B7D30E87D}"/>
              </a:ext>
            </a:extLst>
          </p:cNvPr>
          <p:cNvSpPr>
            <a:spLocks noGrp="1"/>
          </p:cNvSpPr>
          <p:nvPr>
            <p:ph type="body" sz="quarter" idx="14" hasCustomPrompt="1"/>
          </p:nvPr>
        </p:nvSpPr>
        <p:spPr>
          <a:xfrm>
            <a:off x="623962" y="4951142"/>
            <a:ext cx="2975113" cy="334536"/>
          </a:xfrm>
          <a:solidFill>
            <a:srgbClr val="C4004B"/>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24" name="Text Placeholder 2">
            <a:extLst>
              <a:ext uri="{FF2B5EF4-FFF2-40B4-BE49-F238E27FC236}">
                <a16:creationId xmlns:a16="http://schemas.microsoft.com/office/drawing/2014/main" id="{3BB99FE1-9074-8F45-AFF3-C09F9CF02E87}"/>
              </a:ext>
            </a:extLst>
          </p:cNvPr>
          <p:cNvSpPr>
            <a:spLocks noGrp="1"/>
          </p:cNvSpPr>
          <p:nvPr>
            <p:ph type="body" sz="quarter" idx="15" hasCustomPrompt="1"/>
          </p:nvPr>
        </p:nvSpPr>
        <p:spPr>
          <a:xfrm>
            <a:off x="4627250" y="4951142"/>
            <a:ext cx="2975113" cy="334536"/>
          </a:xfrm>
          <a:solidFill>
            <a:schemeClr val="accent3"/>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26" name="Text Placeholder 2">
            <a:extLst>
              <a:ext uri="{FF2B5EF4-FFF2-40B4-BE49-F238E27FC236}">
                <a16:creationId xmlns:a16="http://schemas.microsoft.com/office/drawing/2014/main" id="{0FFCA27A-94A8-074D-9621-3A596046F945}"/>
              </a:ext>
            </a:extLst>
          </p:cNvPr>
          <p:cNvSpPr>
            <a:spLocks noGrp="1"/>
          </p:cNvSpPr>
          <p:nvPr>
            <p:ph type="body" sz="quarter" idx="16" hasCustomPrompt="1"/>
          </p:nvPr>
        </p:nvSpPr>
        <p:spPr>
          <a:xfrm>
            <a:off x="8597084" y="4951142"/>
            <a:ext cx="2975113" cy="334536"/>
          </a:xfrm>
          <a:solidFill>
            <a:srgbClr val="A7BA19"/>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14" name="Text Placeholder 2">
            <a:extLst>
              <a:ext uri="{FF2B5EF4-FFF2-40B4-BE49-F238E27FC236}">
                <a16:creationId xmlns:a16="http://schemas.microsoft.com/office/drawing/2014/main" id="{AFF328B8-077C-BE4F-ABD4-979A708F52E2}"/>
              </a:ext>
            </a:extLst>
          </p:cNvPr>
          <p:cNvSpPr>
            <a:spLocks noGrp="1"/>
          </p:cNvSpPr>
          <p:nvPr>
            <p:ph type="body" sz="quarter" idx="17" hasCustomPrompt="1"/>
          </p:nvPr>
        </p:nvSpPr>
        <p:spPr>
          <a:xfrm>
            <a:off x="200936" y="551623"/>
            <a:ext cx="8792751" cy="1145654"/>
          </a:xfrm>
        </p:spPr>
        <p:txBody>
          <a:bodyPr>
            <a:noAutofit/>
          </a:bodyPr>
          <a:lstStyle>
            <a:lvl1pPr marL="0" indent="0">
              <a:buNone/>
              <a:defRPr sz="4000" b="1">
                <a:solidFill>
                  <a:schemeClr val="accent4"/>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6" name="Graphic 15">
            <a:extLst>
              <a:ext uri="{FF2B5EF4-FFF2-40B4-BE49-F238E27FC236}">
                <a16:creationId xmlns:a16="http://schemas.microsoft.com/office/drawing/2014/main" id="{6A6C2D97-75DF-6E47-8427-CAF1742755D4}"/>
              </a:ext>
            </a:extLst>
          </p:cNvPr>
          <p:cNvPicPr>
            <a:picLocks noChangeAspect="1"/>
          </p:cNvPicPr>
          <p:nvPr userDrawn="1"/>
        </p:nvPicPr>
        <p:blipFill>
          <a:blip r:embed="rId3">
            <a:extLst>
              <a:ext uri="{96DAC541-7B7A-43D3-8B79-37D633B846F1}">
                <asvg:svgBlip xmlns:asvg="http://schemas.microsoft.com/office/drawing/2016/SVG/main" xmlns=""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1593589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04_Grote foto">
    <p:spTree>
      <p:nvGrpSpPr>
        <p:cNvPr id="1" name=""/>
        <p:cNvGrpSpPr/>
        <p:nvPr/>
      </p:nvGrpSpPr>
      <p:grpSpPr>
        <a:xfrm>
          <a:off x="0" y="0"/>
          <a:ext cx="0" cy="0"/>
          <a:chOff x="0" y="0"/>
          <a:chExt cx="0" cy="0"/>
        </a:xfrm>
      </p:grpSpPr>
      <p:sp>
        <p:nvSpPr>
          <p:cNvPr id="7" name="Picture Placeholder 9">
            <a:extLst>
              <a:ext uri="{FF2B5EF4-FFF2-40B4-BE49-F238E27FC236}">
                <a16:creationId xmlns:a16="http://schemas.microsoft.com/office/drawing/2014/main" id="{04FCF615-2F3D-1940-BEAF-D6ABB276ED37}"/>
              </a:ext>
            </a:extLst>
          </p:cNvPr>
          <p:cNvSpPr>
            <a:spLocks noGrp="1"/>
          </p:cNvSpPr>
          <p:nvPr>
            <p:ph type="pic" sz="quarter" idx="10" hasCustomPrompt="1"/>
          </p:nvPr>
        </p:nvSpPr>
        <p:spPr>
          <a:xfrm>
            <a:off x="-10160" y="1"/>
            <a:ext cx="12202159" cy="4716966"/>
          </a:xfrm>
          <a:prstGeom prst="rect">
            <a:avLst/>
          </a:prstGeom>
          <a:pattFill prst="pct5">
            <a:fgClr>
              <a:schemeClr val="accent1"/>
            </a:fgClr>
            <a:bgClr>
              <a:schemeClr val="bg1"/>
            </a:bgClr>
          </a:pattFill>
        </p:spPr>
        <p:txBody>
          <a:bodyPr tIns="360000" anchor="t" anchorCtr="0"/>
          <a:lstStyle>
            <a:lvl1pPr marL="0" indent="0" algn="ctr">
              <a:buNone/>
              <a:defRPr/>
            </a:lvl1pPr>
          </a:lstStyle>
          <a:p>
            <a:r>
              <a:rPr lang="en-US" err="1"/>
              <a:t>Klik</a:t>
            </a:r>
            <a:r>
              <a:rPr lang="en-US"/>
              <a:t> op het </a:t>
            </a:r>
            <a:r>
              <a:rPr lang="en-US" err="1"/>
              <a:t>icoon</a:t>
            </a:r>
            <a:r>
              <a:rPr lang="en-US"/>
              <a:t/>
            </a:r>
            <a:br>
              <a:rPr lang="en-US"/>
            </a:br>
            <a:r>
              <a:rPr lang="en-US"/>
              <a:t>om </a:t>
            </a:r>
            <a:r>
              <a:rPr lang="en-US" err="1"/>
              <a:t>een</a:t>
            </a:r>
            <a:r>
              <a:rPr lang="en-US"/>
              <a:t> </a:t>
            </a:r>
            <a:r>
              <a:rPr lang="en-US" err="1"/>
              <a:t>afbeelding</a:t>
            </a:r>
            <a:r>
              <a:rPr lang="en-US"/>
              <a:t/>
            </a:r>
            <a:br>
              <a:rPr lang="en-US"/>
            </a:br>
            <a:r>
              <a:rPr lang="en-US"/>
              <a:t>toe </a:t>
            </a:r>
            <a:r>
              <a:rPr lang="en-US" err="1"/>
              <a:t>te</a:t>
            </a:r>
            <a:r>
              <a:rPr lang="en-US"/>
              <a:t> </a:t>
            </a:r>
            <a:r>
              <a:rPr lang="en-US" err="1"/>
              <a:t>voegen</a:t>
            </a:r>
            <a:endParaRPr lang="en-US"/>
          </a:p>
        </p:txBody>
      </p:sp>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2"/>
          <a:stretch>
            <a:fillRect/>
          </a:stretch>
        </p:blipFill>
        <p:spPr>
          <a:xfrm rot="9086079">
            <a:off x="-2054357" y="6644185"/>
            <a:ext cx="4889334" cy="1835995"/>
          </a:xfrm>
          <a:prstGeom prst="rect">
            <a:avLst/>
          </a:prstGeom>
        </p:spPr>
      </p:pic>
      <p:sp>
        <p:nvSpPr>
          <p:cNvPr id="11" name="Text Placeholder 2">
            <a:extLst>
              <a:ext uri="{FF2B5EF4-FFF2-40B4-BE49-F238E27FC236}">
                <a16:creationId xmlns:a16="http://schemas.microsoft.com/office/drawing/2014/main" id="{520FC5ED-0CD9-EA4B-BC52-AC23C7C5070B}"/>
              </a:ext>
            </a:extLst>
          </p:cNvPr>
          <p:cNvSpPr>
            <a:spLocks noGrp="1"/>
          </p:cNvSpPr>
          <p:nvPr>
            <p:ph type="body" sz="quarter" idx="17" hasCustomPrompt="1"/>
          </p:nvPr>
        </p:nvSpPr>
        <p:spPr>
          <a:xfrm>
            <a:off x="1159177" y="4904418"/>
            <a:ext cx="9876253" cy="1145654"/>
          </a:xfrm>
        </p:spPr>
        <p:txBody>
          <a:bodyPr>
            <a:noAutofit/>
          </a:bodyPr>
          <a:lstStyle>
            <a:lvl1pPr marL="0" indent="0" algn="ctr">
              <a:buNone/>
              <a:defRPr sz="4000" b="1">
                <a:solidFill>
                  <a:schemeClr val="accent4"/>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8" name="Graphic 7">
            <a:extLst>
              <a:ext uri="{FF2B5EF4-FFF2-40B4-BE49-F238E27FC236}">
                <a16:creationId xmlns:a16="http://schemas.microsoft.com/office/drawing/2014/main" id="{C97137BB-AA3D-F440-A9F4-55EBD07F426F}"/>
              </a:ext>
            </a:extLst>
          </p:cNvPr>
          <p:cNvPicPr>
            <a:picLocks noChangeAspect="1"/>
          </p:cNvPicPr>
          <p:nvPr userDrawn="1"/>
        </p:nvPicPr>
        <p:blipFill>
          <a:blip r:embed="rId3">
            <a:extLst>
              <a:ext uri="{96DAC541-7B7A-43D3-8B79-37D633B846F1}">
                <asvg:svgBlip xmlns:asvg="http://schemas.microsoft.com/office/drawing/2016/SVG/main" xmlns=""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97362556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04_Tabel">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2"/>
          <a:stretch>
            <a:fillRect/>
          </a:stretch>
        </p:blipFill>
        <p:spPr>
          <a:xfrm rot="9086079">
            <a:off x="-3584983" y="6226741"/>
            <a:ext cx="4889334" cy="1835995"/>
          </a:xfrm>
          <a:prstGeom prst="rect">
            <a:avLst/>
          </a:prstGeom>
        </p:spPr>
      </p:pic>
      <p:sp>
        <p:nvSpPr>
          <p:cNvPr id="5" name="Text Placeholder 2">
            <a:extLst>
              <a:ext uri="{FF2B5EF4-FFF2-40B4-BE49-F238E27FC236}">
                <a16:creationId xmlns:a16="http://schemas.microsoft.com/office/drawing/2014/main" id="{992CD932-E230-EE46-945D-8F8E7B424F36}"/>
              </a:ext>
            </a:extLst>
          </p:cNvPr>
          <p:cNvSpPr>
            <a:spLocks noGrp="1"/>
          </p:cNvSpPr>
          <p:nvPr>
            <p:ph type="body" sz="quarter" idx="17" hasCustomPrompt="1"/>
          </p:nvPr>
        </p:nvSpPr>
        <p:spPr>
          <a:xfrm>
            <a:off x="1159177" y="4904418"/>
            <a:ext cx="9876253" cy="1145654"/>
          </a:xfrm>
        </p:spPr>
        <p:txBody>
          <a:bodyPr>
            <a:noAutofit/>
          </a:bodyPr>
          <a:lstStyle>
            <a:lvl1pPr marL="0" indent="0" algn="ctr">
              <a:buNone/>
              <a:defRPr sz="4000" b="1">
                <a:solidFill>
                  <a:schemeClr val="accent4"/>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8" name="Graphic 7">
            <a:extLst>
              <a:ext uri="{FF2B5EF4-FFF2-40B4-BE49-F238E27FC236}">
                <a16:creationId xmlns:a16="http://schemas.microsoft.com/office/drawing/2014/main" id="{7FBA68E2-85B6-D84E-8C95-6CF04B35FB24}"/>
              </a:ext>
            </a:extLst>
          </p:cNvPr>
          <p:cNvPicPr>
            <a:picLocks noChangeAspect="1"/>
          </p:cNvPicPr>
          <p:nvPr userDrawn="1"/>
        </p:nvPicPr>
        <p:blipFill>
          <a:blip r:embed="rId3">
            <a:extLst>
              <a:ext uri="{96DAC541-7B7A-43D3-8B79-37D633B846F1}">
                <asvg:svgBlip xmlns:asvg="http://schemas.microsoft.com/office/drawing/2016/SVG/main" xmlns=""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3426233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04_Fullscreen foto">
    <p:spTree>
      <p:nvGrpSpPr>
        <p:cNvPr id="1" name=""/>
        <p:cNvGrpSpPr/>
        <p:nvPr/>
      </p:nvGrpSpPr>
      <p:grpSpPr>
        <a:xfrm>
          <a:off x="0" y="0"/>
          <a:ext cx="0" cy="0"/>
          <a:chOff x="0" y="0"/>
          <a:chExt cx="0" cy="0"/>
        </a:xfrm>
      </p:grpSpPr>
      <p:sp>
        <p:nvSpPr>
          <p:cNvPr id="5" name="Picture Placeholder 9">
            <a:extLst>
              <a:ext uri="{FF2B5EF4-FFF2-40B4-BE49-F238E27FC236}">
                <a16:creationId xmlns:a16="http://schemas.microsoft.com/office/drawing/2014/main" id="{5D3C61D8-FF99-3C4B-88DD-14DE10253729}"/>
              </a:ext>
            </a:extLst>
          </p:cNvPr>
          <p:cNvSpPr>
            <a:spLocks noGrp="1"/>
          </p:cNvSpPr>
          <p:nvPr>
            <p:ph type="pic" sz="quarter" idx="10" hasCustomPrompt="1"/>
          </p:nvPr>
        </p:nvSpPr>
        <p:spPr>
          <a:xfrm>
            <a:off x="-20320" y="0"/>
            <a:ext cx="12212320"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r>
              <a:rPr lang="en-US"/>
              <a:t/>
            </a:r>
            <a:br>
              <a:rPr lang="en-US"/>
            </a:br>
            <a:r>
              <a:rPr lang="en-US"/>
              <a:t>om </a:t>
            </a:r>
            <a:r>
              <a:rPr lang="en-US" err="1"/>
              <a:t>een</a:t>
            </a:r>
            <a:r>
              <a:rPr lang="en-US"/>
              <a:t> </a:t>
            </a:r>
            <a:r>
              <a:rPr lang="en-US" err="1"/>
              <a:t>afbeelding</a:t>
            </a:r>
            <a:r>
              <a:rPr lang="en-US"/>
              <a:t/>
            </a:r>
            <a:br>
              <a:rPr lang="en-US"/>
            </a:br>
            <a:r>
              <a:rPr lang="en-US"/>
              <a:t>toe </a:t>
            </a:r>
            <a:r>
              <a:rPr lang="en-US" err="1"/>
              <a:t>te</a:t>
            </a:r>
            <a:r>
              <a:rPr lang="en-US"/>
              <a:t> </a:t>
            </a:r>
            <a:r>
              <a:rPr lang="en-US" err="1"/>
              <a:t>voegen</a:t>
            </a:r>
            <a:endParaRPr lang="en-US"/>
          </a:p>
        </p:txBody>
      </p:sp>
      <p:pic>
        <p:nvPicPr>
          <p:cNvPr id="9" name="Graphic 8">
            <a:extLst>
              <a:ext uri="{FF2B5EF4-FFF2-40B4-BE49-F238E27FC236}">
                <a16:creationId xmlns:a16="http://schemas.microsoft.com/office/drawing/2014/main" id="{60BCC9C6-01D7-D449-A2B2-9DE444F01112}"/>
              </a:ext>
            </a:extLst>
          </p:cNvPr>
          <p:cNvPicPr>
            <a:picLocks noChangeAspect="1"/>
          </p:cNvPicPr>
          <p:nvPr userDrawn="1"/>
        </p:nvPicPr>
        <p:blipFill>
          <a:blip r:embed="rId2">
            <a:extLst>
              <a:ext uri="{96DAC541-7B7A-43D3-8B79-37D633B846F1}">
                <asvg:svgBlip xmlns:asvg="http://schemas.microsoft.com/office/drawing/2016/SVG/main" xmlns="" r:embed="rId3"/>
              </a:ext>
            </a:extLst>
          </a:blip>
          <a:stretch>
            <a:fillRect/>
          </a:stretch>
        </p:blipFill>
        <p:spPr>
          <a:xfrm>
            <a:off x="11140142" y="6049027"/>
            <a:ext cx="859771" cy="625288"/>
          </a:xfrm>
          <a:prstGeom prst="rect">
            <a:avLst/>
          </a:prstGeom>
          <a:effectLst>
            <a:outerShdw blurRad="50800" dist="38100" dir="2700000" algn="ctr" rotWithShape="0">
              <a:srgbClr val="000000">
                <a:alpha val="40000"/>
              </a:srgbClr>
            </a:outerShdw>
          </a:effectLst>
        </p:spPr>
      </p:pic>
      <p:pic>
        <p:nvPicPr>
          <p:cNvPr id="15" name="Picture 14">
            <a:extLst>
              <a:ext uri="{FF2B5EF4-FFF2-40B4-BE49-F238E27FC236}">
                <a16:creationId xmlns:a16="http://schemas.microsoft.com/office/drawing/2014/main" id="{1BDF821E-D104-5341-B217-B5A48913184E}"/>
              </a:ext>
            </a:extLst>
          </p:cNvPr>
          <p:cNvPicPr>
            <a:picLocks noChangeAspect="1"/>
          </p:cNvPicPr>
          <p:nvPr userDrawn="1"/>
        </p:nvPicPr>
        <p:blipFill>
          <a:blip r:embed="rId4"/>
          <a:stretch>
            <a:fillRect/>
          </a:stretch>
        </p:blipFill>
        <p:spPr>
          <a:xfrm rot="9086079">
            <a:off x="6225909" y="6653004"/>
            <a:ext cx="4889334" cy="1835995"/>
          </a:xfrm>
          <a:prstGeom prst="rect">
            <a:avLst/>
          </a:prstGeom>
        </p:spPr>
      </p:pic>
      <p:sp>
        <p:nvSpPr>
          <p:cNvPr id="3" name="Text Placeholder 2">
            <a:extLst>
              <a:ext uri="{FF2B5EF4-FFF2-40B4-BE49-F238E27FC236}">
                <a16:creationId xmlns:a16="http://schemas.microsoft.com/office/drawing/2014/main" id="{C3991A62-0A7C-7441-B328-702138CC5029}"/>
              </a:ext>
            </a:extLst>
          </p:cNvPr>
          <p:cNvSpPr>
            <a:spLocks noGrp="1"/>
          </p:cNvSpPr>
          <p:nvPr>
            <p:ph type="body" sz="quarter" idx="11" hasCustomPrompt="1"/>
          </p:nvPr>
        </p:nvSpPr>
        <p:spPr>
          <a:xfrm>
            <a:off x="1245359" y="2332142"/>
            <a:ext cx="9701283" cy="2193717"/>
          </a:xfrm>
        </p:spPr>
        <p:txBody>
          <a:bodyPr anchor="ctr" anchorCtr="0">
            <a:normAutofit/>
          </a:bodyPr>
          <a:lstStyle>
            <a:lvl1pPr marL="0" indent="0" algn="ctr">
              <a:buNone/>
              <a:defRPr sz="4500" b="1">
                <a:solidFill>
                  <a:schemeClr val="accent4"/>
                </a:solidFill>
                <a:effectLst>
                  <a:outerShdw blurRad="50800" dist="38100" dir="2700000" algn="tl" rotWithShape="0">
                    <a:prstClr val="black">
                      <a:alpha val="40000"/>
                    </a:prstClr>
                  </a:outerShdw>
                </a:effectLst>
              </a:defRPr>
            </a:lvl1pPr>
          </a:lstStyle>
          <a:p>
            <a:pPr lvl="0"/>
            <a:r>
              <a:rPr lang="en-US" err="1"/>
              <a:t>Klik</a:t>
            </a:r>
            <a:r>
              <a:rPr lang="en-US"/>
              <a:t> om de TEKST </a:t>
            </a:r>
            <a:r>
              <a:rPr lang="en-US" err="1"/>
              <a:t>aan</a:t>
            </a:r>
            <a:r>
              <a:rPr lang="en-US"/>
              <a:t> </a:t>
            </a:r>
            <a:r>
              <a:rPr lang="en-US" err="1"/>
              <a:t>te</a:t>
            </a:r>
            <a:r>
              <a:rPr lang="en-US"/>
              <a:t> </a:t>
            </a:r>
            <a:r>
              <a:rPr lang="en-US" err="1"/>
              <a:t>passen</a:t>
            </a:r>
            <a:endParaRPr lang="en-US"/>
          </a:p>
        </p:txBody>
      </p:sp>
    </p:spTree>
    <p:extLst>
      <p:ext uri="{BB962C8B-B14F-4D97-AF65-F5344CB8AC3E}">
        <p14:creationId xmlns:p14="http://schemas.microsoft.com/office/powerpoint/2010/main" val="32949443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slideLayout" Target="../slideLayouts/slideLayout39.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7.xml"/><Relationship Id="rId13" Type="http://schemas.openxmlformats.org/officeDocument/2006/relationships/slideLayout" Target="../slideLayouts/slideLayout52.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slideLayout" Target="../slideLayouts/slideLayout51.xml"/><Relationship Id="rId2" Type="http://schemas.openxmlformats.org/officeDocument/2006/relationships/slideLayout" Target="../slideLayouts/slideLayout41.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 Id="rId14" Type="http://schemas.openxmlformats.org/officeDocument/2006/relationships/theme" Target="../theme/theme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DBC50DF-7050-544E-8371-F8AEF5605F5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de stijl te bewerken</a:t>
            </a:r>
            <a:endParaRPr lang="en-US"/>
          </a:p>
        </p:txBody>
      </p:sp>
      <p:sp>
        <p:nvSpPr>
          <p:cNvPr id="3" name="Text Placeholder 2">
            <a:extLst>
              <a:ext uri="{FF2B5EF4-FFF2-40B4-BE49-F238E27FC236}">
                <a16:creationId xmlns:a16="http://schemas.microsoft.com/office/drawing/2014/main" id="{77171CD6-2867-9641-8BBD-1E61DBE1AC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a:p>
        </p:txBody>
      </p:sp>
      <p:sp>
        <p:nvSpPr>
          <p:cNvPr id="4" name="Date Placeholder 3">
            <a:extLst>
              <a:ext uri="{FF2B5EF4-FFF2-40B4-BE49-F238E27FC236}">
                <a16:creationId xmlns:a16="http://schemas.microsoft.com/office/drawing/2014/main" id="{A256E25B-005D-8348-BE2B-F057D3C9A97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Flanders Art Sans" pitchFamily="2" charset="77"/>
              </a:defRPr>
            </a:lvl1pPr>
          </a:lstStyle>
          <a:p>
            <a:fld id="{A8508049-7D34-F54F-959B-C3977B01A3A2}" type="datetimeFigureOut">
              <a:rPr lang="en-US" smtClean="0"/>
              <a:pPr/>
              <a:t>1/21/2022</a:t>
            </a:fld>
            <a:endParaRPr lang="en-US"/>
          </a:p>
        </p:txBody>
      </p:sp>
      <p:sp>
        <p:nvSpPr>
          <p:cNvPr id="6" name="Slide Number Placeholder 5">
            <a:extLst>
              <a:ext uri="{FF2B5EF4-FFF2-40B4-BE49-F238E27FC236}">
                <a16:creationId xmlns:a16="http://schemas.microsoft.com/office/drawing/2014/main" id="{79DA65D5-8049-4D4E-9239-1C51023A24C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Flanders Art Sans" pitchFamily="2" charset="77"/>
              </a:defRPr>
            </a:lvl1pPr>
          </a:lstStyle>
          <a:p>
            <a:fld id="{725C4CAC-AA3F-594B-A1EB-4BFCBC27B7D5}" type="slidenum">
              <a:rPr lang="en-US" smtClean="0"/>
              <a:pPr/>
              <a:t>‹nr.›</a:t>
            </a:fld>
            <a:endParaRPr lang="en-US"/>
          </a:p>
        </p:txBody>
      </p:sp>
      <p:sp>
        <p:nvSpPr>
          <p:cNvPr id="7" name="Footer Placeholder 6">
            <a:extLst>
              <a:ext uri="{FF2B5EF4-FFF2-40B4-BE49-F238E27FC236}">
                <a16:creationId xmlns:a16="http://schemas.microsoft.com/office/drawing/2014/main" id="{BA61723F-60C3-DC49-B97D-68C0D16997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Flanders Art Sans" pitchFamily="2" charset="77"/>
              </a:defRPr>
            </a:lvl1pPr>
          </a:lstStyle>
          <a:p>
            <a:endParaRPr lang="en-US"/>
          </a:p>
        </p:txBody>
      </p:sp>
    </p:spTree>
    <p:extLst>
      <p:ext uri="{BB962C8B-B14F-4D97-AF65-F5344CB8AC3E}">
        <p14:creationId xmlns:p14="http://schemas.microsoft.com/office/powerpoint/2010/main" val="3958479520"/>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61" r:id="rId3"/>
    <p:sldLayoutId id="2147483669" r:id="rId4"/>
    <p:sldLayoutId id="2147483670" r:id="rId5"/>
    <p:sldLayoutId id="2147483671" r:id="rId6"/>
    <p:sldLayoutId id="2147483672" r:id="rId7"/>
    <p:sldLayoutId id="2147483667" r:id="rId8"/>
    <p:sldLayoutId id="2147483662" r:id="rId9"/>
    <p:sldLayoutId id="2147483663" r:id="rId10"/>
    <p:sldLayoutId id="2147483664" r:id="rId11"/>
    <p:sldLayoutId id="2147483668" r:id="rId12"/>
    <p:sldLayoutId id="2147483665" r:id="rId13"/>
  </p:sldLayoutIdLst>
  <p:txStyles>
    <p:titleStyle>
      <a:lvl1pPr algn="l" defTabSz="914400" rtl="0" eaLnBrk="1" latinLnBrk="0" hangingPunct="1">
        <a:lnSpc>
          <a:spcPct val="90000"/>
        </a:lnSpc>
        <a:spcBef>
          <a:spcPct val="0"/>
        </a:spcBef>
        <a:buNone/>
        <a:defRPr sz="4000" b="1" kern="1200">
          <a:solidFill>
            <a:srgbClr val="C4004B"/>
          </a:solidFill>
          <a:latin typeface="Flanders Art Sans"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rgbClr val="A7BA19"/>
          </a:solidFill>
          <a:latin typeface="Flanders Art Sans"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AAAAAA"/>
          </a:solidFill>
          <a:latin typeface="Flanders Art Sans"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rgbClr val="AAAAAA"/>
          </a:solidFill>
          <a:latin typeface="Flanders Art Sans"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AAAAAA"/>
          </a:solidFill>
          <a:latin typeface="Flanders Art Sans"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000" kern="1200">
          <a:solidFill>
            <a:srgbClr val="AAAAAA"/>
          </a:solidFill>
          <a:latin typeface="Flanders Art Sans"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DBC50DF-7050-544E-8371-F8AEF5605F5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7171CD6-2867-9641-8BBD-1E61DBE1AC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256E25B-005D-8348-BE2B-F057D3C9A97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Flanders Art Sans" pitchFamily="2" charset="77"/>
              </a:defRPr>
            </a:lvl1pPr>
          </a:lstStyle>
          <a:p>
            <a:fld id="{A8508049-7D34-F54F-959B-C3977B01A3A2}" type="datetimeFigureOut">
              <a:rPr lang="en-US" smtClean="0"/>
              <a:pPr/>
              <a:t>1/21/2022</a:t>
            </a:fld>
            <a:endParaRPr lang="en-US"/>
          </a:p>
        </p:txBody>
      </p:sp>
      <p:sp>
        <p:nvSpPr>
          <p:cNvPr id="6" name="Slide Number Placeholder 5">
            <a:extLst>
              <a:ext uri="{FF2B5EF4-FFF2-40B4-BE49-F238E27FC236}">
                <a16:creationId xmlns:a16="http://schemas.microsoft.com/office/drawing/2014/main" id="{79DA65D5-8049-4D4E-9239-1C51023A24C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Flanders Art Sans" pitchFamily="2" charset="77"/>
              </a:defRPr>
            </a:lvl1pPr>
          </a:lstStyle>
          <a:p>
            <a:fld id="{725C4CAC-AA3F-594B-A1EB-4BFCBC27B7D5}" type="slidenum">
              <a:rPr lang="en-US" smtClean="0"/>
              <a:pPr/>
              <a:t>‹nr.›</a:t>
            </a:fld>
            <a:endParaRPr lang="en-US"/>
          </a:p>
        </p:txBody>
      </p:sp>
      <p:sp>
        <p:nvSpPr>
          <p:cNvPr id="7" name="Footer Placeholder 6">
            <a:extLst>
              <a:ext uri="{FF2B5EF4-FFF2-40B4-BE49-F238E27FC236}">
                <a16:creationId xmlns:a16="http://schemas.microsoft.com/office/drawing/2014/main" id="{BA61723F-60C3-DC49-B97D-68C0D16997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Flanders Art Sans" pitchFamily="2" charset="77"/>
              </a:defRPr>
            </a:lvl1pPr>
          </a:lstStyle>
          <a:p>
            <a:endParaRPr lang="en-US"/>
          </a:p>
        </p:txBody>
      </p:sp>
    </p:spTree>
    <p:extLst>
      <p:ext uri="{BB962C8B-B14F-4D97-AF65-F5344CB8AC3E}">
        <p14:creationId xmlns:p14="http://schemas.microsoft.com/office/powerpoint/2010/main" val="2126045926"/>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86" r:id="rId13"/>
  </p:sldLayoutIdLst>
  <p:txStyles>
    <p:titleStyle>
      <a:lvl1pPr algn="l" defTabSz="914400" rtl="0" eaLnBrk="1" latinLnBrk="0" hangingPunct="1">
        <a:lnSpc>
          <a:spcPct val="90000"/>
        </a:lnSpc>
        <a:spcBef>
          <a:spcPct val="0"/>
        </a:spcBef>
        <a:buNone/>
        <a:defRPr sz="4000" b="1" kern="1200">
          <a:solidFill>
            <a:schemeClr val="accent3"/>
          </a:solidFill>
          <a:latin typeface="Flanders Art Sans"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accent2"/>
          </a:solidFill>
          <a:latin typeface="Flanders Art Sans"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AAAAAA"/>
          </a:solidFill>
          <a:latin typeface="Flanders Art Sans"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rgbClr val="AAAAAA"/>
          </a:solidFill>
          <a:latin typeface="Flanders Art Sans"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AAAAAA"/>
          </a:solidFill>
          <a:latin typeface="Flanders Art Sans"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000" kern="1200">
          <a:solidFill>
            <a:srgbClr val="AAAAAA"/>
          </a:solidFill>
          <a:latin typeface="Flanders Art Sans"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DBC50DF-7050-544E-8371-F8AEF5605F5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7171CD6-2867-9641-8BBD-1E61DBE1AC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256E25B-005D-8348-BE2B-F057D3C9A97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Flanders Art Sans" pitchFamily="2" charset="77"/>
              </a:defRPr>
            </a:lvl1pPr>
          </a:lstStyle>
          <a:p>
            <a:fld id="{A8508049-7D34-F54F-959B-C3977B01A3A2}" type="datetimeFigureOut">
              <a:rPr lang="en-US" smtClean="0"/>
              <a:pPr/>
              <a:t>1/21/2022</a:t>
            </a:fld>
            <a:endParaRPr lang="en-US"/>
          </a:p>
        </p:txBody>
      </p:sp>
      <p:sp>
        <p:nvSpPr>
          <p:cNvPr id="6" name="Slide Number Placeholder 5">
            <a:extLst>
              <a:ext uri="{FF2B5EF4-FFF2-40B4-BE49-F238E27FC236}">
                <a16:creationId xmlns:a16="http://schemas.microsoft.com/office/drawing/2014/main" id="{79DA65D5-8049-4D4E-9239-1C51023A24C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Flanders Art Sans" pitchFamily="2" charset="77"/>
              </a:defRPr>
            </a:lvl1pPr>
          </a:lstStyle>
          <a:p>
            <a:fld id="{725C4CAC-AA3F-594B-A1EB-4BFCBC27B7D5}" type="slidenum">
              <a:rPr lang="en-US" smtClean="0"/>
              <a:pPr/>
              <a:t>‹nr.›</a:t>
            </a:fld>
            <a:endParaRPr lang="en-US"/>
          </a:p>
        </p:txBody>
      </p:sp>
      <p:sp>
        <p:nvSpPr>
          <p:cNvPr id="7" name="Footer Placeholder 6">
            <a:extLst>
              <a:ext uri="{FF2B5EF4-FFF2-40B4-BE49-F238E27FC236}">
                <a16:creationId xmlns:a16="http://schemas.microsoft.com/office/drawing/2014/main" id="{BA61723F-60C3-DC49-B97D-68C0D16997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Flanders Art Sans" pitchFamily="2" charset="77"/>
              </a:defRPr>
            </a:lvl1pPr>
          </a:lstStyle>
          <a:p>
            <a:endParaRPr lang="en-US"/>
          </a:p>
        </p:txBody>
      </p:sp>
    </p:spTree>
    <p:extLst>
      <p:ext uri="{BB962C8B-B14F-4D97-AF65-F5344CB8AC3E}">
        <p14:creationId xmlns:p14="http://schemas.microsoft.com/office/powerpoint/2010/main" val="218052781"/>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2" r:id="rId4"/>
    <p:sldLayoutId id="2147483693" r:id="rId5"/>
    <p:sldLayoutId id="2147483694" r:id="rId6"/>
    <p:sldLayoutId id="2147483695" r:id="rId7"/>
    <p:sldLayoutId id="2147483696" r:id="rId8"/>
    <p:sldLayoutId id="2147483697" r:id="rId9"/>
    <p:sldLayoutId id="2147483698" r:id="rId10"/>
    <p:sldLayoutId id="2147483691" r:id="rId11"/>
    <p:sldLayoutId id="2147483699" r:id="rId12"/>
    <p:sldLayoutId id="2147483700" r:id="rId13"/>
  </p:sldLayoutIdLst>
  <p:txStyles>
    <p:titleStyle>
      <a:lvl1pPr algn="l" defTabSz="914400" rtl="0" eaLnBrk="1" latinLnBrk="0" hangingPunct="1">
        <a:lnSpc>
          <a:spcPct val="90000"/>
        </a:lnSpc>
        <a:spcBef>
          <a:spcPct val="0"/>
        </a:spcBef>
        <a:buNone/>
        <a:defRPr sz="4000" b="1" kern="1200">
          <a:solidFill>
            <a:schemeClr val="accent2"/>
          </a:solidFill>
          <a:latin typeface="Flanders Art Sans"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rgbClr val="A7BA19"/>
          </a:solidFill>
          <a:latin typeface="Flanders Art Sans"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AAAAAA"/>
          </a:solidFill>
          <a:latin typeface="Flanders Art Sans"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rgbClr val="AAAAAA"/>
          </a:solidFill>
          <a:latin typeface="Flanders Art Sans"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AAAAAA"/>
          </a:solidFill>
          <a:latin typeface="Flanders Art Sans"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000" kern="1200">
          <a:solidFill>
            <a:srgbClr val="AAAAAA"/>
          </a:solidFill>
          <a:latin typeface="Flanders Art Sans"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DBC50DF-7050-544E-8371-F8AEF5605F5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7171CD6-2867-9641-8BBD-1E61DBE1AC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256E25B-005D-8348-BE2B-F057D3C9A97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Flanders Art Sans" pitchFamily="2" charset="77"/>
              </a:defRPr>
            </a:lvl1pPr>
          </a:lstStyle>
          <a:p>
            <a:fld id="{A8508049-7D34-F54F-959B-C3977B01A3A2}" type="datetimeFigureOut">
              <a:rPr lang="en-US" smtClean="0"/>
              <a:pPr/>
              <a:t>1/21/2022</a:t>
            </a:fld>
            <a:endParaRPr lang="en-US"/>
          </a:p>
        </p:txBody>
      </p:sp>
      <p:sp>
        <p:nvSpPr>
          <p:cNvPr id="6" name="Slide Number Placeholder 5">
            <a:extLst>
              <a:ext uri="{FF2B5EF4-FFF2-40B4-BE49-F238E27FC236}">
                <a16:creationId xmlns:a16="http://schemas.microsoft.com/office/drawing/2014/main" id="{79DA65D5-8049-4D4E-9239-1C51023A24C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Flanders Art Sans" pitchFamily="2" charset="77"/>
              </a:defRPr>
            </a:lvl1pPr>
          </a:lstStyle>
          <a:p>
            <a:fld id="{725C4CAC-AA3F-594B-A1EB-4BFCBC27B7D5}" type="slidenum">
              <a:rPr lang="en-US" smtClean="0"/>
              <a:pPr/>
              <a:t>‹nr.›</a:t>
            </a:fld>
            <a:endParaRPr lang="en-US"/>
          </a:p>
        </p:txBody>
      </p:sp>
      <p:sp>
        <p:nvSpPr>
          <p:cNvPr id="7" name="Footer Placeholder 6">
            <a:extLst>
              <a:ext uri="{FF2B5EF4-FFF2-40B4-BE49-F238E27FC236}">
                <a16:creationId xmlns:a16="http://schemas.microsoft.com/office/drawing/2014/main" id="{BA61723F-60C3-DC49-B97D-68C0D16997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Flanders Art Sans" pitchFamily="2" charset="77"/>
              </a:defRPr>
            </a:lvl1pPr>
          </a:lstStyle>
          <a:p>
            <a:endParaRPr lang="en-US"/>
          </a:p>
        </p:txBody>
      </p:sp>
    </p:spTree>
    <p:extLst>
      <p:ext uri="{BB962C8B-B14F-4D97-AF65-F5344CB8AC3E}">
        <p14:creationId xmlns:p14="http://schemas.microsoft.com/office/powerpoint/2010/main" val="736535365"/>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6" r:id="rId4"/>
    <p:sldLayoutId id="2147483707" r:id="rId5"/>
    <p:sldLayoutId id="2147483708" r:id="rId6"/>
    <p:sldLayoutId id="2147483709" r:id="rId7"/>
    <p:sldLayoutId id="2147483710" r:id="rId8"/>
    <p:sldLayoutId id="2147483711" r:id="rId9"/>
    <p:sldLayoutId id="2147483712" r:id="rId10"/>
    <p:sldLayoutId id="2147483705" r:id="rId11"/>
    <p:sldLayoutId id="2147483713" r:id="rId12"/>
    <p:sldLayoutId id="2147483714" r:id="rId13"/>
  </p:sldLayoutIdLst>
  <p:txStyles>
    <p:titleStyle>
      <a:lvl1pPr algn="l" defTabSz="914400" rtl="0" eaLnBrk="1" latinLnBrk="0" hangingPunct="1">
        <a:lnSpc>
          <a:spcPct val="90000"/>
        </a:lnSpc>
        <a:spcBef>
          <a:spcPct val="0"/>
        </a:spcBef>
        <a:buNone/>
        <a:defRPr sz="4000" b="1" kern="1200">
          <a:solidFill>
            <a:schemeClr val="accent4"/>
          </a:solidFill>
          <a:latin typeface="Flanders Art Sans"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accent3"/>
          </a:solidFill>
          <a:latin typeface="Flanders Art Sans"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AAAAAA"/>
          </a:solidFill>
          <a:latin typeface="Flanders Art Sans"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rgbClr val="AAAAAA"/>
          </a:solidFill>
          <a:latin typeface="Flanders Art Sans"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AAAAAA"/>
          </a:solidFill>
          <a:latin typeface="Flanders Art Sans"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000" kern="1200">
          <a:solidFill>
            <a:srgbClr val="AAAAAA"/>
          </a:solidFill>
          <a:latin typeface="Flanders Art Sans"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normAutofit fontScale="90000"/>
          </a:bodyPr>
          <a:lstStyle/>
          <a:p>
            <a:r>
              <a:rPr lang="nl-BE"/>
              <a:t>Lerend netwerk GOK</a:t>
            </a:r>
            <a:br>
              <a:rPr lang="nl-BE"/>
            </a:br>
            <a:r>
              <a:rPr lang="nl-BE"/>
              <a:t>21/01/2022</a:t>
            </a:r>
          </a:p>
        </p:txBody>
      </p:sp>
      <p:sp>
        <p:nvSpPr>
          <p:cNvPr id="3" name="Tekstvak 2">
            <a:extLst>
              <a:ext uri="{FF2B5EF4-FFF2-40B4-BE49-F238E27FC236}">
                <a16:creationId xmlns:a16="http://schemas.microsoft.com/office/drawing/2014/main" id="{35422431-3CE8-4C97-A762-CCE82843D25C}"/>
              </a:ext>
            </a:extLst>
          </p:cNvPr>
          <p:cNvSpPr txBox="1"/>
          <p:nvPr/>
        </p:nvSpPr>
        <p:spPr>
          <a:xfrm>
            <a:off x="4724400" y="3200400"/>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nl-NL"/>
              <a:t>Klikken om tekst toe te voegen</a:t>
            </a:r>
          </a:p>
        </p:txBody>
      </p:sp>
      <p:pic>
        <p:nvPicPr>
          <p:cNvPr id="3074" name="Picture 2">
            <a:extLst>
              <a:ext uri="{FF2B5EF4-FFF2-40B4-BE49-F238E27FC236}">
                <a16:creationId xmlns:a16="http://schemas.microsoft.com/office/drawing/2014/main" id="{DCC75B9C-88A2-4B78-A39A-995D1E01F224}"/>
              </a:ext>
            </a:extLst>
          </p:cNvPr>
          <p:cNvPicPr>
            <a:picLocks noGrp="1" noChangeAspect="1" noChangeArrowheads="1"/>
          </p:cNvPicPr>
          <p:nvPr>
            <p:ph type="pic" sz="quarter" idx="10"/>
          </p:nvPr>
        </p:nvPicPr>
        <p:blipFill>
          <a:blip r:embed="rId2">
            <a:extLst>
              <a:ext uri="{28A0092B-C50C-407E-A947-70E740481C1C}">
                <a14:useLocalDpi xmlns:a14="http://schemas.microsoft.com/office/drawing/2010/main" val="0"/>
              </a:ext>
            </a:extLst>
          </a:blip>
          <a:srcRect t="3614" b="3614"/>
          <a:stretch>
            <a:fillRect/>
          </a:stretch>
        </p:blipFill>
        <p:spPr bwMode="auto">
          <a:xfrm>
            <a:off x="0" y="0"/>
            <a:ext cx="12191999" cy="47130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50683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6" name="Picture 12" descr="34,451 Welkom Terug Foto&amp;#39;s, Afbeeldingen en Stock Fotografie - 123RF">
            <a:extLst>
              <a:ext uri="{FF2B5EF4-FFF2-40B4-BE49-F238E27FC236}">
                <a16:creationId xmlns:a16="http://schemas.microsoft.com/office/drawing/2014/main" id="{9AD2402E-5E92-4D79-923F-4237CBD02268}"/>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959600" y="1362202"/>
            <a:ext cx="5232399" cy="4133595"/>
          </a:xfrm>
          <a:prstGeom prst="rect">
            <a:avLst/>
          </a:prstGeom>
          <a:solidFill>
            <a:srgbClr val="FFFFFF"/>
          </a:solidFill>
        </p:spPr>
      </p:pic>
      <p:sp>
        <p:nvSpPr>
          <p:cNvPr id="5" name="Titel 4"/>
          <p:cNvSpPr>
            <a:spLocks noGrp="1"/>
          </p:cNvSpPr>
          <p:nvPr>
            <p:ph type="title"/>
          </p:nvPr>
        </p:nvSpPr>
        <p:spPr>
          <a:xfrm>
            <a:off x="434622" y="365126"/>
            <a:ext cx="6025512" cy="1965564"/>
          </a:xfrm>
        </p:spPr>
        <p:txBody>
          <a:bodyPr vert="horz" lIns="91440" tIns="45720" rIns="91440" bIns="45720" rtlCol="0" anchor="ctr">
            <a:normAutofit/>
          </a:bodyPr>
          <a:lstStyle/>
          <a:p>
            <a:r>
              <a:rPr lang="en-US" err="1"/>
              <a:t>Introductie</a:t>
            </a:r>
            <a:endParaRPr lang="en-US"/>
          </a:p>
        </p:txBody>
      </p:sp>
      <p:sp>
        <p:nvSpPr>
          <p:cNvPr id="8" name="Title 2">
            <a:extLst>
              <a:ext uri="{FF2B5EF4-FFF2-40B4-BE49-F238E27FC236}">
                <a16:creationId xmlns:a16="http://schemas.microsoft.com/office/drawing/2014/main" id="{DD99E849-4DE3-544B-AC9A-6339F1D14523}"/>
              </a:ext>
            </a:extLst>
          </p:cNvPr>
          <p:cNvSpPr txBox="1">
            <a:spLocks/>
          </p:cNvSpPr>
          <p:nvPr/>
        </p:nvSpPr>
        <p:spPr>
          <a:xfrm>
            <a:off x="434622" y="2506904"/>
            <a:ext cx="6341096" cy="914400"/>
          </a:xfrm>
          <a:prstGeom prst="rect">
            <a:avLst/>
          </a:prstGeom>
        </p:spPr>
        <p:txBody>
          <a:bodyPr vert="horz" lIns="91440" tIns="45720" rIns="91440" bIns="45720" rtlCol="0">
            <a:normAutofit/>
          </a:bodyPr>
          <a:lstStyle>
            <a:lvl1pPr algn="l" defTabSz="914400" rtl="0" eaLnBrk="1" latinLnBrk="0" hangingPunct="1">
              <a:lnSpc>
                <a:spcPct val="90000"/>
              </a:lnSpc>
              <a:spcBef>
                <a:spcPct val="0"/>
              </a:spcBef>
              <a:buNone/>
              <a:defRPr sz="4000" b="1" kern="1200">
                <a:solidFill>
                  <a:schemeClr val="bg1"/>
                </a:solidFill>
                <a:latin typeface="Flanders Art Sans" pitchFamily="2" charset="77"/>
                <a:ea typeface="+mj-ea"/>
                <a:cs typeface="+mj-cs"/>
              </a:defRPr>
            </a:lvl1pPr>
          </a:lstStyle>
          <a:p>
            <a:pPr>
              <a:spcBef>
                <a:spcPts val="1000"/>
              </a:spcBef>
            </a:pPr>
            <a:r>
              <a:rPr lang="en-US" sz="2400" b="0">
                <a:ea typeface="+mn-ea"/>
                <a:cs typeface="+mn-cs"/>
              </a:rPr>
              <a:t>Verwelkoming</a:t>
            </a:r>
          </a:p>
        </p:txBody>
      </p:sp>
    </p:spTree>
    <p:extLst>
      <p:ext uri="{BB962C8B-B14F-4D97-AF65-F5344CB8AC3E}">
        <p14:creationId xmlns:p14="http://schemas.microsoft.com/office/powerpoint/2010/main" val="22059787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jdelijke aanduiding voor tekst 7">
            <a:extLst>
              <a:ext uri="{FF2B5EF4-FFF2-40B4-BE49-F238E27FC236}">
                <a16:creationId xmlns:a16="http://schemas.microsoft.com/office/drawing/2014/main" id="{C34BCBC8-DE7D-472B-B267-410DC38CD43D}"/>
              </a:ext>
            </a:extLst>
          </p:cNvPr>
          <p:cNvSpPr>
            <a:spLocks noGrp="1"/>
          </p:cNvSpPr>
          <p:nvPr>
            <p:ph type="body" sz="quarter" idx="14"/>
          </p:nvPr>
        </p:nvSpPr>
        <p:spPr/>
        <p:txBody>
          <a:bodyPr>
            <a:normAutofit fontScale="92500" lnSpcReduction="20000"/>
          </a:bodyPr>
          <a:lstStyle/>
          <a:p>
            <a:pPr marL="457200" indent="-457200">
              <a:buFont typeface="Arial" panose="020B0604020202020204" pitchFamily="34" charset="0"/>
              <a:buChar char="•"/>
            </a:pPr>
            <a:r>
              <a:rPr lang="nl-BE" sz="3200" dirty="0">
                <a:solidFill>
                  <a:schemeClr val="tx1"/>
                </a:solidFill>
              </a:rPr>
              <a:t>Wil je spreken? Zet een cijfer in de chat.</a:t>
            </a:r>
          </a:p>
          <a:p>
            <a:pPr marL="457200" indent="-457200">
              <a:buFont typeface="Arial" panose="020B0604020202020204" pitchFamily="34" charset="0"/>
              <a:buChar char="•"/>
            </a:pPr>
            <a:r>
              <a:rPr lang="nl-BE" sz="3200" dirty="0">
                <a:solidFill>
                  <a:schemeClr val="tx1"/>
                </a:solidFill>
              </a:rPr>
              <a:t>Spreek je niet? Zet je microfoon uit.</a:t>
            </a:r>
          </a:p>
          <a:p>
            <a:pPr marL="457200" indent="-457200">
              <a:buFont typeface="Arial" panose="020B0604020202020204" pitchFamily="34" charset="0"/>
              <a:buChar char="•"/>
            </a:pPr>
            <a:r>
              <a:rPr lang="nl-BE" sz="3200" dirty="0">
                <a:solidFill>
                  <a:schemeClr val="tx1"/>
                </a:solidFill>
              </a:rPr>
              <a:t>Laat je camera aan staan (behalve bij slechte verbinding).</a:t>
            </a:r>
          </a:p>
          <a:p>
            <a:pPr marL="457200" indent="-457200">
              <a:buFont typeface="Arial" panose="020B0604020202020204" pitchFamily="34" charset="0"/>
              <a:buChar char="•"/>
            </a:pPr>
            <a:r>
              <a:rPr lang="nl-BE" sz="3200" dirty="0">
                <a:solidFill>
                  <a:schemeClr val="tx1"/>
                </a:solidFill>
              </a:rPr>
              <a:t>Probleem? Zet het in de chat.</a:t>
            </a:r>
          </a:p>
          <a:p>
            <a:pPr marL="457200" indent="-457200">
              <a:buFont typeface="Arial" panose="020B0604020202020204" pitchFamily="34" charset="0"/>
              <a:buChar char="•"/>
            </a:pPr>
            <a:r>
              <a:rPr lang="nl-BE" sz="3200" dirty="0" err="1">
                <a:solidFill>
                  <a:schemeClr val="tx1"/>
                </a:solidFill>
              </a:rPr>
              <a:t>Bring</a:t>
            </a:r>
            <a:r>
              <a:rPr lang="nl-BE" sz="3200" dirty="0">
                <a:solidFill>
                  <a:schemeClr val="tx1"/>
                </a:solidFill>
              </a:rPr>
              <a:t> </a:t>
            </a:r>
            <a:r>
              <a:rPr lang="nl-BE" sz="3200" dirty="0" err="1">
                <a:solidFill>
                  <a:schemeClr val="tx1"/>
                </a:solidFill>
              </a:rPr>
              <a:t>your</a:t>
            </a:r>
            <a:r>
              <a:rPr lang="nl-BE" sz="3200" dirty="0">
                <a:solidFill>
                  <a:schemeClr val="tx1"/>
                </a:solidFill>
              </a:rPr>
              <a:t> </a:t>
            </a:r>
            <a:r>
              <a:rPr lang="nl-BE" sz="3200" dirty="0" err="1">
                <a:solidFill>
                  <a:schemeClr val="tx1"/>
                </a:solidFill>
              </a:rPr>
              <a:t>own</a:t>
            </a:r>
            <a:r>
              <a:rPr lang="nl-BE" sz="3200" dirty="0">
                <a:solidFill>
                  <a:schemeClr val="tx1"/>
                </a:solidFill>
              </a:rPr>
              <a:t> </a:t>
            </a:r>
            <a:r>
              <a:rPr lang="nl-BE" sz="3200" dirty="0" err="1">
                <a:solidFill>
                  <a:schemeClr val="tx1"/>
                </a:solidFill>
              </a:rPr>
              <a:t>booze</a:t>
            </a:r>
            <a:r>
              <a:rPr lang="nl-BE" sz="3200" dirty="0">
                <a:solidFill>
                  <a:schemeClr val="tx1"/>
                </a:solidFill>
              </a:rPr>
              <a:t>! :-)</a:t>
            </a:r>
          </a:p>
          <a:p>
            <a:endParaRPr lang="nl-BE" dirty="0"/>
          </a:p>
        </p:txBody>
      </p:sp>
      <p:sp>
        <p:nvSpPr>
          <p:cNvPr id="6" name="Titel 5">
            <a:extLst>
              <a:ext uri="{FF2B5EF4-FFF2-40B4-BE49-F238E27FC236}">
                <a16:creationId xmlns:a16="http://schemas.microsoft.com/office/drawing/2014/main" id="{06138543-890D-4A65-AEC0-A40AFC5707BF}"/>
              </a:ext>
            </a:extLst>
          </p:cNvPr>
          <p:cNvSpPr>
            <a:spLocks noGrp="1"/>
          </p:cNvSpPr>
          <p:nvPr>
            <p:ph type="ctrTitle"/>
          </p:nvPr>
        </p:nvSpPr>
        <p:spPr/>
        <p:txBody>
          <a:bodyPr/>
          <a:lstStyle/>
          <a:p>
            <a:r>
              <a:rPr lang="nl-BE"/>
              <a:t>Enkele afspraken</a:t>
            </a:r>
          </a:p>
        </p:txBody>
      </p:sp>
    </p:spTree>
    <p:extLst>
      <p:ext uri="{BB962C8B-B14F-4D97-AF65-F5344CB8AC3E}">
        <p14:creationId xmlns:p14="http://schemas.microsoft.com/office/powerpoint/2010/main" val="37370214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tekst 2"/>
          <p:cNvSpPr>
            <a:spLocks noGrp="1"/>
          </p:cNvSpPr>
          <p:nvPr>
            <p:ph type="body" sz="quarter" idx="14"/>
          </p:nvPr>
        </p:nvSpPr>
        <p:spPr>
          <a:xfrm>
            <a:off x="326711" y="1532892"/>
            <a:ext cx="11865289" cy="4951562"/>
          </a:xfrm>
        </p:spPr>
        <p:txBody>
          <a:bodyPr vert="horz" lIns="91440" tIns="45720" rIns="91440" bIns="45720" rtlCol="0" anchor="t">
            <a:normAutofit fontScale="85000" lnSpcReduction="20000"/>
          </a:bodyPr>
          <a:lstStyle/>
          <a:p>
            <a:r>
              <a:rPr lang="nl-BE" sz="2400" dirty="0">
                <a:solidFill>
                  <a:schemeClr val="tx1"/>
                </a:solidFill>
                <a:latin typeface="Flanders Art Sans"/>
              </a:rPr>
              <a:t>13u45 -14u00: Verwelkoming </a:t>
            </a:r>
          </a:p>
          <a:p>
            <a:endParaRPr lang="nl-BE" sz="2400" dirty="0">
              <a:solidFill>
                <a:schemeClr val="tx1"/>
              </a:solidFill>
              <a:latin typeface="Flanders Art Sans"/>
            </a:endParaRPr>
          </a:p>
          <a:p>
            <a:r>
              <a:rPr lang="nl-BE" sz="2400" dirty="0">
                <a:solidFill>
                  <a:schemeClr val="tx1"/>
                </a:solidFill>
                <a:latin typeface="Flanders Art Sans"/>
              </a:rPr>
              <a:t>14u00 – 14u05: Introductie en terugkoppeling over noden en verwachtingen</a:t>
            </a:r>
          </a:p>
          <a:p>
            <a:endParaRPr lang="nl-BE" sz="2400" dirty="0">
              <a:solidFill>
                <a:schemeClr val="tx1"/>
              </a:solidFill>
              <a:latin typeface="Flanders Art Sans"/>
            </a:endParaRPr>
          </a:p>
          <a:p>
            <a:r>
              <a:rPr lang="nl-BE" sz="2400" dirty="0">
                <a:solidFill>
                  <a:schemeClr val="tx1"/>
                </a:solidFill>
                <a:latin typeface="Flanders Art Sans"/>
              </a:rPr>
              <a:t>14u05 – 14u20: Wetenschappelijke onderbouwde succesfactoren voor GOK </a:t>
            </a:r>
          </a:p>
          <a:p>
            <a:endParaRPr lang="nl-BE" sz="2400" dirty="0">
              <a:solidFill>
                <a:schemeClr val="tx1"/>
              </a:solidFill>
              <a:latin typeface="Flanders Art Sans"/>
            </a:endParaRPr>
          </a:p>
          <a:p>
            <a:r>
              <a:rPr lang="nl-BE" sz="2400" dirty="0">
                <a:solidFill>
                  <a:schemeClr val="tx1"/>
                </a:solidFill>
                <a:latin typeface="Flanders Art Sans"/>
              </a:rPr>
              <a:t>14u20 </a:t>
            </a:r>
            <a:r>
              <a:rPr lang="nl-BE" sz="2400">
                <a:solidFill>
                  <a:schemeClr val="tx1"/>
                </a:solidFill>
                <a:latin typeface="Flanders Art Sans"/>
              </a:rPr>
              <a:t>– 14u45: </a:t>
            </a:r>
            <a:r>
              <a:rPr lang="nl-BE" sz="2400" dirty="0">
                <a:solidFill>
                  <a:schemeClr val="tx1"/>
                </a:solidFill>
                <a:latin typeface="Flanders Art Sans"/>
              </a:rPr>
              <a:t>Verkennen, reflecteren, terugkoppelen over proces en tools voor de opmaak van een GOK-plan als onderdeel van het </a:t>
            </a:r>
            <a:r>
              <a:rPr lang="nl-BE" sz="2400" dirty="0" err="1">
                <a:solidFill>
                  <a:schemeClr val="tx1"/>
                </a:solidFill>
                <a:latin typeface="Flanders Art Sans"/>
              </a:rPr>
              <a:t>geïntegeerd</a:t>
            </a:r>
            <a:r>
              <a:rPr lang="nl-BE" sz="2400" dirty="0">
                <a:solidFill>
                  <a:schemeClr val="tx1"/>
                </a:solidFill>
                <a:latin typeface="Flanders Art Sans"/>
              </a:rPr>
              <a:t> schoolbeleidsplan (SOP) </a:t>
            </a:r>
          </a:p>
          <a:p>
            <a:endParaRPr lang="nl-BE" sz="2400" dirty="0">
              <a:solidFill>
                <a:schemeClr val="tx1"/>
              </a:solidFill>
              <a:latin typeface="Flanders Art Sans"/>
            </a:endParaRPr>
          </a:p>
          <a:p>
            <a:r>
              <a:rPr lang="nl-BE" sz="2400" dirty="0">
                <a:solidFill>
                  <a:schemeClr val="tx1"/>
                </a:solidFill>
                <a:latin typeface="Flanders Art Sans"/>
              </a:rPr>
              <a:t>14u45 – 14u55: Pauze</a:t>
            </a:r>
          </a:p>
          <a:p>
            <a:endParaRPr lang="nl-BE" sz="2400" dirty="0">
              <a:solidFill>
                <a:schemeClr val="tx1"/>
              </a:solidFill>
              <a:latin typeface="Flanders Art Sans"/>
            </a:endParaRPr>
          </a:p>
          <a:p>
            <a:r>
              <a:rPr lang="nl-BE" sz="2400" dirty="0">
                <a:solidFill>
                  <a:schemeClr val="tx1"/>
                </a:solidFill>
                <a:latin typeface="Flanders Art Sans"/>
              </a:rPr>
              <a:t>14u55 – 15u55: Verkennen, reflecteren, terugkoppelen over proces en tools voor de opmaak van een GOK-plan als onderdeel van een geïntegreerd schoolbeleidsplan (SOP) </a:t>
            </a:r>
          </a:p>
          <a:p>
            <a:endParaRPr lang="nl-BE" sz="2400" dirty="0">
              <a:solidFill>
                <a:schemeClr val="tx1"/>
              </a:solidFill>
              <a:latin typeface="Flanders Art Sans"/>
            </a:endParaRPr>
          </a:p>
          <a:p>
            <a:r>
              <a:rPr lang="nl-BE" sz="2400" dirty="0">
                <a:solidFill>
                  <a:schemeClr val="tx1"/>
                </a:solidFill>
                <a:latin typeface="Flanders Art Sans"/>
              </a:rPr>
              <a:t>15u50 - 16u00: Vervolg</a:t>
            </a:r>
          </a:p>
        </p:txBody>
      </p:sp>
      <p:sp>
        <p:nvSpPr>
          <p:cNvPr id="4" name="Titel 3"/>
          <p:cNvSpPr>
            <a:spLocks noGrp="1"/>
          </p:cNvSpPr>
          <p:nvPr>
            <p:ph type="ctrTitle"/>
          </p:nvPr>
        </p:nvSpPr>
        <p:spPr>
          <a:xfrm>
            <a:off x="601149" y="560590"/>
            <a:ext cx="8785812" cy="925160"/>
          </a:xfrm>
        </p:spPr>
        <p:txBody>
          <a:bodyPr/>
          <a:lstStyle/>
          <a:p>
            <a:r>
              <a:rPr lang="nl-BE"/>
              <a:t>Agenda</a:t>
            </a:r>
          </a:p>
        </p:txBody>
      </p:sp>
    </p:spTree>
    <p:extLst>
      <p:ext uri="{BB962C8B-B14F-4D97-AF65-F5344CB8AC3E}">
        <p14:creationId xmlns:p14="http://schemas.microsoft.com/office/powerpoint/2010/main" val="13730006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jdelijke aanduiding voor tekst 3"/>
          <p:cNvSpPr>
            <a:spLocks noGrp="1"/>
          </p:cNvSpPr>
          <p:nvPr>
            <p:ph type="body" sz="quarter" idx="11"/>
          </p:nvPr>
        </p:nvSpPr>
        <p:spPr/>
        <p:txBody>
          <a:bodyPr/>
          <a:lstStyle/>
          <a:p>
            <a:r>
              <a:rPr lang="nl-BE"/>
              <a:t>Noden en verwachtingen deelnemers</a:t>
            </a:r>
          </a:p>
        </p:txBody>
      </p:sp>
      <p:sp>
        <p:nvSpPr>
          <p:cNvPr id="5" name="Titel 4"/>
          <p:cNvSpPr>
            <a:spLocks noGrp="1"/>
          </p:cNvSpPr>
          <p:nvPr>
            <p:ph type="title"/>
          </p:nvPr>
        </p:nvSpPr>
        <p:spPr>
          <a:xfrm>
            <a:off x="9730181" y="2232873"/>
            <a:ext cx="2254296" cy="1255537"/>
          </a:xfrm>
        </p:spPr>
        <p:txBody>
          <a:bodyPr>
            <a:normAutofit fontScale="90000"/>
          </a:bodyPr>
          <a:lstStyle/>
          <a:p>
            <a:r>
              <a:rPr lang="nl-BE"/>
              <a:t>Introductie en verwelkoming </a:t>
            </a:r>
          </a:p>
        </p:txBody>
      </p:sp>
      <p:sp>
        <p:nvSpPr>
          <p:cNvPr id="8" name="Title 2">
            <a:extLst>
              <a:ext uri="{FF2B5EF4-FFF2-40B4-BE49-F238E27FC236}">
                <a16:creationId xmlns:a16="http://schemas.microsoft.com/office/drawing/2014/main" id="{DD99E849-4DE3-544B-AC9A-6339F1D14523}"/>
              </a:ext>
            </a:extLst>
          </p:cNvPr>
          <p:cNvSpPr txBox="1">
            <a:spLocks/>
          </p:cNvSpPr>
          <p:nvPr/>
        </p:nvSpPr>
        <p:spPr>
          <a:xfrm>
            <a:off x="434622" y="37322"/>
            <a:ext cx="6025512" cy="196556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b="1" kern="1200">
                <a:solidFill>
                  <a:schemeClr val="bg1"/>
                </a:solidFill>
                <a:latin typeface="Flanders Art Sans" pitchFamily="2" charset="77"/>
                <a:ea typeface="+mj-ea"/>
                <a:cs typeface="+mj-cs"/>
              </a:defRPr>
            </a:lvl1pPr>
          </a:lstStyle>
          <a:p>
            <a:r>
              <a:rPr lang="en-US" err="1"/>
              <a:t>Terugkoppeling</a:t>
            </a:r>
            <a:endParaRPr lang="en-US"/>
          </a:p>
        </p:txBody>
      </p:sp>
      <p:pic>
        <p:nvPicPr>
          <p:cNvPr id="1026" name="Picture 2" descr="What Do you expect from job">
            <a:extLst>
              <a:ext uri="{FF2B5EF4-FFF2-40B4-BE49-F238E27FC236}">
                <a16:creationId xmlns:a16="http://schemas.microsoft.com/office/drawing/2014/main" id="{C6D630A0-253B-4FB3-8897-1005A41C76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1279" y="1712069"/>
            <a:ext cx="5350721" cy="27140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98525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p:cNvSpPr>
            <a:spLocks noGrp="1"/>
          </p:cNvSpPr>
          <p:nvPr>
            <p:ph type="body" sz="quarter" idx="11"/>
          </p:nvPr>
        </p:nvSpPr>
        <p:spPr>
          <a:xfrm>
            <a:off x="208947" y="1686325"/>
            <a:ext cx="9570948" cy="566017"/>
          </a:xfrm>
        </p:spPr>
        <p:txBody>
          <a:bodyPr>
            <a:normAutofit/>
          </a:bodyPr>
          <a:lstStyle/>
          <a:p>
            <a:r>
              <a:rPr lang="nl-BE"/>
              <a:t>Terugkoppeling over noden</a:t>
            </a:r>
          </a:p>
        </p:txBody>
      </p:sp>
      <p:sp>
        <p:nvSpPr>
          <p:cNvPr id="3" name="Tijdelijke aanduiding voor tekst 2"/>
          <p:cNvSpPr>
            <a:spLocks noGrp="1"/>
          </p:cNvSpPr>
          <p:nvPr>
            <p:ph type="body" sz="quarter" idx="14"/>
          </p:nvPr>
        </p:nvSpPr>
        <p:spPr>
          <a:xfrm>
            <a:off x="352891" y="2342259"/>
            <a:ext cx="10651210" cy="4036442"/>
          </a:xfrm>
        </p:spPr>
        <p:txBody>
          <a:bodyPr vert="horz" lIns="91440" tIns="45720" rIns="91440" bIns="45720" rtlCol="0" anchor="t">
            <a:normAutofit/>
          </a:bodyPr>
          <a:lstStyle/>
          <a:p>
            <a:pPr marL="457200" indent="-457200">
              <a:buFont typeface="Arial" panose="020B0604020202020204" pitchFamily="34" charset="0"/>
              <a:buChar char="•"/>
            </a:pPr>
            <a:r>
              <a:rPr lang="nl-BE" sz="2800">
                <a:solidFill>
                  <a:schemeClr val="tx1"/>
                </a:solidFill>
                <a:latin typeface="Flanders Art Sans"/>
              </a:rPr>
              <a:t>Ondersteuning/praktische tools voor het opmaken van een GOK-plan </a:t>
            </a:r>
          </a:p>
          <a:p>
            <a:pPr marL="457200" indent="-457200">
              <a:buChar char="•"/>
            </a:pPr>
            <a:r>
              <a:rPr lang="nl-BE" sz="2800">
                <a:solidFill>
                  <a:schemeClr val="tx1"/>
                </a:solidFill>
                <a:latin typeface="Flanders Art Sans"/>
              </a:rPr>
              <a:t>Concrete voorbeelden: hoe pakken andere scholen met gelijkaardig profiel het aan?</a:t>
            </a:r>
          </a:p>
          <a:p>
            <a:pPr marL="457200" indent="-457200">
              <a:buChar char="•"/>
            </a:pPr>
            <a:r>
              <a:rPr lang="nl-BE" sz="2800">
                <a:solidFill>
                  <a:schemeClr val="tx1"/>
                </a:solidFill>
                <a:latin typeface="Flanders Art Sans"/>
              </a:rPr>
              <a:t>Efficiënte inzet van middelen: wat betekent dit? Wat heeft effect voor de groep kwetsbare leerlingen?</a:t>
            </a:r>
          </a:p>
          <a:p>
            <a:pPr marL="457200" indent="-457200">
              <a:buChar char="•"/>
            </a:pPr>
            <a:r>
              <a:rPr lang="nl-BE" sz="2800">
                <a:solidFill>
                  <a:schemeClr val="tx1"/>
                </a:solidFill>
                <a:latin typeface="Flanders Art Sans"/>
              </a:rPr>
              <a:t>Hoe ga je met GOK-wijs aan de slag? Hoe toon je op termijn de effecten aan van acties gebaseerd op GOK-wijs? </a:t>
            </a:r>
          </a:p>
          <a:p>
            <a:pPr marL="457200" indent="-457200">
              <a:buChar char="•"/>
            </a:pPr>
            <a:endParaRPr lang="nl-BE" sz="2800">
              <a:solidFill>
                <a:schemeClr val="tx1"/>
              </a:solidFill>
              <a:latin typeface="Flanders Art Sans"/>
            </a:endParaRPr>
          </a:p>
          <a:p>
            <a:endParaRPr lang="nl-BE" sz="2800">
              <a:solidFill>
                <a:schemeClr val="tx1"/>
              </a:solidFill>
              <a:latin typeface="Flanders Art Sans"/>
            </a:endParaRPr>
          </a:p>
        </p:txBody>
      </p:sp>
      <p:sp>
        <p:nvSpPr>
          <p:cNvPr id="4" name="Titel 3"/>
          <p:cNvSpPr>
            <a:spLocks noGrp="1"/>
          </p:cNvSpPr>
          <p:nvPr>
            <p:ph type="ctrTitle"/>
          </p:nvPr>
        </p:nvSpPr>
        <p:spPr>
          <a:xfrm>
            <a:off x="211664" y="929041"/>
            <a:ext cx="10933664" cy="925160"/>
          </a:xfrm>
        </p:spPr>
        <p:txBody>
          <a:bodyPr>
            <a:normAutofit/>
          </a:bodyPr>
          <a:lstStyle/>
          <a:p>
            <a:r>
              <a:rPr lang="nl-BE"/>
              <a:t>Noden en verwachtingen</a:t>
            </a:r>
          </a:p>
        </p:txBody>
      </p:sp>
    </p:spTree>
    <p:extLst>
      <p:ext uri="{BB962C8B-B14F-4D97-AF65-F5344CB8AC3E}">
        <p14:creationId xmlns:p14="http://schemas.microsoft.com/office/powerpoint/2010/main" val="18286982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p:cNvSpPr>
            <a:spLocks noGrp="1"/>
          </p:cNvSpPr>
          <p:nvPr>
            <p:ph type="body" sz="quarter" idx="11"/>
          </p:nvPr>
        </p:nvSpPr>
        <p:spPr>
          <a:xfrm>
            <a:off x="208947" y="1686325"/>
            <a:ext cx="9570948" cy="566017"/>
          </a:xfrm>
        </p:spPr>
        <p:txBody>
          <a:bodyPr>
            <a:normAutofit/>
          </a:bodyPr>
          <a:lstStyle/>
          <a:p>
            <a:r>
              <a:rPr lang="nl-BE"/>
              <a:t>Terugkoppeling over verwachtingen</a:t>
            </a:r>
          </a:p>
        </p:txBody>
      </p:sp>
      <p:sp>
        <p:nvSpPr>
          <p:cNvPr id="3" name="Tijdelijke aanduiding voor tekst 2"/>
          <p:cNvSpPr>
            <a:spLocks noGrp="1"/>
          </p:cNvSpPr>
          <p:nvPr>
            <p:ph type="body" sz="quarter" idx="14"/>
          </p:nvPr>
        </p:nvSpPr>
        <p:spPr>
          <a:xfrm>
            <a:off x="352891" y="2274739"/>
            <a:ext cx="10651210" cy="4036442"/>
          </a:xfrm>
        </p:spPr>
        <p:txBody>
          <a:bodyPr vert="horz" lIns="91440" tIns="45720" rIns="91440" bIns="45720" rtlCol="0" anchor="t">
            <a:normAutofit fontScale="92500" lnSpcReduction="20000"/>
          </a:bodyPr>
          <a:lstStyle/>
          <a:p>
            <a:pPr marL="457200" indent="-457200">
              <a:buFont typeface="Arial" panose="020B0604020202020204" pitchFamily="34" charset="0"/>
              <a:buChar char="•"/>
            </a:pPr>
            <a:r>
              <a:rPr lang="nl-BE" sz="2800" dirty="0">
                <a:solidFill>
                  <a:schemeClr val="tx1"/>
                </a:solidFill>
                <a:latin typeface="Flanders Art Sans"/>
              </a:rPr>
              <a:t>We willen </a:t>
            </a:r>
            <a:r>
              <a:rPr lang="nl-BE" sz="2800" dirty="0" err="1">
                <a:solidFill>
                  <a:schemeClr val="tx1"/>
                </a:solidFill>
                <a:latin typeface="Flanders Art Sans"/>
              </a:rPr>
              <a:t>evidence</a:t>
            </a:r>
            <a:r>
              <a:rPr lang="nl-BE" sz="2800" dirty="0">
                <a:solidFill>
                  <a:schemeClr val="tx1"/>
                </a:solidFill>
                <a:latin typeface="Flanders Art Sans"/>
              </a:rPr>
              <a:t> </a:t>
            </a:r>
            <a:r>
              <a:rPr lang="nl-BE" sz="2800" dirty="0" err="1">
                <a:solidFill>
                  <a:schemeClr val="tx1"/>
                </a:solidFill>
                <a:latin typeface="Flanders Art Sans"/>
              </a:rPr>
              <a:t>based</a:t>
            </a:r>
            <a:r>
              <a:rPr lang="nl-BE" sz="2800" dirty="0">
                <a:solidFill>
                  <a:schemeClr val="tx1"/>
                </a:solidFill>
                <a:latin typeface="Flanders Art Sans"/>
              </a:rPr>
              <a:t> aan de slag gaan. Het netwerk kan resultaten/inzichten van recente wetenschappelijke studies in beeld brengen.</a:t>
            </a:r>
          </a:p>
          <a:p>
            <a:pPr marL="457200" indent="-457200">
              <a:buFont typeface="Arial" panose="020B0604020202020204" pitchFamily="34" charset="0"/>
              <a:buChar char="•"/>
            </a:pPr>
            <a:r>
              <a:rPr lang="nl-BE" sz="2800" dirty="0">
                <a:solidFill>
                  <a:schemeClr val="tx1"/>
                </a:solidFill>
                <a:latin typeface="Flanders Art Sans"/>
              </a:rPr>
              <a:t>Kennisuitwisseling bevorderen vooral tussen scholen met een soortgelijk profiel</a:t>
            </a:r>
          </a:p>
          <a:p>
            <a:pPr marL="457200" indent="-457200">
              <a:buFont typeface="Arial" panose="020B0604020202020204" pitchFamily="34" charset="0"/>
              <a:buChar char="•"/>
            </a:pPr>
            <a:r>
              <a:rPr lang="nl-BE" sz="2800" dirty="0">
                <a:solidFill>
                  <a:schemeClr val="tx1"/>
                </a:solidFill>
                <a:latin typeface="Flanders Art Sans"/>
              </a:rPr>
              <a:t>Hoe maken we de overstap van de vorige GOK-cycli naar de nieuwe aanpak? Er is nog veel onduidelijkheid ook wat betreft de evaluatie van het beleid.  We willen niet starten op nul. Wel voortbouwen op bestaande aanpak en op basis van GOK-wijs nieuwe acties toevoegen. </a:t>
            </a:r>
          </a:p>
          <a:p>
            <a:pPr marL="457200" indent="-457200">
              <a:buFont typeface="Arial" panose="020B0604020202020204" pitchFamily="34" charset="0"/>
              <a:buChar char="•"/>
            </a:pPr>
            <a:r>
              <a:rPr lang="nl-BE" sz="2800" dirty="0">
                <a:solidFill>
                  <a:schemeClr val="tx1"/>
                </a:solidFill>
                <a:latin typeface="Flanders Art Sans"/>
              </a:rPr>
              <a:t>Hulp om een GOK-plan te ontwikkelen dat deel uitmaakt van een geïntegreerd schoolontwikkelingsplan (SOP)   </a:t>
            </a:r>
          </a:p>
          <a:p>
            <a:pPr marL="457200" indent="-457200">
              <a:buFont typeface="Arial" panose="020B0604020202020204" pitchFamily="34" charset="0"/>
              <a:buChar char="•"/>
            </a:pPr>
            <a:endParaRPr lang="nl-BE" sz="2800" dirty="0">
              <a:solidFill>
                <a:schemeClr val="tx1"/>
              </a:solidFill>
              <a:latin typeface="Flanders Art Sans"/>
            </a:endParaRPr>
          </a:p>
          <a:p>
            <a:pPr marL="457200" indent="-457200">
              <a:buFont typeface="Arial" panose="020B0604020202020204" pitchFamily="34" charset="0"/>
              <a:buChar char="•"/>
            </a:pPr>
            <a:endParaRPr lang="nl-BE" sz="2800" dirty="0">
              <a:solidFill>
                <a:schemeClr val="tx1"/>
              </a:solidFill>
              <a:latin typeface="Flanders Art Sans"/>
            </a:endParaRPr>
          </a:p>
          <a:p>
            <a:endParaRPr lang="nl-BE" sz="2800" dirty="0">
              <a:solidFill>
                <a:schemeClr val="tx1"/>
              </a:solidFill>
              <a:latin typeface="Flanders Art Sans"/>
            </a:endParaRPr>
          </a:p>
          <a:p>
            <a:endParaRPr lang="nl-BE" sz="2800" dirty="0">
              <a:solidFill>
                <a:schemeClr val="tx1"/>
              </a:solidFill>
              <a:latin typeface="Flanders Art Sans"/>
            </a:endParaRPr>
          </a:p>
        </p:txBody>
      </p:sp>
      <p:sp>
        <p:nvSpPr>
          <p:cNvPr id="4" name="Titel 3"/>
          <p:cNvSpPr>
            <a:spLocks noGrp="1"/>
          </p:cNvSpPr>
          <p:nvPr>
            <p:ph type="ctrTitle"/>
          </p:nvPr>
        </p:nvSpPr>
        <p:spPr>
          <a:xfrm>
            <a:off x="211664" y="929041"/>
            <a:ext cx="10933664" cy="925160"/>
          </a:xfrm>
        </p:spPr>
        <p:txBody>
          <a:bodyPr>
            <a:normAutofit/>
          </a:bodyPr>
          <a:lstStyle/>
          <a:p>
            <a:r>
              <a:rPr lang="nl-BE"/>
              <a:t>Noden en verwachtingen</a:t>
            </a:r>
          </a:p>
        </p:txBody>
      </p:sp>
    </p:spTree>
    <p:extLst>
      <p:ext uri="{BB962C8B-B14F-4D97-AF65-F5344CB8AC3E}">
        <p14:creationId xmlns:p14="http://schemas.microsoft.com/office/powerpoint/2010/main" val="34868217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773AF012-17C3-4769-9EBD-D9EAF9FDA257}"/>
              </a:ext>
            </a:extLst>
          </p:cNvPr>
          <p:cNvSpPr>
            <a:spLocks noGrp="1"/>
          </p:cNvSpPr>
          <p:nvPr>
            <p:ph type="title"/>
          </p:nvPr>
        </p:nvSpPr>
        <p:spPr/>
        <p:txBody>
          <a:bodyPr>
            <a:normAutofit fontScale="90000"/>
          </a:bodyPr>
          <a:lstStyle/>
          <a:p>
            <a:r>
              <a:rPr lang="en-US" err="1"/>
              <a:t>Wetenschappelijke</a:t>
            </a:r>
            <a:r>
              <a:rPr lang="en-US"/>
              <a:t> </a:t>
            </a:r>
            <a:r>
              <a:rPr lang="en-US" err="1"/>
              <a:t>onderbouwde</a:t>
            </a:r>
            <a:r>
              <a:rPr lang="en-US"/>
              <a:t> </a:t>
            </a:r>
            <a:r>
              <a:rPr lang="en-US" err="1"/>
              <a:t>succesfactoren</a:t>
            </a:r>
            <a:r>
              <a:rPr lang="en-US"/>
              <a:t> </a:t>
            </a:r>
            <a:r>
              <a:rPr lang="en-US" err="1"/>
              <a:t>voor</a:t>
            </a:r>
            <a:r>
              <a:rPr lang="en-US"/>
              <a:t> GOK</a:t>
            </a:r>
            <a:endParaRPr lang="nl-BE"/>
          </a:p>
        </p:txBody>
      </p:sp>
      <p:sp>
        <p:nvSpPr>
          <p:cNvPr id="4" name="Tijdelijke aanduiding voor tekst 3">
            <a:extLst>
              <a:ext uri="{FF2B5EF4-FFF2-40B4-BE49-F238E27FC236}">
                <a16:creationId xmlns:a16="http://schemas.microsoft.com/office/drawing/2014/main" id="{47628854-F26C-4B77-9B9E-0D19D489D079}"/>
              </a:ext>
            </a:extLst>
          </p:cNvPr>
          <p:cNvSpPr>
            <a:spLocks noGrp="1"/>
          </p:cNvSpPr>
          <p:nvPr>
            <p:ph type="body" sz="quarter" idx="11"/>
          </p:nvPr>
        </p:nvSpPr>
        <p:spPr/>
        <p:txBody>
          <a:bodyPr/>
          <a:lstStyle/>
          <a:p>
            <a:endParaRPr lang="nl-BE"/>
          </a:p>
        </p:txBody>
      </p:sp>
      <p:pic>
        <p:nvPicPr>
          <p:cNvPr id="18" name="Tijdelijke aanduiding voor afbeelding 17" descr="Afbeelding met tekst, lucht, berg, buiten&#10;&#10;Automatisch gegenereerde beschrijving">
            <a:extLst>
              <a:ext uri="{FF2B5EF4-FFF2-40B4-BE49-F238E27FC236}">
                <a16:creationId xmlns:a16="http://schemas.microsoft.com/office/drawing/2014/main" id="{79F005A9-4B3C-431A-9771-8412B6069729}"/>
              </a:ext>
            </a:extLst>
          </p:cNvPr>
          <p:cNvPicPr>
            <a:picLocks noGrp="1" noChangeAspect="1"/>
          </p:cNvPicPr>
          <p:nvPr>
            <p:ph type="pic" sz="quarter" idx="10"/>
          </p:nvPr>
        </p:nvPicPr>
        <p:blipFill>
          <a:blip r:embed="rId2"/>
          <a:srcRect l="28542" r="28542"/>
          <a:stretch>
            <a:fillRect/>
          </a:stretch>
        </p:blipFill>
        <p:spPr>
          <a:xfrm>
            <a:off x="6959600" y="0"/>
            <a:ext cx="5232400" cy="6858000"/>
          </a:xfrm>
        </p:spPr>
      </p:pic>
    </p:spTree>
    <p:extLst>
      <p:ext uri="{BB962C8B-B14F-4D97-AF65-F5344CB8AC3E}">
        <p14:creationId xmlns:p14="http://schemas.microsoft.com/office/powerpoint/2010/main" val="37613561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p:cNvSpPr>
            <a:spLocks noGrp="1"/>
          </p:cNvSpPr>
          <p:nvPr>
            <p:ph type="body" sz="quarter" idx="11"/>
          </p:nvPr>
        </p:nvSpPr>
        <p:spPr>
          <a:xfrm>
            <a:off x="208947" y="1686325"/>
            <a:ext cx="9570948" cy="566017"/>
          </a:xfrm>
        </p:spPr>
        <p:txBody>
          <a:bodyPr>
            <a:normAutofit/>
          </a:bodyPr>
          <a:lstStyle/>
          <a:p>
            <a:r>
              <a:rPr lang="nl-BE" dirty="0"/>
              <a:t>Wetenschappelijk onderbouwde interventies</a:t>
            </a:r>
          </a:p>
        </p:txBody>
      </p:sp>
      <p:sp>
        <p:nvSpPr>
          <p:cNvPr id="3" name="Tijdelijke aanduiding voor tekst 2"/>
          <p:cNvSpPr>
            <a:spLocks noGrp="1"/>
          </p:cNvSpPr>
          <p:nvPr>
            <p:ph type="body" sz="quarter" idx="14"/>
          </p:nvPr>
        </p:nvSpPr>
        <p:spPr>
          <a:xfrm>
            <a:off x="352891" y="2274739"/>
            <a:ext cx="10651210" cy="4036442"/>
          </a:xfrm>
        </p:spPr>
        <p:txBody>
          <a:bodyPr vert="horz" lIns="91440" tIns="45720" rIns="91440" bIns="45720" rtlCol="0" anchor="t">
            <a:normAutofit/>
          </a:bodyPr>
          <a:lstStyle/>
          <a:p>
            <a:pPr marL="457200" indent="-457200">
              <a:buFont typeface="Arial" panose="020B0604020202020204" pitchFamily="34" charset="0"/>
              <a:buChar char="•"/>
            </a:pPr>
            <a:r>
              <a:rPr lang="nl-BE" sz="2800" dirty="0">
                <a:solidFill>
                  <a:schemeClr val="tx1"/>
                </a:solidFill>
                <a:latin typeface="Flanders Art Sans"/>
              </a:rPr>
              <a:t>Doelgerichte differentiatie</a:t>
            </a:r>
          </a:p>
          <a:p>
            <a:pPr marL="457200" indent="-457200">
              <a:buFont typeface="Arial" panose="020B0604020202020204" pitchFamily="34" charset="0"/>
              <a:buChar char="•"/>
            </a:pPr>
            <a:r>
              <a:rPr lang="nl-BE" sz="2800" dirty="0">
                <a:solidFill>
                  <a:schemeClr val="tx1"/>
                </a:solidFill>
                <a:latin typeface="Flanders Art Sans"/>
              </a:rPr>
              <a:t>Co-gestuurd en sociaal gestuurd leren (“samen leren”)</a:t>
            </a:r>
          </a:p>
          <a:p>
            <a:pPr marL="457200" indent="-457200">
              <a:buFont typeface="Arial" panose="020B0604020202020204" pitchFamily="34" charset="0"/>
              <a:buChar char="•"/>
            </a:pPr>
            <a:r>
              <a:rPr lang="nl-BE" sz="2800" dirty="0">
                <a:solidFill>
                  <a:schemeClr val="tx1"/>
                </a:solidFill>
                <a:latin typeface="Flanders Art Sans"/>
              </a:rPr>
              <a:t>Hoge verwachtingen en open leerpotentieel</a:t>
            </a:r>
          </a:p>
          <a:p>
            <a:pPr marL="457200" indent="-457200">
              <a:buFont typeface="Arial" panose="020B0604020202020204" pitchFamily="34" charset="0"/>
              <a:buChar char="•"/>
            </a:pPr>
            <a:r>
              <a:rPr lang="nl-BE" sz="2800" dirty="0">
                <a:solidFill>
                  <a:schemeClr val="tx1"/>
                </a:solidFill>
                <a:latin typeface="Flanders Art Sans"/>
              </a:rPr>
              <a:t>Onderzoekend leidinggeven rond GOK</a:t>
            </a:r>
          </a:p>
          <a:p>
            <a:pPr marL="457200" indent="-457200">
              <a:buFont typeface="Arial" panose="020B0604020202020204" pitchFamily="34" charset="0"/>
              <a:buChar char="•"/>
            </a:pPr>
            <a:r>
              <a:rPr lang="nl-BE" sz="2800" dirty="0">
                <a:solidFill>
                  <a:schemeClr val="tx1"/>
                </a:solidFill>
                <a:latin typeface="Flanders Art Sans"/>
              </a:rPr>
              <a:t>Deskundigheid rond meertaligheid en diversiteit verhogen</a:t>
            </a:r>
          </a:p>
          <a:p>
            <a:pPr marL="457200" indent="-457200">
              <a:buFont typeface="Arial" panose="020B0604020202020204" pitchFamily="34" charset="0"/>
              <a:buChar char="•"/>
            </a:pPr>
            <a:r>
              <a:rPr lang="nl-BE" sz="2800" dirty="0">
                <a:solidFill>
                  <a:schemeClr val="tx1"/>
                </a:solidFill>
                <a:latin typeface="Flanders Art Sans"/>
              </a:rPr>
              <a:t>Werken met formatieve evaluatie en feedback</a:t>
            </a:r>
          </a:p>
          <a:p>
            <a:pPr marL="457200" indent="-457200">
              <a:buFont typeface="Arial" panose="020B0604020202020204" pitchFamily="34" charset="0"/>
              <a:buChar char="•"/>
            </a:pPr>
            <a:r>
              <a:rPr lang="nl-BE" sz="2800" dirty="0">
                <a:solidFill>
                  <a:schemeClr val="tx1"/>
                </a:solidFill>
                <a:latin typeface="Flanders Art Sans"/>
              </a:rPr>
              <a:t>Belang van betrokkenheid in brede zin</a:t>
            </a:r>
          </a:p>
          <a:p>
            <a:pPr marL="457200" indent="-457200">
              <a:buFont typeface="Arial" panose="020B0604020202020204" pitchFamily="34" charset="0"/>
              <a:buChar char="•"/>
            </a:pPr>
            <a:endParaRPr lang="nl-BE" sz="2800" dirty="0">
              <a:solidFill>
                <a:schemeClr val="tx1"/>
              </a:solidFill>
              <a:latin typeface="Flanders Art Sans"/>
            </a:endParaRPr>
          </a:p>
          <a:p>
            <a:endParaRPr lang="nl-BE" sz="2800" dirty="0">
              <a:solidFill>
                <a:schemeClr val="tx1"/>
              </a:solidFill>
              <a:latin typeface="Flanders Art Sans"/>
            </a:endParaRPr>
          </a:p>
          <a:p>
            <a:endParaRPr lang="nl-BE" sz="2800" dirty="0">
              <a:solidFill>
                <a:schemeClr val="tx1"/>
              </a:solidFill>
              <a:latin typeface="Flanders Art Sans"/>
            </a:endParaRPr>
          </a:p>
        </p:txBody>
      </p:sp>
      <p:sp>
        <p:nvSpPr>
          <p:cNvPr id="4" name="Titel 3"/>
          <p:cNvSpPr>
            <a:spLocks noGrp="1"/>
          </p:cNvSpPr>
          <p:nvPr>
            <p:ph type="ctrTitle"/>
          </p:nvPr>
        </p:nvSpPr>
        <p:spPr>
          <a:xfrm>
            <a:off x="211664" y="929041"/>
            <a:ext cx="10933664" cy="925160"/>
          </a:xfrm>
        </p:spPr>
        <p:txBody>
          <a:bodyPr>
            <a:normAutofit/>
          </a:bodyPr>
          <a:lstStyle/>
          <a:p>
            <a:r>
              <a:rPr lang="nl-BE" dirty="0"/>
              <a:t>Gelijke onderwijskansen</a:t>
            </a:r>
          </a:p>
        </p:txBody>
      </p:sp>
    </p:spTree>
    <p:extLst>
      <p:ext uri="{BB962C8B-B14F-4D97-AF65-F5344CB8AC3E}">
        <p14:creationId xmlns:p14="http://schemas.microsoft.com/office/powerpoint/2010/main" val="31003794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p:cNvSpPr>
            <a:spLocks noGrp="1"/>
          </p:cNvSpPr>
          <p:nvPr>
            <p:ph type="body" sz="quarter" idx="11"/>
          </p:nvPr>
        </p:nvSpPr>
        <p:spPr>
          <a:xfrm>
            <a:off x="208947" y="1686325"/>
            <a:ext cx="9570948" cy="566017"/>
          </a:xfrm>
        </p:spPr>
        <p:txBody>
          <a:bodyPr>
            <a:normAutofit/>
          </a:bodyPr>
          <a:lstStyle/>
          <a:p>
            <a:r>
              <a:rPr lang="nl-BE" dirty="0"/>
              <a:t>Wetenschappelijk onderbouwde interventies</a:t>
            </a:r>
          </a:p>
        </p:txBody>
      </p:sp>
      <p:sp>
        <p:nvSpPr>
          <p:cNvPr id="3" name="Tijdelijke aanduiding voor tekst 2"/>
          <p:cNvSpPr>
            <a:spLocks noGrp="1"/>
          </p:cNvSpPr>
          <p:nvPr>
            <p:ph type="body" sz="quarter" idx="14"/>
          </p:nvPr>
        </p:nvSpPr>
        <p:spPr>
          <a:xfrm>
            <a:off x="352891" y="2274739"/>
            <a:ext cx="10651210" cy="4036442"/>
          </a:xfrm>
        </p:spPr>
        <p:txBody>
          <a:bodyPr vert="horz" lIns="91440" tIns="45720" rIns="91440" bIns="45720" rtlCol="0" anchor="t">
            <a:normAutofit/>
          </a:bodyPr>
          <a:lstStyle/>
          <a:p>
            <a:pPr marL="457200" indent="-457200">
              <a:buFont typeface="Arial" panose="020B0604020202020204" pitchFamily="34" charset="0"/>
              <a:buChar char="•"/>
            </a:pPr>
            <a:r>
              <a:rPr lang="nl-BE" sz="2800" dirty="0">
                <a:solidFill>
                  <a:schemeClr val="tx1"/>
                </a:solidFill>
                <a:latin typeface="Flanders Art Sans"/>
              </a:rPr>
              <a:t>Het aanwendingsbeleid van scholen vandaag</a:t>
            </a:r>
          </a:p>
          <a:p>
            <a:pPr marL="1143000" lvl="1" indent="-457200"/>
            <a:r>
              <a:rPr lang="nl-BE" sz="2400" dirty="0">
                <a:solidFill>
                  <a:schemeClr val="tx1"/>
                </a:solidFill>
                <a:latin typeface="Flanders Art Sans"/>
              </a:rPr>
              <a:t>Voornamelijk in functie van differentiatie</a:t>
            </a:r>
          </a:p>
          <a:p>
            <a:pPr marL="1143000" lvl="1" indent="-457200"/>
            <a:r>
              <a:rPr lang="nl-BE" sz="2400" dirty="0">
                <a:solidFill>
                  <a:schemeClr val="tx1"/>
                </a:solidFill>
                <a:latin typeface="Flanders Art Sans"/>
              </a:rPr>
              <a:t>Minder aanwending lestijden op niveau van leerkrachten of projecten op schoolniveau</a:t>
            </a:r>
          </a:p>
          <a:p>
            <a:pPr marL="457200" indent="-457200">
              <a:buFont typeface="Arial" panose="020B0604020202020204" pitchFamily="34" charset="0"/>
              <a:buChar char="•"/>
            </a:pPr>
            <a:r>
              <a:rPr lang="nl-BE" sz="2800" dirty="0">
                <a:solidFill>
                  <a:schemeClr val="tx1"/>
                </a:solidFill>
                <a:latin typeface="Flanders Art Sans"/>
              </a:rPr>
              <a:t>Bestaande strategieën en praktijken inzake aanwending</a:t>
            </a:r>
          </a:p>
          <a:p>
            <a:pPr marL="1143000" lvl="1" indent="-457200"/>
            <a:r>
              <a:rPr lang="nl-BE" sz="2400" dirty="0">
                <a:solidFill>
                  <a:schemeClr val="tx1"/>
                </a:solidFill>
                <a:latin typeface="Flanders Art Sans"/>
              </a:rPr>
              <a:t>Om academisch engagement te bevorderen</a:t>
            </a:r>
          </a:p>
          <a:p>
            <a:pPr marL="1143000" lvl="1" indent="-457200"/>
            <a:r>
              <a:rPr lang="nl-BE" sz="2400" dirty="0">
                <a:solidFill>
                  <a:schemeClr val="tx1"/>
                </a:solidFill>
                <a:latin typeface="Flanders Art Sans"/>
              </a:rPr>
              <a:t>Om psychosociaal engagement te bevorderen</a:t>
            </a:r>
          </a:p>
          <a:p>
            <a:pPr marL="1143000" lvl="1" indent="-457200"/>
            <a:r>
              <a:rPr lang="nl-BE" sz="2400" dirty="0">
                <a:solidFill>
                  <a:schemeClr val="tx1"/>
                </a:solidFill>
                <a:latin typeface="Flanders Art Sans"/>
              </a:rPr>
              <a:t>Om leeromgevingen krachtiger te maken</a:t>
            </a:r>
          </a:p>
          <a:p>
            <a:endParaRPr lang="nl-BE" sz="2800" dirty="0">
              <a:solidFill>
                <a:schemeClr val="tx1"/>
              </a:solidFill>
              <a:latin typeface="Flanders Art Sans"/>
            </a:endParaRPr>
          </a:p>
        </p:txBody>
      </p:sp>
      <p:sp>
        <p:nvSpPr>
          <p:cNvPr id="4" name="Titel 3"/>
          <p:cNvSpPr>
            <a:spLocks noGrp="1"/>
          </p:cNvSpPr>
          <p:nvPr>
            <p:ph type="ctrTitle"/>
          </p:nvPr>
        </p:nvSpPr>
        <p:spPr>
          <a:xfrm>
            <a:off x="211664" y="929041"/>
            <a:ext cx="10933664" cy="925160"/>
          </a:xfrm>
        </p:spPr>
        <p:txBody>
          <a:bodyPr>
            <a:normAutofit/>
          </a:bodyPr>
          <a:lstStyle/>
          <a:p>
            <a:r>
              <a:rPr lang="nl-BE" dirty="0"/>
              <a:t>Aanwending van GOK-middelen</a:t>
            </a:r>
          </a:p>
        </p:txBody>
      </p:sp>
    </p:spTree>
    <p:extLst>
      <p:ext uri="{BB962C8B-B14F-4D97-AF65-F5344CB8AC3E}">
        <p14:creationId xmlns:p14="http://schemas.microsoft.com/office/powerpoint/2010/main" val="9379012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tekst 2">
            <a:extLst>
              <a:ext uri="{FF2B5EF4-FFF2-40B4-BE49-F238E27FC236}">
                <a16:creationId xmlns:a16="http://schemas.microsoft.com/office/drawing/2014/main" id="{479E5B09-C6AF-466F-9766-9CAB4B8F987C}"/>
              </a:ext>
            </a:extLst>
          </p:cNvPr>
          <p:cNvSpPr>
            <a:spLocks noGrp="1"/>
          </p:cNvSpPr>
          <p:nvPr>
            <p:ph type="body" sz="quarter" idx="14"/>
          </p:nvPr>
        </p:nvSpPr>
        <p:spPr/>
        <p:txBody>
          <a:bodyPr vert="horz" lIns="91440" tIns="45720" rIns="91440" bIns="45720" rtlCol="0" anchor="t">
            <a:normAutofit/>
          </a:bodyPr>
          <a:lstStyle/>
          <a:p>
            <a:r>
              <a:rPr lang="nl-BE" dirty="0">
                <a:solidFill>
                  <a:schemeClr val="tx1"/>
                </a:solidFill>
                <a:latin typeface="Flanders Art Sans"/>
              </a:rPr>
              <a:t> </a:t>
            </a:r>
            <a:endParaRPr lang="nl-BE" dirty="0">
              <a:solidFill>
                <a:schemeClr val="tx1"/>
              </a:solidFill>
            </a:endParaRPr>
          </a:p>
        </p:txBody>
      </p:sp>
      <p:sp>
        <p:nvSpPr>
          <p:cNvPr id="4" name="Titel 3">
            <a:extLst>
              <a:ext uri="{FF2B5EF4-FFF2-40B4-BE49-F238E27FC236}">
                <a16:creationId xmlns:a16="http://schemas.microsoft.com/office/drawing/2014/main" id="{4481CB61-E515-4CBF-89F9-5A95C069F526}"/>
              </a:ext>
            </a:extLst>
          </p:cNvPr>
          <p:cNvSpPr>
            <a:spLocks noGrp="1"/>
          </p:cNvSpPr>
          <p:nvPr>
            <p:ph type="ctrTitle"/>
          </p:nvPr>
        </p:nvSpPr>
        <p:spPr>
          <a:xfrm>
            <a:off x="205497" y="1"/>
            <a:ext cx="8785812" cy="776034"/>
          </a:xfrm>
        </p:spPr>
        <p:txBody>
          <a:bodyPr/>
          <a:lstStyle/>
          <a:p>
            <a:r>
              <a:rPr lang="nl-BE" dirty="0"/>
              <a:t>Verdeling in </a:t>
            </a:r>
            <a:r>
              <a:rPr lang="nl-BE" dirty="0" err="1"/>
              <a:t>breakout</a:t>
            </a:r>
            <a:r>
              <a:rPr lang="nl-BE" dirty="0"/>
              <a:t> rooms</a:t>
            </a:r>
          </a:p>
        </p:txBody>
      </p:sp>
      <p:graphicFrame>
        <p:nvGraphicFramePr>
          <p:cNvPr id="5" name="Tabel 4"/>
          <p:cNvGraphicFramePr>
            <a:graphicFrameLocks noGrp="1"/>
          </p:cNvGraphicFramePr>
          <p:nvPr>
            <p:extLst>
              <p:ext uri="{D42A27DB-BD31-4B8C-83A1-F6EECF244321}">
                <p14:modId xmlns:p14="http://schemas.microsoft.com/office/powerpoint/2010/main" val="3755416770"/>
              </p:ext>
            </p:extLst>
          </p:nvPr>
        </p:nvGraphicFramePr>
        <p:xfrm>
          <a:off x="180091" y="646806"/>
          <a:ext cx="2500735" cy="2926080"/>
        </p:xfrm>
        <a:graphic>
          <a:graphicData uri="http://schemas.openxmlformats.org/drawingml/2006/table">
            <a:tbl>
              <a:tblPr firstRow="1" bandRow="1">
                <a:tableStyleId>{5C22544A-7EE6-4342-B048-85BDC9FD1C3A}</a:tableStyleId>
              </a:tblPr>
              <a:tblGrid>
                <a:gridCol w="2500735">
                  <a:extLst>
                    <a:ext uri="{9D8B030D-6E8A-4147-A177-3AD203B41FA5}">
                      <a16:colId xmlns:a16="http://schemas.microsoft.com/office/drawing/2014/main" val="514470830"/>
                    </a:ext>
                  </a:extLst>
                </a:gridCol>
              </a:tblGrid>
              <a:tr h="0">
                <a:tc>
                  <a:txBody>
                    <a:bodyPr/>
                    <a:lstStyle/>
                    <a:p>
                      <a:r>
                        <a:rPr lang="nl-BE" dirty="0"/>
                        <a:t>BREAKOUT ROOM 1</a:t>
                      </a:r>
                    </a:p>
                  </a:txBody>
                  <a:tcPr/>
                </a:tc>
                <a:extLst>
                  <a:ext uri="{0D108BD9-81ED-4DB2-BD59-A6C34878D82A}">
                    <a16:rowId xmlns:a16="http://schemas.microsoft.com/office/drawing/2014/main" val="1113496550"/>
                  </a:ext>
                </a:extLst>
              </a:tr>
              <a:tr h="0">
                <a:tc>
                  <a:txBody>
                    <a:bodyPr/>
                    <a:lstStyle/>
                    <a:p>
                      <a:r>
                        <a:rPr lang="nl-BE" dirty="0" err="1"/>
                        <a:t>Hasna</a:t>
                      </a:r>
                      <a:r>
                        <a:rPr lang="nl-BE" dirty="0"/>
                        <a:t> </a:t>
                      </a:r>
                      <a:r>
                        <a:rPr lang="nl-BE" dirty="0" err="1"/>
                        <a:t>Hajji</a:t>
                      </a:r>
                      <a:endParaRPr lang="nl-BE" dirty="0"/>
                    </a:p>
                  </a:txBody>
                  <a:tcPr/>
                </a:tc>
                <a:extLst>
                  <a:ext uri="{0D108BD9-81ED-4DB2-BD59-A6C34878D82A}">
                    <a16:rowId xmlns:a16="http://schemas.microsoft.com/office/drawing/2014/main" val="440909527"/>
                  </a:ext>
                </a:extLst>
              </a:tr>
              <a:tr h="0">
                <a:tc>
                  <a:txBody>
                    <a:bodyPr/>
                    <a:lstStyle/>
                    <a:p>
                      <a:r>
                        <a:rPr lang="nl-BE" dirty="0"/>
                        <a:t>Kim Van der Auwera</a:t>
                      </a:r>
                    </a:p>
                  </a:txBody>
                  <a:tcPr/>
                </a:tc>
                <a:extLst>
                  <a:ext uri="{0D108BD9-81ED-4DB2-BD59-A6C34878D82A}">
                    <a16:rowId xmlns:a16="http://schemas.microsoft.com/office/drawing/2014/main" val="2710137319"/>
                  </a:ext>
                </a:extLst>
              </a:tr>
              <a:tr h="0">
                <a:tc>
                  <a:txBody>
                    <a:bodyPr/>
                    <a:lstStyle/>
                    <a:p>
                      <a:r>
                        <a:rPr lang="nl-BE" dirty="0"/>
                        <a:t>Piet</a:t>
                      </a:r>
                      <a:r>
                        <a:rPr lang="nl-BE" baseline="0" dirty="0"/>
                        <a:t> Van De Velde</a:t>
                      </a:r>
                      <a:endParaRPr lang="nl-BE" dirty="0"/>
                    </a:p>
                  </a:txBody>
                  <a:tcPr/>
                </a:tc>
                <a:extLst>
                  <a:ext uri="{0D108BD9-81ED-4DB2-BD59-A6C34878D82A}">
                    <a16:rowId xmlns:a16="http://schemas.microsoft.com/office/drawing/2014/main" val="639681770"/>
                  </a:ext>
                </a:extLst>
              </a:tr>
              <a:tr h="0">
                <a:tc>
                  <a:txBody>
                    <a:bodyPr/>
                    <a:lstStyle/>
                    <a:p>
                      <a:r>
                        <a:rPr lang="nl-BE" dirty="0" smtClean="0"/>
                        <a:t>Ann</a:t>
                      </a:r>
                      <a:r>
                        <a:rPr lang="nl-BE" baseline="0" dirty="0" smtClean="0"/>
                        <a:t> </a:t>
                      </a:r>
                      <a:r>
                        <a:rPr lang="nl-BE" baseline="0" dirty="0" err="1" smtClean="0"/>
                        <a:t>Corten</a:t>
                      </a:r>
                      <a:endParaRPr lang="nl-BE" dirty="0"/>
                    </a:p>
                  </a:txBody>
                  <a:tcPr/>
                </a:tc>
                <a:extLst>
                  <a:ext uri="{0D108BD9-81ED-4DB2-BD59-A6C34878D82A}">
                    <a16:rowId xmlns:a16="http://schemas.microsoft.com/office/drawing/2014/main" val="3250135941"/>
                  </a:ext>
                </a:extLst>
              </a:tr>
              <a:tr h="0">
                <a:tc>
                  <a:txBody>
                    <a:bodyPr/>
                    <a:lstStyle/>
                    <a:p>
                      <a:r>
                        <a:rPr lang="nl-BE" dirty="0"/>
                        <a:t>Mieke Devriendt</a:t>
                      </a:r>
                    </a:p>
                  </a:txBody>
                  <a:tcPr/>
                </a:tc>
                <a:extLst>
                  <a:ext uri="{0D108BD9-81ED-4DB2-BD59-A6C34878D82A}">
                    <a16:rowId xmlns:a16="http://schemas.microsoft.com/office/drawing/2014/main" val="3508100896"/>
                  </a:ext>
                </a:extLst>
              </a:tr>
              <a:tr h="0">
                <a:tc>
                  <a:txBody>
                    <a:bodyPr/>
                    <a:lstStyle/>
                    <a:p>
                      <a:r>
                        <a:rPr lang="nl-BE" dirty="0" smtClean="0"/>
                        <a:t>Martine</a:t>
                      </a:r>
                      <a:r>
                        <a:rPr lang="nl-BE" baseline="0" dirty="0" smtClean="0"/>
                        <a:t> </a:t>
                      </a:r>
                      <a:r>
                        <a:rPr lang="nl-BE" baseline="0" dirty="0" err="1" smtClean="0"/>
                        <a:t>Schevernels</a:t>
                      </a:r>
                      <a:endParaRPr lang="nl-BE" dirty="0"/>
                    </a:p>
                  </a:txBody>
                  <a:tcPr/>
                </a:tc>
                <a:extLst>
                  <a:ext uri="{0D108BD9-81ED-4DB2-BD59-A6C34878D82A}">
                    <a16:rowId xmlns:a16="http://schemas.microsoft.com/office/drawing/2014/main" val="340586429"/>
                  </a:ext>
                </a:extLst>
              </a:tr>
              <a:tr h="0">
                <a:tc>
                  <a:txBody>
                    <a:bodyPr/>
                    <a:lstStyle/>
                    <a:p>
                      <a:r>
                        <a:rPr lang="nl-BE" dirty="0"/>
                        <a:t>Lisa </a:t>
                      </a:r>
                      <a:r>
                        <a:rPr lang="nl-BE" dirty="0" err="1"/>
                        <a:t>Duthoo</a:t>
                      </a:r>
                      <a:endParaRPr lang="nl-BE" dirty="0"/>
                    </a:p>
                  </a:txBody>
                  <a:tcPr/>
                </a:tc>
                <a:extLst>
                  <a:ext uri="{0D108BD9-81ED-4DB2-BD59-A6C34878D82A}">
                    <a16:rowId xmlns:a16="http://schemas.microsoft.com/office/drawing/2014/main" val="846547479"/>
                  </a:ext>
                </a:extLst>
              </a:tr>
            </a:tbl>
          </a:graphicData>
        </a:graphic>
      </p:graphicFrame>
      <p:graphicFrame>
        <p:nvGraphicFramePr>
          <p:cNvPr id="6" name="Tabel 5"/>
          <p:cNvGraphicFramePr>
            <a:graphicFrameLocks noGrp="1"/>
          </p:cNvGraphicFramePr>
          <p:nvPr>
            <p:extLst>
              <p:ext uri="{D42A27DB-BD31-4B8C-83A1-F6EECF244321}">
                <p14:modId xmlns:p14="http://schemas.microsoft.com/office/powerpoint/2010/main" val="2097269022"/>
              </p:ext>
            </p:extLst>
          </p:nvPr>
        </p:nvGraphicFramePr>
        <p:xfrm>
          <a:off x="2776918" y="649531"/>
          <a:ext cx="2531424" cy="2590800"/>
        </p:xfrm>
        <a:graphic>
          <a:graphicData uri="http://schemas.openxmlformats.org/drawingml/2006/table">
            <a:tbl>
              <a:tblPr firstRow="1" bandRow="1">
                <a:tableStyleId>{5C22544A-7EE6-4342-B048-85BDC9FD1C3A}</a:tableStyleId>
              </a:tblPr>
              <a:tblGrid>
                <a:gridCol w="2531424">
                  <a:extLst>
                    <a:ext uri="{9D8B030D-6E8A-4147-A177-3AD203B41FA5}">
                      <a16:colId xmlns:a16="http://schemas.microsoft.com/office/drawing/2014/main" val="4230431951"/>
                    </a:ext>
                  </a:extLst>
                </a:gridCol>
              </a:tblGrid>
              <a:tr h="365410">
                <a:tc>
                  <a:txBody>
                    <a:bodyPr/>
                    <a:lstStyle/>
                    <a:p>
                      <a:r>
                        <a:rPr lang="nl-BE" dirty="0"/>
                        <a:t>BREAKOUT ROOM 2</a:t>
                      </a:r>
                    </a:p>
                  </a:txBody>
                  <a:tcPr/>
                </a:tc>
                <a:extLst>
                  <a:ext uri="{0D108BD9-81ED-4DB2-BD59-A6C34878D82A}">
                    <a16:rowId xmlns:a16="http://schemas.microsoft.com/office/drawing/2014/main" val="3858739450"/>
                  </a:ext>
                </a:extLst>
              </a:tr>
              <a:tr h="370840">
                <a:tc>
                  <a:txBody>
                    <a:bodyPr/>
                    <a:lstStyle/>
                    <a:p>
                      <a:r>
                        <a:rPr lang="nl-BE" dirty="0"/>
                        <a:t>Ellen Van </a:t>
                      </a:r>
                      <a:r>
                        <a:rPr lang="nl-BE" dirty="0" err="1"/>
                        <a:t>Reeth</a:t>
                      </a:r>
                      <a:endParaRPr lang="nl-BE" dirty="0"/>
                    </a:p>
                  </a:txBody>
                  <a:tcPr/>
                </a:tc>
                <a:extLst>
                  <a:ext uri="{0D108BD9-81ED-4DB2-BD59-A6C34878D82A}">
                    <a16:rowId xmlns:a16="http://schemas.microsoft.com/office/drawing/2014/main" val="1336973812"/>
                  </a:ext>
                </a:extLst>
              </a:tr>
              <a:tr h="370840">
                <a:tc>
                  <a:txBody>
                    <a:bodyPr/>
                    <a:lstStyle/>
                    <a:p>
                      <a:r>
                        <a:rPr lang="nl-BE" dirty="0" err="1"/>
                        <a:t>Suuz</a:t>
                      </a:r>
                      <a:r>
                        <a:rPr lang="nl-BE" dirty="0"/>
                        <a:t> Schellaert</a:t>
                      </a:r>
                    </a:p>
                  </a:txBody>
                  <a:tcPr/>
                </a:tc>
                <a:extLst>
                  <a:ext uri="{0D108BD9-81ED-4DB2-BD59-A6C34878D82A}">
                    <a16:rowId xmlns:a16="http://schemas.microsoft.com/office/drawing/2014/main" val="2849294822"/>
                  </a:ext>
                </a:extLst>
              </a:tr>
              <a:tr h="370840">
                <a:tc>
                  <a:txBody>
                    <a:bodyPr/>
                    <a:lstStyle/>
                    <a:p>
                      <a:r>
                        <a:rPr lang="nl-BE" dirty="0"/>
                        <a:t>Marleen Dierickx</a:t>
                      </a:r>
                    </a:p>
                  </a:txBody>
                  <a:tcPr/>
                </a:tc>
                <a:extLst>
                  <a:ext uri="{0D108BD9-81ED-4DB2-BD59-A6C34878D82A}">
                    <a16:rowId xmlns:a16="http://schemas.microsoft.com/office/drawing/2014/main" val="1288501066"/>
                  </a:ext>
                </a:extLst>
              </a:tr>
              <a:tr h="370840">
                <a:tc>
                  <a:txBody>
                    <a:bodyPr/>
                    <a:lstStyle/>
                    <a:p>
                      <a:r>
                        <a:rPr lang="nl-BE" dirty="0"/>
                        <a:t>Bart Moens</a:t>
                      </a:r>
                    </a:p>
                  </a:txBody>
                  <a:tcPr/>
                </a:tc>
                <a:extLst>
                  <a:ext uri="{0D108BD9-81ED-4DB2-BD59-A6C34878D82A}">
                    <a16:rowId xmlns:a16="http://schemas.microsoft.com/office/drawing/2014/main" val="2823340100"/>
                  </a:ext>
                </a:extLst>
              </a:tr>
              <a:tr h="370840">
                <a:tc>
                  <a:txBody>
                    <a:bodyPr/>
                    <a:lstStyle/>
                    <a:p>
                      <a:r>
                        <a:rPr lang="nl-BE" dirty="0" err="1"/>
                        <a:t>Steffi</a:t>
                      </a:r>
                      <a:r>
                        <a:rPr lang="nl-BE" dirty="0"/>
                        <a:t> De Pierre</a:t>
                      </a:r>
                    </a:p>
                  </a:txBody>
                  <a:tcPr/>
                </a:tc>
                <a:extLst>
                  <a:ext uri="{0D108BD9-81ED-4DB2-BD59-A6C34878D82A}">
                    <a16:rowId xmlns:a16="http://schemas.microsoft.com/office/drawing/2014/main" val="289027817"/>
                  </a:ext>
                </a:extLst>
              </a:tr>
              <a:tr h="370840">
                <a:tc>
                  <a:txBody>
                    <a:bodyPr/>
                    <a:lstStyle/>
                    <a:p>
                      <a:r>
                        <a:rPr lang="nl-BE" dirty="0"/>
                        <a:t>Sien </a:t>
                      </a:r>
                      <a:r>
                        <a:rPr lang="nl-BE" dirty="0" err="1"/>
                        <a:t>Herbots</a:t>
                      </a:r>
                      <a:endParaRPr lang="nl-BE" dirty="0"/>
                    </a:p>
                  </a:txBody>
                  <a:tcPr/>
                </a:tc>
                <a:extLst>
                  <a:ext uri="{0D108BD9-81ED-4DB2-BD59-A6C34878D82A}">
                    <a16:rowId xmlns:a16="http://schemas.microsoft.com/office/drawing/2014/main" val="3809543226"/>
                  </a:ext>
                </a:extLst>
              </a:tr>
            </a:tbl>
          </a:graphicData>
        </a:graphic>
      </p:graphicFrame>
      <p:graphicFrame>
        <p:nvGraphicFramePr>
          <p:cNvPr id="7" name="Tabel 6"/>
          <p:cNvGraphicFramePr>
            <a:graphicFrameLocks noGrp="1"/>
          </p:cNvGraphicFramePr>
          <p:nvPr>
            <p:extLst>
              <p:ext uri="{D42A27DB-BD31-4B8C-83A1-F6EECF244321}">
                <p14:modId xmlns:p14="http://schemas.microsoft.com/office/powerpoint/2010/main" val="2736907293"/>
              </p:ext>
            </p:extLst>
          </p:nvPr>
        </p:nvGraphicFramePr>
        <p:xfrm>
          <a:off x="5404434" y="664220"/>
          <a:ext cx="2613133" cy="2219960"/>
        </p:xfrm>
        <a:graphic>
          <a:graphicData uri="http://schemas.openxmlformats.org/drawingml/2006/table">
            <a:tbl>
              <a:tblPr firstRow="1" bandRow="1">
                <a:tableStyleId>{5C22544A-7EE6-4342-B048-85BDC9FD1C3A}</a:tableStyleId>
              </a:tblPr>
              <a:tblGrid>
                <a:gridCol w="2613133">
                  <a:extLst>
                    <a:ext uri="{9D8B030D-6E8A-4147-A177-3AD203B41FA5}">
                      <a16:colId xmlns:a16="http://schemas.microsoft.com/office/drawing/2014/main" val="3414868000"/>
                    </a:ext>
                  </a:extLst>
                </a:gridCol>
              </a:tblGrid>
              <a:tr h="329784">
                <a:tc>
                  <a:txBody>
                    <a:bodyPr/>
                    <a:lstStyle/>
                    <a:p>
                      <a:r>
                        <a:rPr lang="nl-BE" dirty="0"/>
                        <a:t>BREAKOUT</a:t>
                      </a:r>
                      <a:r>
                        <a:rPr lang="nl-BE" baseline="0" dirty="0"/>
                        <a:t> ROOM 3</a:t>
                      </a:r>
                      <a:endParaRPr lang="nl-BE" dirty="0"/>
                    </a:p>
                  </a:txBody>
                  <a:tcPr/>
                </a:tc>
                <a:extLst>
                  <a:ext uri="{0D108BD9-81ED-4DB2-BD59-A6C34878D82A}">
                    <a16:rowId xmlns:a16="http://schemas.microsoft.com/office/drawing/2014/main" val="3489145417"/>
                  </a:ext>
                </a:extLst>
              </a:tr>
              <a:tr h="370840">
                <a:tc>
                  <a:txBody>
                    <a:bodyPr/>
                    <a:lstStyle/>
                    <a:p>
                      <a:r>
                        <a:rPr lang="nl-BE" dirty="0"/>
                        <a:t>Tina Van der Stock</a:t>
                      </a:r>
                    </a:p>
                  </a:txBody>
                  <a:tcPr/>
                </a:tc>
                <a:extLst>
                  <a:ext uri="{0D108BD9-81ED-4DB2-BD59-A6C34878D82A}">
                    <a16:rowId xmlns:a16="http://schemas.microsoft.com/office/drawing/2014/main" val="3107693702"/>
                  </a:ext>
                </a:extLst>
              </a:tr>
              <a:tr h="370840">
                <a:tc>
                  <a:txBody>
                    <a:bodyPr/>
                    <a:lstStyle/>
                    <a:p>
                      <a:r>
                        <a:rPr lang="nl-BE" dirty="0"/>
                        <a:t>Okan (</a:t>
                      </a:r>
                      <a:r>
                        <a:rPr lang="nl-BE" dirty="0" err="1"/>
                        <a:t>Redingenhof</a:t>
                      </a:r>
                      <a:r>
                        <a:rPr lang="nl-BE" dirty="0"/>
                        <a:t>)</a:t>
                      </a:r>
                    </a:p>
                  </a:txBody>
                  <a:tcPr/>
                </a:tc>
                <a:extLst>
                  <a:ext uri="{0D108BD9-81ED-4DB2-BD59-A6C34878D82A}">
                    <a16:rowId xmlns:a16="http://schemas.microsoft.com/office/drawing/2014/main" val="3027693013"/>
                  </a:ext>
                </a:extLst>
              </a:tr>
              <a:tr h="370840">
                <a:tc>
                  <a:txBody>
                    <a:bodyPr/>
                    <a:lstStyle/>
                    <a:p>
                      <a:r>
                        <a:rPr lang="nl-BE" dirty="0"/>
                        <a:t>Kim Goossens</a:t>
                      </a:r>
                    </a:p>
                  </a:txBody>
                  <a:tcPr/>
                </a:tc>
                <a:extLst>
                  <a:ext uri="{0D108BD9-81ED-4DB2-BD59-A6C34878D82A}">
                    <a16:rowId xmlns:a16="http://schemas.microsoft.com/office/drawing/2014/main" val="1367584963"/>
                  </a:ext>
                </a:extLst>
              </a:tr>
              <a:tr h="370840">
                <a:tc>
                  <a:txBody>
                    <a:bodyPr/>
                    <a:lstStyle/>
                    <a:p>
                      <a:r>
                        <a:rPr lang="nl-BE" dirty="0"/>
                        <a:t>Kim </a:t>
                      </a:r>
                      <a:r>
                        <a:rPr lang="nl-BE" dirty="0" err="1"/>
                        <a:t>Reumers</a:t>
                      </a:r>
                      <a:endParaRPr lang="nl-BE" dirty="0"/>
                    </a:p>
                  </a:txBody>
                  <a:tcPr/>
                </a:tc>
                <a:extLst>
                  <a:ext uri="{0D108BD9-81ED-4DB2-BD59-A6C34878D82A}">
                    <a16:rowId xmlns:a16="http://schemas.microsoft.com/office/drawing/2014/main" val="3414660164"/>
                  </a:ext>
                </a:extLst>
              </a:tr>
              <a:tr h="370840">
                <a:tc>
                  <a:txBody>
                    <a:bodyPr/>
                    <a:lstStyle/>
                    <a:p>
                      <a:r>
                        <a:rPr lang="nl-BE" dirty="0"/>
                        <a:t>Sofie Peeters</a:t>
                      </a:r>
                    </a:p>
                  </a:txBody>
                  <a:tcPr/>
                </a:tc>
                <a:extLst>
                  <a:ext uri="{0D108BD9-81ED-4DB2-BD59-A6C34878D82A}">
                    <a16:rowId xmlns:a16="http://schemas.microsoft.com/office/drawing/2014/main" val="4203173535"/>
                  </a:ext>
                </a:extLst>
              </a:tr>
            </a:tbl>
          </a:graphicData>
        </a:graphic>
      </p:graphicFrame>
      <p:graphicFrame>
        <p:nvGraphicFramePr>
          <p:cNvPr id="8" name="Tabel 7"/>
          <p:cNvGraphicFramePr>
            <a:graphicFrameLocks noGrp="1"/>
          </p:cNvGraphicFramePr>
          <p:nvPr/>
        </p:nvGraphicFramePr>
        <p:xfrm>
          <a:off x="8113659" y="659140"/>
          <a:ext cx="2333127" cy="2225040"/>
        </p:xfrm>
        <a:graphic>
          <a:graphicData uri="http://schemas.openxmlformats.org/drawingml/2006/table">
            <a:tbl>
              <a:tblPr firstRow="1" bandRow="1">
                <a:tableStyleId>{5C22544A-7EE6-4342-B048-85BDC9FD1C3A}</a:tableStyleId>
              </a:tblPr>
              <a:tblGrid>
                <a:gridCol w="2333127">
                  <a:extLst>
                    <a:ext uri="{9D8B030D-6E8A-4147-A177-3AD203B41FA5}">
                      <a16:colId xmlns:a16="http://schemas.microsoft.com/office/drawing/2014/main" val="1336421902"/>
                    </a:ext>
                  </a:extLst>
                </a:gridCol>
              </a:tblGrid>
              <a:tr h="370840">
                <a:tc>
                  <a:txBody>
                    <a:bodyPr/>
                    <a:lstStyle/>
                    <a:p>
                      <a:r>
                        <a:rPr lang="nl-BE" dirty="0"/>
                        <a:t>BREAKOUT ROOM 4</a:t>
                      </a:r>
                    </a:p>
                  </a:txBody>
                  <a:tcPr/>
                </a:tc>
                <a:extLst>
                  <a:ext uri="{0D108BD9-81ED-4DB2-BD59-A6C34878D82A}">
                    <a16:rowId xmlns:a16="http://schemas.microsoft.com/office/drawing/2014/main" val="3512837166"/>
                  </a:ext>
                </a:extLst>
              </a:tr>
              <a:tr h="370840">
                <a:tc>
                  <a:txBody>
                    <a:bodyPr/>
                    <a:lstStyle/>
                    <a:p>
                      <a:r>
                        <a:rPr lang="nl-BE" dirty="0"/>
                        <a:t>Griet De Becker</a:t>
                      </a:r>
                    </a:p>
                  </a:txBody>
                  <a:tcPr/>
                </a:tc>
                <a:extLst>
                  <a:ext uri="{0D108BD9-81ED-4DB2-BD59-A6C34878D82A}">
                    <a16:rowId xmlns:a16="http://schemas.microsoft.com/office/drawing/2014/main" val="3239719347"/>
                  </a:ext>
                </a:extLst>
              </a:tr>
              <a:tr h="370840">
                <a:tc>
                  <a:txBody>
                    <a:bodyPr/>
                    <a:lstStyle/>
                    <a:p>
                      <a:r>
                        <a:rPr lang="nl-BE" dirty="0"/>
                        <a:t>An </a:t>
                      </a:r>
                      <a:r>
                        <a:rPr lang="nl-BE" dirty="0" err="1"/>
                        <a:t>Hereygers</a:t>
                      </a:r>
                      <a:endParaRPr lang="nl-BE" dirty="0"/>
                    </a:p>
                  </a:txBody>
                  <a:tcPr/>
                </a:tc>
                <a:extLst>
                  <a:ext uri="{0D108BD9-81ED-4DB2-BD59-A6C34878D82A}">
                    <a16:rowId xmlns:a16="http://schemas.microsoft.com/office/drawing/2014/main" val="3972613667"/>
                  </a:ext>
                </a:extLst>
              </a:tr>
              <a:tr h="370840">
                <a:tc>
                  <a:txBody>
                    <a:bodyPr/>
                    <a:lstStyle/>
                    <a:p>
                      <a:r>
                        <a:rPr lang="nl-BE" dirty="0" err="1"/>
                        <a:t>Giusy</a:t>
                      </a:r>
                      <a:r>
                        <a:rPr lang="nl-BE" dirty="0"/>
                        <a:t> </a:t>
                      </a:r>
                      <a:r>
                        <a:rPr lang="nl-BE" dirty="0" err="1"/>
                        <a:t>Polimeni</a:t>
                      </a:r>
                      <a:endParaRPr lang="nl-BE" dirty="0"/>
                    </a:p>
                  </a:txBody>
                  <a:tcPr/>
                </a:tc>
                <a:extLst>
                  <a:ext uri="{0D108BD9-81ED-4DB2-BD59-A6C34878D82A}">
                    <a16:rowId xmlns:a16="http://schemas.microsoft.com/office/drawing/2014/main" val="649775127"/>
                  </a:ext>
                </a:extLst>
              </a:tr>
              <a:tr h="370840">
                <a:tc>
                  <a:txBody>
                    <a:bodyPr/>
                    <a:lstStyle/>
                    <a:p>
                      <a:r>
                        <a:rPr lang="nl-BE" dirty="0"/>
                        <a:t>Sarah </a:t>
                      </a:r>
                      <a:r>
                        <a:rPr lang="nl-BE" dirty="0" err="1"/>
                        <a:t>Torcque</a:t>
                      </a:r>
                      <a:endParaRPr lang="nl-BE" dirty="0"/>
                    </a:p>
                  </a:txBody>
                  <a:tcPr/>
                </a:tc>
                <a:extLst>
                  <a:ext uri="{0D108BD9-81ED-4DB2-BD59-A6C34878D82A}">
                    <a16:rowId xmlns:a16="http://schemas.microsoft.com/office/drawing/2014/main" val="1675014786"/>
                  </a:ext>
                </a:extLst>
              </a:tr>
              <a:tr h="370840">
                <a:tc>
                  <a:txBody>
                    <a:bodyPr/>
                    <a:lstStyle/>
                    <a:p>
                      <a:r>
                        <a:rPr lang="nl-BE" dirty="0"/>
                        <a:t>Kurt Meeus</a:t>
                      </a:r>
                    </a:p>
                  </a:txBody>
                  <a:tcPr/>
                </a:tc>
                <a:extLst>
                  <a:ext uri="{0D108BD9-81ED-4DB2-BD59-A6C34878D82A}">
                    <a16:rowId xmlns:a16="http://schemas.microsoft.com/office/drawing/2014/main" val="3820663471"/>
                  </a:ext>
                </a:extLst>
              </a:tr>
            </a:tbl>
          </a:graphicData>
        </a:graphic>
      </p:graphicFrame>
      <p:graphicFrame>
        <p:nvGraphicFramePr>
          <p:cNvPr id="9" name="Tabel 8"/>
          <p:cNvGraphicFramePr>
            <a:graphicFrameLocks noGrp="1"/>
          </p:cNvGraphicFramePr>
          <p:nvPr/>
        </p:nvGraphicFramePr>
        <p:xfrm>
          <a:off x="180090" y="3790478"/>
          <a:ext cx="2500735" cy="2219960"/>
        </p:xfrm>
        <a:graphic>
          <a:graphicData uri="http://schemas.openxmlformats.org/drawingml/2006/table">
            <a:tbl>
              <a:tblPr firstRow="1" bandRow="1">
                <a:tableStyleId>{5C22544A-7EE6-4342-B048-85BDC9FD1C3A}</a:tableStyleId>
              </a:tblPr>
              <a:tblGrid>
                <a:gridCol w="2500735">
                  <a:extLst>
                    <a:ext uri="{9D8B030D-6E8A-4147-A177-3AD203B41FA5}">
                      <a16:colId xmlns:a16="http://schemas.microsoft.com/office/drawing/2014/main" val="3458854507"/>
                    </a:ext>
                  </a:extLst>
                </a:gridCol>
              </a:tblGrid>
              <a:tr h="350199">
                <a:tc>
                  <a:txBody>
                    <a:bodyPr/>
                    <a:lstStyle/>
                    <a:p>
                      <a:r>
                        <a:rPr lang="nl-BE" dirty="0"/>
                        <a:t>BREAKOUT ROOM 5</a:t>
                      </a:r>
                    </a:p>
                  </a:txBody>
                  <a:tcPr/>
                </a:tc>
                <a:extLst>
                  <a:ext uri="{0D108BD9-81ED-4DB2-BD59-A6C34878D82A}">
                    <a16:rowId xmlns:a16="http://schemas.microsoft.com/office/drawing/2014/main" val="1999137425"/>
                  </a:ext>
                </a:extLst>
              </a:tr>
              <a:tr h="370840">
                <a:tc>
                  <a:txBody>
                    <a:bodyPr/>
                    <a:lstStyle/>
                    <a:p>
                      <a:r>
                        <a:rPr lang="nl-BE" dirty="0" err="1"/>
                        <a:t>Severine</a:t>
                      </a:r>
                      <a:r>
                        <a:rPr lang="nl-BE" dirty="0"/>
                        <a:t> Persoons</a:t>
                      </a:r>
                    </a:p>
                  </a:txBody>
                  <a:tcPr/>
                </a:tc>
                <a:extLst>
                  <a:ext uri="{0D108BD9-81ED-4DB2-BD59-A6C34878D82A}">
                    <a16:rowId xmlns:a16="http://schemas.microsoft.com/office/drawing/2014/main" val="1243107846"/>
                  </a:ext>
                </a:extLst>
              </a:tr>
              <a:tr h="370840">
                <a:tc>
                  <a:txBody>
                    <a:bodyPr/>
                    <a:lstStyle/>
                    <a:p>
                      <a:r>
                        <a:rPr lang="nl-BE" dirty="0"/>
                        <a:t>Saar </a:t>
                      </a:r>
                      <a:r>
                        <a:rPr lang="nl-BE" dirty="0" err="1"/>
                        <a:t>Trybou</a:t>
                      </a:r>
                      <a:endParaRPr lang="nl-BE" dirty="0"/>
                    </a:p>
                  </a:txBody>
                  <a:tcPr/>
                </a:tc>
                <a:extLst>
                  <a:ext uri="{0D108BD9-81ED-4DB2-BD59-A6C34878D82A}">
                    <a16:rowId xmlns:a16="http://schemas.microsoft.com/office/drawing/2014/main" val="3041787637"/>
                  </a:ext>
                </a:extLst>
              </a:tr>
              <a:tr h="370840">
                <a:tc>
                  <a:txBody>
                    <a:bodyPr/>
                    <a:lstStyle/>
                    <a:p>
                      <a:r>
                        <a:rPr lang="nl-BE" dirty="0"/>
                        <a:t>Tine Van </a:t>
                      </a:r>
                      <a:r>
                        <a:rPr lang="nl-BE" dirty="0" err="1"/>
                        <a:t>Remoortere</a:t>
                      </a:r>
                      <a:endParaRPr lang="nl-BE" dirty="0"/>
                    </a:p>
                  </a:txBody>
                  <a:tcPr/>
                </a:tc>
                <a:extLst>
                  <a:ext uri="{0D108BD9-81ED-4DB2-BD59-A6C34878D82A}">
                    <a16:rowId xmlns:a16="http://schemas.microsoft.com/office/drawing/2014/main" val="1023061028"/>
                  </a:ext>
                </a:extLst>
              </a:tr>
              <a:tr h="370840">
                <a:tc>
                  <a:txBody>
                    <a:bodyPr/>
                    <a:lstStyle/>
                    <a:p>
                      <a:r>
                        <a:rPr lang="nl-BE" dirty="0"/>
                        <a:t>René Nassen</a:t>
                      </a:r>
                    </a:p>
                  </a:txBody>
                  <a:tcPr/>
                </a:tc>
                <a:extLst>
                  <a:ext uri="{0D108BD9-81ED-4DB2-BD59-A6C34878D82A}">
                    <a16:rowId xmlns:a16="http://schemas.microsoft.com/office/drawing/2014/main" val="1676573125"/>
                  </a:ext>
                </a:extLst>
              </a:tr>
              <a:tr h="370840">
                <a:tc>
                  <a:txBody>
                    <a:bodyPr/>
                    <a:lstStyle/>
                    <a:p>
                      <a:r>
                        <a:rPr lang="nl-BE" dirty="0"/>
                        <a:t>Karina </a:t>
                      </a:r>
                      <a:r>
                        <a:rPr lang="nl-BE" dirty="0" err="1"/>
                        <a:t>Vanrutten</a:t>
                      </a:r>
                      <a:endParaRPr lang="nl-BE" dirty="0"/>
                    </a:p>
                  </a:txBody>
                  <a:tcPr/>
                </a:tc>
                <a:extLst>
                  <a:ext uri="{0D108BD9-81ED-4DB2-BD59-A6C34878D82A}">
                    <a16:rowId xmlns:a16="http://schemas.microsoft.com/office/drawing/2014/main" val="2183171381"/>
                  </a:ext>
                </a:extLst>
              </a:tr>
            </a:tbl>
          </a:graphicData>
        </a:graphic>
      </p:graphicFrame>
      <p:graphicFrame>
        <p:nvGraphicFramePr>
          <p:cNvPr id="10" name="Tabel 9"/>
          <p:cNvGraphicFramePr>
            <a:graphicFrameLocks noGrp="1"/>
          </p:cNvGraphicFramePr>
          <p:nvPr/>
        </p:nvGraphicFramePr>
        <p:xfrm>
          <a:off x="2776918" y="3790478"/>
          <a:ext cx="2507601" cy="2961640"/>
        </p:xfrm>
        <a:graphic>
          <a:graphicData uri="http://schemas.openxmlformats.org/drawingml/2006/table">
            <a:tbl>
              <a:tblPr firstRow="1" bandRow="1">
                <a:tableStyleId>{5C22544A-7EE6-4342-B048-85BDC9FD1C3A}</a:tableStyleId>
              </a:tblPr>
              <a:tblGrid>
                <a:gridCol w="2507601">
                  <a:extLst>
                    <a:ext uri="{9D8B030D-6E8A-4147-A177-3AD203B41FA5}">
                      <a16:colId xmlns:a16="http://schemas.microsoft.com/office/drawing/2014/main" val="2317170280"/>
                    </a:ext>
                  </a:extLst>
                </a:gridCol>
              </a:tblGrid>
              <a:tr h="0">
                <a:tc>
                  <a:txBody>
                    <a:bodyPr/>
                    <a:lstStyle/>
                    <a:p>
                      <a:r>
                        <a:rPr lang="nl-BE" dirty="0"/>
                        <a:t>BREAKOUT ROOM 6</a:t>
                      </a:r>
                    </a:p>
                  </a:txBody>
                  <a:tcPr/>
                </a:tc>
                <a:extLst>
                  <a:ext uri="{0D108BD9-81ED-4DB2-BD59-A6C34878D82A}">
                    <a16:rowId xmlns:a16="http://schemas.microsoft.com/office/drawing/2014/main" val="2579092680"/>
                  </a:ext>
                </a:extLst>
              </a:tr>
              <a:tr h="370840">
                <a:tc>
                  <a:txBody>
                    <a:bodyPr/>
                    <a:lstStyle/>
                    <a:p>
                      <a:r>
                        <a:rPr lang="nl-BE" dirty="0"/>
                        <a:t>Veerle Van Damme</a:t>
                      </a:r>
                    </a:p>
                  </a:txBody>
                  <a:tcPr/>
                </a:tc>
                <a:extLst>
                  <a:ext uri="{0D108BD9-81ED-4DB2-BD59-A6C34878D82A}">
                    <a16:rowId xmlns:a16="http://schemas.microsoft.com/office/drawing/2014/main" val="867045259"/>
                  </a:ext>
                </a:extLst>
              </a:tr>
              <a:tr h="370840">
                <a:tc>
                  <a:txBody>
                    <a:bodyPr/>
                    <a:lstStyle/>
                    <a:p>
                      <a:r>
                        <a:rPr lang="nl-BE" dirty="0"/>
                        <a:t>Anja Van Keer</a:t>
                      </a:r>
                    </a:p>
                  </a:txBody>
                  <a:tcPr/>
                </a:tc>
                <a:extLst>
                  <a:ext uri="{0D108BD9-81ED-4DB2-BD59-A6C34878D82A}">
                    <a16:rowId xmlns:a16="http://schemas.microsoft.com/office/drawing/2014/main" val="2046545977"/>
                  </a:ext>
                </a:extLst>
              </a:tr>
              <a:tr h="370840">
                <a:tc>
                  <a:txBody>
                    <a:bodyPr/>
                    <a:lstStyle/>
                    <a:p>
                      <a:r>
                        <a:rPr lang="nl-BE" dirty="0"/>
                        <a:t>Conny Thijs</a:t>
                      </a:r>
                    </a:p>
                  </a:txBody>
                  <a:tcPr/>
                </a:tc>
                <a:extLst>
                  <a:ext uri="{0D108BD9-81ED-4DB2-BD59-A6C34878D82A}">
                    <a16:rowId xmlns:a16="http://schemas.microsoft.com/office/drawing/2014/main" val="3434448147"/>
                  </a:ext>
                </a:extLst>
              </a:tr>
              <a:tr h="370840">
                <a:tc>
                  <a:txBody>
                    <a:bodyPr/>
                    <a:lstStyle/>
                    <a:p>
                      <a:r>
                        <a:rPr lang="nl-BE" dirty="0"/>
                        <a:t>Vanessa </a:t>
                      </a:r>
                      <a:r>
                        <a:rPr lang="nl-BE" dirty="0" err="1"/>
                        <a:t>Vandamme</a:t>
                      </a:r>
                      <a:endParaRPr lang="nl-BE" dirty="0"/>
                    </a:p>
                  </a:txBody>
                  <a:tcPr/>
                </a:tc>
                <a:extLst>
                  <a:ext uri="{0D108BD9-81ED-4DB2-BD59-A6C34878D82A}">
                    <a16:rowId xmlns:a16="http://schemas.microsoft.com/office/drawing/2014/main" val="3500463784"/>
                  </a:ext>
                </a:extLst>
              </a:tr>
              <a:tr h="370840">
                <a:tc>
                  <a:txBody>
                    <a:bodyPr/>
                    <a:lstStyle/>
                    <a:p>
                      <a:r>
                        <a:rPr lang="nl-BE" dirty="0"/>
                        <a:t>Hanne </a:t>
                      </a:r>
                      <a:r>
                        <a:rPr lang="nl-BE" dirty="0" err="1"/>
                        <a:t>Tercaefs</a:t>
                      </a:r>
                      <a:endParaRPr lang="nl-BE" dirty="0"/>
                    </a:p>
                  </a:txBody>
                  <a:tcPr/>
                </a:tc>
                <a:extLst>
                  <a:ext uri="{0D108BD9-81ED-4DB2-BD59-A6C34878D82A}">
                    <a16:rowId xmlns:a16="http://schemas.microsoft.com/office/drawing/2014/main" val="721115018"/>
                  </a:ext>
                </a:extLst>
              </a:tr>
              <a:tr h="370840">
                <a:tc>
                  <a:txBody>
                    <a:bodyPr/>
                    <a:lstStyle/>
                    <a:p>
                      <a:r>
                        <a:rPr lang="nl-BE" dirty="0"/>
                        <a:t>Wendy </a:t>
                      </a:r>
                      <a:r>
                        <a:rPr lang="nl-BE" dirty="0" err="1"/>
                        <a:t>Dessart</a:t>
                      </a:r>
                      <a:endParaRPr lang="nl-BE" dirty="0"/>
                    </a:p>
                  </a:txBody>
                  <a:tcPr/>
                </a:tc>
                <a:extLst>
                  <a:ext uri="{0D108BD9-81ED-4DB2-BD59-A6C34878D82A}">
                    <a16:rowId xmlns:a16="http://schemas.microsoft.com/office/drawing/2014/main" val="3346688787"/>
                  </a:ext>
                </a:extLst>
              </a:tr>
              <a:tr h="370840">
                <a:tc>
                  <a:txBody>
                    <a:bodyPr/>
                    <a:lstStyle/>
                    <a:p>
                      <a:r>
                        <a:rPr lang="nl-BE" dirty="0" err="1"/>
                        <a:t>Bilits</a:t>
                      </a:r>
                      <a:r>
                        <a:rPr lang="nl-BE" dirty="0"/>
                        <a:t> </a:t>
                      </a:r>
                      <a:r>
                        <a:rPr lang="nl-BE" dirty="0" err="1"/>
                        <a:t>Cauwenberghs</a:t>
                      </a:r>
                      <a:endParaRPr lang="nl-BE" dirty="0"/>
                    </a:p>
                  </a:txBody>
                  <a:tcPr/>
                </a:tc>
                <a:extLst>
                  <a:ext uri="{0D108BD9-81ED-4DB2-BD59-A6C34878D82A}">
                    <a16:rowId xmlns:a16="http://schemas.microsoft.com/office/drawing/2014/main" val="4274003302"/>
                  </a:ext>
                </a:extLst>
              </a:tr>
            </a:tbl>
          </a:graphicData>
        </a:graphic>
      </p:graphicFrame>
      <p:graphicFrame>
        <p:nvGraphicFramePr>
          <p:cNvPr id="11" name="Tabel 10"/>
          <p:cNvGraphicFramePr>
            <a:graphicFrameLocks noGrp="1"/>
          </p:cNvGraphicFramePr>
          <p:nvPr>
            <p:extLst>
              <p:ext uri="{D42A27DB-BD31-4B8C-83A1-F6EECF244321}">
                <p14:modId xmlns:p14="http://schemas.microsoft.com/office/powerpoint/2010/main" val="3128724898"/>
              </p:ext>
            </p:extLst>
          </p:nvPr>
        </p:nvGraphicFramePr>
        <p:xfrm>
          <a:off x="5380612" y="3804603"/>
          <a:ext cx="2520947" cy="2961640"/>
        </p:xfrm>
        <a:graphic>
          <a:graphicData uri="http://schemas.openxmlformats.org/drawingml/2006/table">
            <a:tbl>
              <a:tblPr firstRow="1" bandRow="1">
                <a:tableStyleId>{5C22544A-7EE6-4342-B048-85BDC9FD1C3A}</a:tableStyleId>
              </a:tblPr>
              <a:tblGrid>
                <a:gridCol w="2520947">
                  <a:extLst>
                    <a:ext uri="{9D8B030D-6E8A-4147-A177-3AD203B41FA5}">
                      <a16:colId xmlns:a16="http://schemas.microsoft.com/office/drawing/2014/main" val="1981455777"/>
                    </a:ext>
                  </a:extLst>
                </a:gridCol>
              </a:tblGrid>
              <a:tr h="249382">
                <a:tc>
                  <a:txBody>
                    <a:bodyPr/>
                    <a:lstStyle/>
                    <a:p>
                      <a:r>
                        <a:rPr lang="nl-BE" dirty="0"/>
                        <a:t>BREAKOUT ROOM 7</a:t>
                      </a:r>
                    </a:p>
                  </a:txBody>
                  <a:tcPr/>
                </a:tc>
                <a:extLst>
                  <a:ext uri="{0D108BD9-81ED-4DB2-BD59-A6C34878D82A}">
                    <a16:rowId xmlns:a16="http://schemas.microsoft.com/office/drawing/2014/main" val="2923847529"/>
                  </a:ext>
                </a:extLst>
              </a:tr>
              <a:tr h="370840">
                <a:tc>
                  <a:txBody>
                    <a:bodyPr/>
                    <a:lstStyle/>
                    <a:p>
                      <a:r>
                        <a:rPr lang="nl-BE" dirty="0"/>
                        <a:t>Wendy </a:t>
                      </a:r>
                      <a:r>
                        <a:rPr lang="nl-BE" dirty="0" err="1"/>
                        <a:t>Dossche</a:t>
                      </a:r>
                      <a:endParaRPr lang="nl-BE" dirty="0"/>
                    </a:p>
                  </a:txBody>
                  <a:tcPr/>
                </a:tc>
                <a:extLst>
                  <a:ext uri="{0D108BD9-81ED-4DB2-BD59-A6C34878D82A}">
                    <a16:rowId xmlns:a16="http://schemas.microsoft.com/office/drawing/2014/main" val="3558965184"/>
                  </a:ext>
                </a:extLst>
              </a:tr>
              <a:tr h="370840">
                <a:tc>
                  <a:txBody>
                    <a:bodyPr/>
                    <a:lstStyle/>
                    <a:p>
                      <a:r>
                        <a:rPr lang="nl-BE" dirty="0"/>
                        <a:t>Ine De Groot</a:t>
                      </a:r>
                    </a:p>
                  </a:txBody>
                  <a:tcPr/>
                </a:tc>
                <a:extLst>
                  <a:ext uri="{0D108BD9-81ED-4DB2-BD59-A6C34878D82A}">
                    <a16:rowId xmlns:a16="http://schemas.microsoft.com/office/drawing/2014/main" val="3091245505"/>
                  </a:ext>
                </a:extLst>
              </a:tr>
              <a:tr h="370840">
                <a:tc>
                  <a:txBody>
                    <a:bodyPr/>
                    <a:lstStyle/>
                    <a:p>
                      <a:r>
                        <a:rPr lang="nl-BE" dirty="0"/>
                        <a:t>Ilse </a:t>
                      </a:r>
                      <a:r>
                        <a:rPr lang="nl-BE" dirty="0" err="1"/>
                        <a:t>Paulissen</a:t>
                      </a:r>
                      <a:endParaRPr lang="nl-BE" dirty="0"/>
                    </a:p>
                  </a:txBody>
                  <a:tcPr/>
                </a:tc>
                <a:extLst>
                  <a:ext uri="{0D108BD9-81ED-4DB2-BD59-A6C34878D82A}">
                    <a16:rowId xmlns:a16="http://schemas.microsoft.com/office/drawing/2014/main" val="3789627231"/>
                  </a:ext>
                </a:extLst>
              </a:tr>
              <a:tr h="370840">
                <a:tc>
                  <a:txBody>
                    <a:bodyPr/>
                    <a:lstStyle/>
                    <a:p>
                      <a:r>
                        <a:rPr lang="nl-BE" dirty="0"/>
                        <a:t>Sabrina </a:t>
                      </a:r>
                      <a:r>
                        <a:rPr lang="nl-BE" dirty="0" err="1"/>
                        <a:t>Boffin</a:t>
                      </a:r>
                      <a:endParaRPr lang="nl-BE" dirty="0"/>
                    </a:p>
                  </a:txBody>
                  <a:tcPr/>
                </a:tc>
                <a:extLst>
                  <a:ext uri="{0D108BD9-81ED-4DB2-BD59-A6C34878D82A}">
                    <a16:rowId xmlns:a16="http://schemas.microsoft.com/office/drawing/2014/main" val="3012011396"/>
                  </a:ext>
                </a:extLst>
              </a:tr>
              <a:tr h="370840">
                <a:tc>
                  <a:txBody>
                    <a:bodyPr/>
                    <a:lstStyle/>
                    <a:p>
                      <a:r>
                        <a:rPr lang="nl-BE" dirty="0"/>
                        <a:t>Francis Nagels</a:t>
                      </a:r>
                    </a:p>
                  </a:txBody>
                  <a:tcPr/>
                </a:tc>
                <a:extLst>
                  <a:ext uri="{0D108BD9-81ED-4DB2-BD59-A6C34878D82A}">
                    <a16:rowId xmlns:a16="http://schemas.microsoft.com/office/drawing/2014/main" val="2688599794"/>
                  </a:ext>
                </a:extLst>
              </a:tr>
              <a:tr h="370840">
                <a:tc>
                  <a:txBody>
                    <a:bodyPr/>
                    <a:lstStyle/>
                    <a:p>
                      <a:r>
                        <a:rPr lang="nl-BE" dirty="0" smtClean="0"/>
                        <a:t>Tony</a:t>
                      </a:r>
                      <a:r>
                        <a:rPr lang="nl-BE" baseline="0" dirty="0" smtClean="0"/>
                        <a:t> </a:t>
                      </a:r>
                      <a:r>
                        <a:rPr lang="nl-BE" baseline="0" smtClean="0"/>
                        <a:t>Ghijsens</a:t>
                      </a:r>
                      <a:endParaRPr lang="nl-BE" dirty="0"/>
                    </a:p>
                  </a:txBody>
                  <a:tcPr/>
                </a:tc>
                <a:extLst>
                  <a:ext uri="{0D108BD9-81ED-4DB2-BD59-A6C34878D82A}">
                    <a16:rowId xmlns:a16="http://schemas.microsoft.com/office/drawing/2014/main" val="4284948179"/>
                  </a:ext>
                </a:extLst>
              </a:tr>
              <a:tr h="370840">
                <a:tc>
                  <a:txBody>
                    <a:bodyPr/>
                    <a:lstStyle/>
                    <a:p>
                      <a:r>
                        <a:rPr lang="nl-BE" dirty="0"/>
                        <a:t>Ellen Vangrieken</a:t>
                      </a:r>
                    </a:p>
                  </a:txBody>
                  <a:tcPr/>
                </a:tc>
                <a:extLst>
                  <a:ext uri="{0D108BD9-81ED-4DB2-BD59-A6C34878D82A}">
                    <a16:rowId xmlns:a16="http://schemas.microsoft.com/office/drawing/2014/main" val="4201051263"/>
                  </a:ext>
                </a:extLst>
              </a:tr>
            </a:tbl>
          </a:graphicData>
        </a:graphic>
      </p:graphicFrame>
    </p:spTree>
    <p:extLst>
      <p:ext uri="{BB962C8B-B14F-4D97-AF65-F5344CB8AC3E}">
        <p14:creationId xmlns:p14="http://schemas.microsoft.com/office/powerpoint/2010/main" val="40812974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Electrical Instrument With Tools On A Blueprint - Elektriciteitswerken  Huyssens Jurgen - PuursElektriciteitswerken Huyssens Jurgen – Puurs">
            <a:extLst>
              <a:ext uri="{FF2B5EF4-FFF2-40B4-BE49-F238E27FC236}">
                <a16:creationId xmlns:a16="http://schemas.microsoft.com/office/drawing/2014/main" id="{2563CA2E-E574-463A-B9E8-D233EDE4C7B0}"/>
              </a:ext>
            </a:extLst>
          </p:cNvPr>
          <p:cNvPicPr>
            <a:picLocks noGrp="1" noChangeAspect="1" noChangeArrowheads="1"/>
          </p:cNvPicPr>
          <p:nvPr>
            <p:ph type="pic" sz="quarter" idx="10"/>
          </p:nvPr>
        </p:nvPicPr>
        <p:blipFill rotWithShape="1">
          <a:blip r:embed="rId2">
            <a:extLst>
              <a:ext uri="{28A0092B-C50C-407E-A947-70E740481C1C}">
                <a14:useLocalDpi xmlns:a14="http://schemas.microsoft.com/office/drawing/2010/main" val="0"/>
              </a:ext>
            </a:extLst>
          </a:blip>
          <a:srcRect l="24536" r="24535" b="-1"/>
          <a:stretch/>
        </p:blipFill>
        <p:spPr bwMode="auto">
          <a:xfrm>
            <a:off x="6959600" y="10"/>
            <a:ext cx="5232399" cy="6857989"/>
          </a:xfrm>
          <a:prstGeom prst="rect">
            <a:avLst/>
          </a:prstGeom>
          <a:solidFill>
            <a:srgbClr val="FFFFFF"/>
          </a:solidFill>
        </p:spPr>
      </p:pic>
      <p:sp>
        <p:nvSpPr>
          <p:cNvPr id="3" name="Titel 2"/>
          <p:cNvSpPr>
            <a:spLocks noGrp="1"/>
          </p:cNvSpPr>
          <p:nvPr>
            <p:ph type="title"/>
          </p:nvPr>
        </p:nvSpPr>
        <p:spPr>
          <a:xfrm>
            <a:off x="434622" y="365126"/>
            <a:ext cx="6025512" cy="1965564"/>
          </a:xfrm>
        </p:spPr>
        <p:txBody>
          <a:bodyPr anchor="ctr">
            <a:normAutofit/>
          </a:bodyPr>
          <a:lstStyle/>
          <a:p>
            <a:r>
              <a:rPr lang="nl-BE" sz="3400" dirty="0"/>
              <a:t>Verkennen, reflecteren, terugkoppelen over proces en tools voor opmaak van GOK plan</a:t>
            </a:r>
          </a:p>
        </p:txBody>
      </p:sp>
      <p:sp>
        <p:nvSpPr>
          <p:cNvPr id="71" name="Text Placeholder 3">
            <a:extLst>
              <a:ext uri="{FF2B5EF4-FFF2-40B4-BE49-F238E27FC236}">
                <a16:creationId xmlns:a16="http://schemas.microsoft.com/office/drawing/2014/main" id="{23F6722F-3C9E-4DD0-9CB2-99FB922381F0}"/>
              </a:ext>
            </a:extLst>
          </p:cNvPr>
          <p:cNvSpPr>
            <a:spLocks noGrp="1"/>
          </p:cNvSpPr>
          <p:nvPr>
            <p:ph type="body" sz="quarter" idx="11"/>
          </p:nvPr>
        </p:nvSpPr>
        <p:spPr>
          <a:xfrm>
            <a:off x="434622" y="2506904"/>
            <a:ext cx="6341096" cy="914400"/>
          </a:xfrm>
        </p:spPr>
        <p:txBody>
          <a:bodyPr/>
          <a:lstStyle/>
          <a:p>
            <a:endParaRPr lang="en-US"/>
          </a:p>
        </p:txBody>
      </p:sp>
    </p:spTree>
    <p:extLst>
      <p:ext uri="{BB962C8B-B14F-4D97-AF65-F5344CB8AC3E}">
        <p14:creationId xmlns:p14="http://schemas.microsoft.com/office/powerpoint/2010/main" val="8835986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p:cNvSpPr>
            <a:spLocks noGrp="1"/>
          </p:cNvSpPr>
          <p:nvPr>
            <p:ph type="body" sz="quarter" idx="11"/>
          </p:nvPr>
        </p:nvSpPr>
        <p:spPr>
          <a:xfrm>
            <a:off x="208947" y="2036517"/>
            <a:ext cx="7362782" cy="431650"/>
          </a:xfrm>
        </p:spPr>
        <p:txBody>
          <a:bodyPr/>
          <a:lstStyle/>
          <a:p>
            <a:r>
              <a:rPr lang="nl-BE"/>
              <a:t>In de Navigator naar de materialendatabank</a:t>
            </a:r>
          </a:p>
        </p:txBody>
      </p:sp>
      <p:sp>
        <p:nvSpPr>
          <p:cNvPr id="4" name="Titel 3"/>
          <p:cNvSpPr>
            <a:spLocks noGrp="1"/>
          </p:cNvSpPr>
          <p:nvPr>
            <p:ph type="ctrTitle"/>
          </p:nvPr>
        </p:nvSpPr>
        <p:spPr>
          <a:xfrm>
            <a:off x="211663" y="929041"/>
            <a:ext cx="10800047" cy="925160"/>
          </a:xfrm>
        </p:spPr>
        <p:txBody>
          <a:bodyPr>
            <a:normAutofit fontScale="90000"/>
          </a:bodyPr>
          <a:lstStyle/>
          <a:p>
            <a:r>
              <a:rPr lang="nl-BE" dirty="0"/>
              <a:t>Verkennen, reflecteren, terugkoppelen over proces en tools voor opmaak van een GOK-plan</a:t>
            </a:r>
          </a:p>
        </p:txBody>
      </p:sp>
      <p:sp>
        <p:nvSpPr>
          <p:cNvPr id="6" name="Tijdelijke aanduiding voor tekst 5">
            <a:extLst>
              <a:ext uri="{FF2B5EF4-FFF2-40B4-BE49-F238E27FC236}">
                <a16:creationId xmlns:a16="http://schemas.microsoft.com/office/drawing/2014/main" id="{75932D19-6DF6-4ABC-A01D-456B220C183B}"/>
              </a:ext>
            </a:extLst>
          </p:cNvPr>
          <p:cNvSpPr>
            <a:spLocks noGrp="1"/>
          </p:cNvSpPr>
          <p:nvPr>
            <p:ph type="body" sz="quarter" idx="14"/>
          </p:nvPr>
        </p:nvSpPr>
        <p:spPr>
          <a:xfrm>
            <a:off x="208947" y="2650483"/>
            <a:ext cx="10651210" cy="3791413"/>
          </a:xfrm>
        </p:spPr>
        <p:txBody>
          <a:bodyPr>
            <a:normAutofit lnSpcReduction="10000"/>
          </a:bodyPr>
          <a:lstStyle/>
          <a:p>
            <a:pPr marL="342900" indent="-342900">
              <a:buFont typeface="Arial" panose="020B0604020202020204" pitchFamily="34" charset="0"/>
              <a:buChar char="•"/>
            </a:pPr>
            <a:r>
              <a:rPr lang="nl-BE" sz="2400" dirty="0">
                <a:solidFill>
                  <a:schemeClr val="tx1"/>
                </a:solidFill>
                <a:effectLst/>
                <a:latin typeface="Flanders Art Sans"/>
                <a:ea typeface="Times New Roman" panose="02020603050405020304" pitchFamily="18" charset="0"/>
              </a:rPr>
              <a:t>14u20- 14u45: Introductie kwaliteitszorg en beleid (Lotje en Elisabeth) (plenair 25 min)</a:t>
            </a:r>
          </a:p>
          <a:p>
            <a:pPr lvl="2"/>
            <a:r>
              <a:rPr lang="nl-BE" sz="2600" dirty="0">
                <a:solidFill>
                  <a:schemeClr val="tx1"/>
                </a:solidFill>
                <a:latin typeface="Flanders Art Sans"/>
              </a:rPr>
              <a:t>Toelichting proces en tools om vorm te geven aan een geïntegreerd GOK-beleid’</a:t>
            </a:r>
          </a:p>
          <a:p>
            <a:pPr marL="914400" lvl="2" indent="0">
              <a:buNone/>
            </a:pPr>
            <a:endParaRPr lang="nl-BE" sz="2600" dirty="0">
              <a:solidFill>
                <a:schemeClr val="tx1"/>
              </a:solidFill>
              <a:latin typeface="Flanders Art Sans"/>
            </a:endParaRPr>
          </a:p>
          <a:p>
            <a:pPr lvl="2"/>
            <a:r>
              <a:rPr lang="nl-BE" sz="2600" dirty="0">
                <a:solidFill>
                  <a:schemeClr val="tx1"/>
                </a:solidFill>
                <a:latin typeface="Flanders Art Sans"/>
                <a:ea typeface="Calibri" panose="020F0502020204030204" pitchFamily="34" charset="0"/>
              </a:rPr>
              <a:t>Vragen</a:t>
            </a:r>
            <a:r>
              <a:rPr lang="nl-BE" sz="2600" dirty="0">
                <a:solidFill>
                  <a:srgbClr val="000000"/>
                </a:solidFill>
                <a:latin typeface="Calibri" panose="020F0502020204030204" pitchFamily="34" charset="0"/>
                <a:ea typeface="Calibri" panose="020F0502020204030204" pitchFamily="34" charset="0"/>
              </a:rPr>
              <a:t>? </a:t>
            </a:r>
          </a:p>
          <a:p>
            <a:pPr marL="914400" lvl="2" indent="0">
              <a:buNone/>
            </a:pPr>
            <a:endParaRPr lang="nl-BE" sz="2600" dirty="0">
              <a:solidFill>
                <a:srgbClr val="000000"/>
              </a:solidFill>
              <a:effectLst/>
              <a:latin typeface="Calibri" panose="020F0502020204030204" pitchFamily="34" charset="0"/>
              <a:ea typeface="Calibri" panose="020F0502020204030204" pitchFamily="34" charset="0"/>
            </a:endParaRPr>
          </a:p>
          <a:p>
            <a:pPr lvl="2"/>
            <a:r>
              <a:rPr lang="nl-BE" sz="2600" dirty="0">
                <a:solidFill>
                  <a:srgbClr val="000000"/>
                </a:solidFill>
                <a:effectLst/>
                <a:latin typeface="Calibri" panose="020F0502020204030204" pitchFamily="34" charset="0"/>
                <a:ea typeface="Calibri" panose="020F0502020204030204" pitchFamily="34" charset="0"/>
              </a:rPr>
              <a:t>Volgende opdracht, opdeling in groepen </a:t>
            </a:r>
          </a:p>
          <a:p>
            <a:r>
              <a:rPr lang="nl-BE" sz="1800" b="1" dirty="0">
                <a:solidFill>
                  <a:srgbClr val="000000"/>
                </a:solidFill>
                <a:effectLst/>
                <a:latin typeface="Calibri" panose="020F0502020204030204" pitchFamily="34" charset="0"/>
                <a:ea typeface="Calibri" panose="020F0502020204030204" pitchFamily="34" charset="0"/>
              </a:rPr>
              <a:t> </a:t>
            </a:r>
            <a:endParaRPr lang="nl-BE" sz="1800" dirty="0">
              <a:solidFill>
                <a:srgbClr val="000000"/>
              </a:solidFill>
              <a:effectLst/>
              <a:latin typeface="Calibri" panose="020F0502020204030204" pitchFamily="34" charset="0"/>
              <a:ea typeface="Calibri" panose="020F0502020204030204" pitchFamily="34" charset="0"/>
            </a:endParaRPr>
          </a:p>
          <a:p>
            <a:r>
              <a:rPr lang="nl-BE" sz="1800" b="1" dirty="0">
                <a:solidFill>
                  <a:srgbClr val="000000"/>
                </a:solidFill>
                <a:effectLst/>
                <a:latin typeface="Calibri" panose="020F0502020204030204" pitchFamily="34" charset="0"/>
                <a:ea typeface="Calibri" panose="020F0502020204030204" pitchFamily="34" charset="0"/>
              </a:rPr>
              <a:t> </a:t>
            </a:r>
            <a:endParaRPr lang="nl-BE" sz="1800" dirty="0">
              <a:solidFill>
                <a:srgbClr val="000000"/>
              </a:solidFill>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3805438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4426DA9C-D561-4979-8F8F-22C65DCD172A}"/>
              </a:ext>
            </a:extLst>
          </p:cNvPr>
          <p:cNvSpPr>
            <a:spLocks noGrp="1"/>
          </p:cNvSpPr>
          <p:nvPr>
            <p:ph type="body" sz="quarter" idx="11"/>
          </p:nvPr>
        </p:nvSpPr>
        <p:spPr/>
        <p:txBody>
          <a:bodyPr/>
          <a:lstStyle/>
          <a:p>
            <a:r>
              <a:rPr lang="nl-BE" dirty="0"/>
              <a:t>Ongeveer 6 deelnemers per </a:t>
            </a:r>
            <a:r>
              <a:rPr lang="nl-BE" dirty="0" err="1"/>
              <a:t>breakout</a:t>
            </a:r>
            <a:r>
              <a:rPr lang="nl-BE" dirty="0"/>
              <a:t> room </a:t>
            </a:r>
          </a:p>
        </p:txBody>
      </p:sp>
      <p:sp>
        <p:nvSpPr>
          <p:cNvPr id="3" name="Tijdelijke aanduiding voor tekst 2">
            <a:extLst>
              <a:ext uri="{FF2B5EF4-FFF2-40B4-BE49-F238E27FC236}">
                <a16:creationId xmlns:a16="http://schemas.microsoft.com/office/drawing/2014/main" id="{479E5B09-C6AF-466F-9766-9CAB4B8F987C}"/>
              </a:ext>
            </a:extLst>
          </p:cNvPr>
          <p:cNvSpPr>
            <a:spLocks noGrp="1"/>
          </p:cNvSpPr>
          <p:nvPr>
            <p:ph type="body" sz="quarter" idx="14"/>
          </p:nvPr>
        </p:nvSpPr>
        <p:spPr/>
        <p:txBody>
          <a:bodyPr vert="horz" lIns="91440" tIns="45720" rIns="91440" bIns="45720" rtlCol="0" anchor="t">
            <a:normAutofit/>
          </a:bodyPr>
          <a:lstStyle/>
          <a:p>
            <a:r>
              <a:rPr lang="nl-BE" sz="2400" dirty="0">
                <a:solidFill>
                  <a:schemeClr val="tx1"/>
                </a:solidFill>
              </a:rPr>
              <a:t>Rekening houdend met : </a:t>
            </a:r>
          </a:p>
          <a:p>
            <a:pPr marL="971550" lvl="1" indent="-285750"/>
            <a:r>
              <a:rPr lang="nl-BE" dirty="0">
                <a:solidFill>
                  <a:schemeClr val="tx1"/>
                </a:solidFill>
                <a:latin typeface="Flanders Art Sans"/>
              </a:rPr>
              <a:t>Onderwijsniveau</a:t>
            </a:r>
          </a:p>
          <a:p>
            <a:pPr marL="971550" lvl="1" indent="-285750"/>
            <a:r>
              <a:rPr lang="nl-BE" dirty="0">
                <a:solidFill>
                  <a:schemeClr val="tx1"/>
                </a:solidFill>
                <a:latin typeface="Flanders Art Sans"/>
              </a:rPr>
              <a:t>Profiel</a:t>
            </a:r>
            <a:endParaRPr lang="nl-BE" dirty="0">
              <a:solidFill>
                <a:schemeClr val="tx1"/>
              </a:solidFill>
            </a:endParaRPr>
          </a:p>
          <a:p>
            <a:pPr marL="971550" lvl="1" indent="-285750"/>
            <a:r>
              <a:rPr lang="nl-BE" dirty="0">
                <a:solidFill>
                  <a:schemeClr val="tx1"/>
                </a:solidFill>
                <a:latin typeface="Flanders Art Sans"/>
              </a:rPr>
              <a:t>Landelijk/stedelijk </a:t>
            </a:r>
            <a:endParaRPr lang="nl-BE" dirty="0">
              <a:solidFill>
                <a:schemeClr val="tx1"/>
              </a:solidFill>
            </a:endParaRPr>
          </a:p>
        </p:txBody>
      </p:sp>
      <p:sp>
        <p:nvSpPr>
          <p:cNvPr id="4" name="Titel 3">
            <a:extLst>
              <a:ext uri="{FF2B5EF4-FFF2-40B4-BE49-F238E27FC236}">
                <a16:creationId xmlns:a16="http://schemas.microsoft.com/office/drawing/2014/main" id="{4481CB61-E515-4CBF-89F9-5A95C069F526}"/>
              </a:ext>
            </a:extLst>
          </p:cNvPr>
          <p:cNvSpPr>
            <a:spLocks noGrp="1"/>
          </p:cNvSpPr>
          <p:nvPr>
            <p:ph type="ctrTitle"/>
          </p:nvPr>
        </p:nvSpPr>
        <p:spPr/>
        <p:txBody>
          <a:bodyPr/>
          <a:lstStyle/>
          <a:p>
            <a:r>
              <a:rPr lang="nl-BE" dirty="0"/>
              <a:t>Verdeling in </a:t>
            </a:r>
            <a:r>
              <a:rPr lang="nl-BE" dirty="0" err="1"/>
              <a:t>breakout</a:t>
            </a:r>
            <a:r>
              <a:rPr lang="nl-BE" dirty="0"/>
              <a:t> rooms</a:t>
            </a:r>
          </a:p>
        </p:txBody>
      </p:sp>
    </p:spTree>
    <p:extLst>
      <p:ext uri="{BB962C8B-B14F-4D97-AF65-F5344CB8AC3E}">
        <p14:creationId xmlns:p14="http://schemas.microsoft.com/office/powerpoint/2010/main" val="19195060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0925E73-F9E1-46F4-989E-0E9510F0A3B7}"/>
              </a:ext>
            </a:extLst>
          </p:cNvPr>
          <p:cNvSpPr>
            <a:spLocks noGrp="1"/>
          </p:cNvSpPr>
          <p:nvPr>
            <p:ph type="ctrTitle"/>
          </p:nvPr>
        </p:nvSpPr>
        <p:spPr>
          <a:xfrm>
            <a:off x="1178386" y="5236297"/>
            <a:ext cx="9869048" cy="1141503"/>
          </a:xfrm>
        </p:spPr>
        <p:txBody>
          <a:bodyPr/>
          <a:lstStyle/>
          <a:p>
            <a:r>
              <a:rPr lang="nl-BE" dirty="0"/>
              <a:t>PAUZE 14u45 – 14u55</a:t>
            </a:r>
          </a:p>
        </p:txBody>
      </p:sp>
      <p:pic>
        <p:nvPicPr>
          <p:cNvPr id="1026" name="Picture 2" descr="pauze">
            <a:extLst>
              <a:ext uri="{FF2B5EF4-FFF2-40B4-BE49-F238E27FC236}">
                <a16:creationId xmlns:a16="http://schemas.microsoft.com/office/drawing/2014/main" id="{ED9F5C3C-9B2D-4BE8-8A58-BFBB400AACE6}"/>
              </a:ext>
            </a:extLst>
          </p:cNvPr>
          <p:cNvPicPr>
            <a:picLocks noGrp="1" noChangeAspect="1" noChangeArrowheads="1"/>
          </p:cNvPicPr>
          <p:nvPr>
            <p:ph type="pic" sz="quarter" idx="10"/>
          </p:nvPr>
        </p:nvPicPr>
        <p:blipFill>
          <a:blip r:embed="rId2">
            <a:extLst>
              <a:ext uri="{28A0092B-C50C-407E-A947-70E740481C1C}">
                <a14:useLocalDpi xmlns:a14="http://schemas.microsoft.com/office/drawing/2010/main" val="0"/>
              </a:ext>
            </a:extLst>
          </a:blip>
          <a:srcRect t="17490" b="17490"/>
          <a:stretch>
            <a:fillRect/>
          </a:stretch>
        </p:blipFill>
        <p:spPr bwMode="auto">
          <a:xfrm>
            <a:off x="0" y="-143837"/>
            <a:ext cx="12225821" cy="49075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83992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p:cNvSpPr>
            <a:spLocks noGrp="1"/>
          </p:cNvSpPr>
          <p:nvPr>
            <p:ph type="body" sz="quarter" idx="11"/>
          </p:nvPr>
        </p:nvSpPr>
        <p:spPr>
          <a:xfrm>
            <a:off x="208947" y="2036517"/>
            <a:ext cx="7362782" cy="431650"/>
          </a:xfrm>
        </p:spPr>
        <p:txBody>
          <a:bodyPr/>
          <a:lstStyle/>
          <a:p>
            <a:r>
              <a:rPr lang="nl-BE"/>
              <a:t>In de Navigator naar de materialendatabank</a:t>
            </a:r>
          </a:p>
        </p:txBody>
      </p:sp>
      <p:sp>
        <p:nvSpPr>
          <p:cNvPr id="4" name="Titel 3"/>
          <p:cNvSpPr>
            <a:spLocks noGrp="1"/>
          </p:cNvSpPr>
          <p:nvPr>
            <p:ph type="ctrTitle"/>
          </p:nvPr>
        </p:nvSpPr>
        <p:spPr>
          <a:xfrm>
            <a:off x="211663" y="929041"/>
            <a:ext cx="10800047" cy="925160"/>
          </a:xfrm>
        </p:spPr>
        <p:txBody>
          <a:bodyPr>
            <a:normAutofit fontScale="90000"/>
          </a:bodyPr>
          <a:lstStyle/>
          <a:p>
            <a:r>
              <a:rPr lang="nl-BE" dirty="0"/>
              <a:t>Verkennen, reflecteren, terugkoppelen over proces en tools voor opmaak van een GOK-plan</a:t>
            </a:r>
          </a:p>
        </p:txBody>
      </p:sp>
      <p:sp>
        <p:nvSpPr>
          <p:cNvPr id="6" name="Tijdelijke aanduiding voor tekst 5">
            <a:extLst>
              <a:ext uri="{FF2B5EF4-FFF2-40B4-BE49-F238E27FC236}">
                <a16:creationId xmlns:a16="http://schemas.microsoft.com/office/drawing/2014/main" id="{75932D19-6DF6-4ABC-A01D-456B220C183B}"/>
              </a:ext>
            </a:extLst>
          </p:cNvPr>
          <p:cNvSpPr>
            <a:spLocks noGrp="1"/>
          </p:cNvSpPr>
          <p:nvPr>
            <p:ph type="body" sz="quarter" idx="14"/>
          </p:nvPr>
        </p:nvSpPr>
        <p:spPr/>
        <p:txBody>
          <a:bodyPr>
            <a:normAutofit/>
          </a:bodyPr>
          <a:lstStyle/>
          <a:p>
            <a:pPr marL="342900" indent="-342900">
              <a:buFont typeface="Arial" panose="020B0604020202020204" pitchFamily="34" charset="0"/>
              <a:buChar char="•"/>
            </a:pPr>
            <a:r>
              <a:rPr lang="nl-BE" sz="2400" dirty="0">
                <a:solidFill>
                  <a:schemeClr val="tx1"/>
                </a:solidFill>
                <a:effectLst/>
                <a:latin typeface="Flanders Art Sans"/>
                <a:ea typeface="Times New Roman" panose="02020603050405020304" pitchFamily="18" charset="0"/>
              </a:rPr>
              <a:t>14u55- 15u10: I</a:t>
            </a:r>
            <a:r>
              <a:rPr lang="nl-BE" sz="2400" dirty="0">
                <a:solidFill>
                  <a:schemeClr val="tx1"/>
                </a:solidFill>
                <a:latin typeface="Flanders Art Sans"/>
                <a:ea typeface="Times New Roman" panose="02020603050405020304" pitchFamily="18" charset="0"/>
              </a:rPr>
              <a:t>ntroductie kwaliteitsontwikkeling op school (</a:t>
            </a:r>
            <a:r>
              <a:rPr lang="nl-BE" sz="2400" dirty="0">
                <a:solidFill>
                  <a:schemeClr val="tx1"/>
                </a:solidFill>
                <a:effectLst/>
                <a:latin typeface="Flanders Art Sans"/>
                <a:ea typeface="Times New Roman" panose="02020603050405020304" pitchFamily="18" charset="0"/>
              </a:rPr>
              <a:t>Lotje en Elisabeth) (15 min)</a:t>
            </a:r>
          </a:p>
          <a:p>
            <a:pPr marL="1028700" lvl="1" indent="-342900"/>
            <a:r>
              <a:rPr lang="nl-BE" sz="2400" dirty="0">
                <a:solidFill>
                  <a:schemeClr val="tx1"/>
                </a:solidFill>
                <a:effectLst/>
                <a:latin typeface="Flanders Art Sans"/>
                <a:ea typeface="Times New Roman" panose="02020603050405020304" pitchFamily="18" charset="0"/>
              </a:rPr>
              <a:t>Reflecteren in groepjes (niveau-gebonden en circa 6 personen) over proces en instrumenten. Kan ik met deze info en dit materiaal aan de slag gaan?</a:t>
            </a:r>
          </a:p>
          <a:p>
            <a:pPr marL="1028700" lvl="1" indent="-342900"/>
            <a:r>
              <a:rPr lang="nl-BE" sz="2400" dirty="0">
                <a:solidFill>
                  <a:schemeClr val="tx1"/>
                </a:solidFill>
                <a:effectLst/>
                <a:latin typeface="Flanders Art Sans"/>
                <a:ea typeface="Times New Roman" panose="02020603050405020304" pitchFamily="18" charset="0"/>
              </a:rPr>
              <a:t>Plenaire terugkoppeling (5 min)</a:t>
            </a:r>
            <a:endParaRPr lang="nl-BE" sz="2400" dirty="0">
              <a:solidFill>
                <a:schemeClr val="tx1"/>
              </a:solidFill>
              <a:effectLst/>
              <a:latin typeface="Flanders Art Sans"/>
              <a:ea typeface="Calibri" panose="020F0502020204030204" pitchFamily="34" charset="0"/>
            </a:endParaRPr>
          </a:p>
        </p:txBody>
      </p:sp>
    </p:spTree>
    <p:extLst>
      <p:ext uri="{BB962C8B-B14F-4D97-AF65-F5344CB8AC3E}">
        <p14:creationId xmlns:p14="http://schemas.microsoft.com/office/powerpoint/2010/main" val="12705517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p:cNvSpPr>
            <a:spLocks noGrp="1"/>
          </p:cNvSpPr>
          <p:nvPr>
            <p:ph type="body" sz="quarter" idx="11"/>
          </p:nvPr>
        </p:nvSpPr>
        <p:spPr>
          <a:xfrm>
            <a:off x="208947" y="2036517"/>
            <a:ext cx="7362782" cy="431650"/>
          </a:xfrm>
        </p:spPr>
        <p:txBody>
          <a:bodyPr/>
          <a:lstStyle/>
          <a:p>
            <a:r>
              <a:rPr lang="nl-BE"/>
              <a:t>In de Navigator naar de materialendatabank</a:t>
            </a:r>
          </a:p>
        </p:txBody>
      </p:sp>
      <p:sp>
        <p:nvSpPr>
          <p:cNvPr id="4" name="Titel 3"/>
          <p:cNvSpPr>
            <a:spLocks noGrp="1"/>
          </p:cNvSpPr>
          <p:nvPr>
            <p:ph type="ctrTitle"/>
          </p:nvPr>
        </p:nvSpPr>
        <p:spPr>
          <a:xfrm>
            <a:off x="330178" y="762750"/>
            <a:ext cx="10800047" cy="925160"/>
          </a:xfrm>
        </p:spPr>
        <p:txBody>
          <a:bodyPr>
            <a:normAutofit fontScale="90000"/>
          </a:bodyPr>
          <a:lstStyle/>
          <a:p>
            <a:r>
              <a:rPr lang="nl-BE" dirty="0"/>
              <a:t>Verkennen, reflecteren, terugkoppelen over proces en tools voor opmaak van een GOK-plan</a:t>
            </a:r>
          </a:p>
        </p:txBody>
      </p:sp>
      <p:sp>
        <p:nvSpPr>
          <p:cNvPr id="6" name="Tijdelijke aanduiding voor tekst 5">
            <a:extLst>
              <a:ext uri="{FF2B5EF4-FFF2-40B4-BE49-F238E27FC236}">
                <a16:creationId xmlns:a16="http://schemas.microsoft.com/office/drawing/2014/main" id="{75932D19-6DF6-4ABC-A01D-456B220C183B}"/>
              </a:ext>
            </a:extLst>
          </p:cNvPr>
          <p:cNvSpPr>
            <a:spLocks noGrp="1"/>
          </p:cNvSpPr>
          <p:nvPr>
            <p:ph type="body" sz="quarter" idx="14"/>
          </p:nvPr>
        </p:nvSpPr>
        <p:spPr/>
        <p:txBody>
          <a:bodyPr vert="horz" lIns="91440" tIns="45720" rIns="91440" bIns="45720" rtlCol="0" anchor="t">
            <a:normAutofit/>
          </a:bodyPr>
          <a:lstStyle/>
          <a:p>
            <a:pPr marL="342900" indent="-342900">
              <a:buFont typeface="Arial" panose="020B0604020202020204" pitchFamily="34" charset="0"/>
              <a:buChar char="•"/>
            </a:pPr>
            <a:r>
              <a:rPr lang="nl-BE" sz="2400" dirty="0">
                <a:solidFill>
                  <a:schemeClr val="tx1"/>
                </a:solidFill>
                <a:effectLst/>
                <a:latin typeface="Flanders Art Sans"/>
                <a:ea typeface="Times New Roman" panose="02020603050405020304" pitchFamily="18" charset="0"/>
              </a:rPr>
              <a:t>15u10-15u25: Introductie </a:t>
            </a:r>
            <a:r>
              <a:rPr lang="nl-BE" sz="2400" dirty="0">
                <a:solidFill>
                  <a:schemeClr val="tx1"/>
                </a:solidFill>
                <a:latin typeface="Flanders Art Sans"/>
                <a:ea typeface="Times New Roman" panose="02020603050405020304" pitchFamily="18" charset="0"/>
              </a:rPr>
              <a:t>BSA en instrumenten </a:t>
            </a:r>
            <a:r>
              <a:rPr lang="nl-BE" sz="2400" dirty="0">
                <a:solidFill>
                  <a:schemeClr val="tx1"/>
                </a:solidFill>
                <a:effectLst/>
                <a:latin typeface="Flanders Art Sans"/>
                <a:ea typeface="Times New Roman" panose="02020603050405020304" pitchFamily="18" charset="0"/>
              </a:rPr>
              <a:t>(Lotje en Elisabeth) (15 min)</a:t>
            </a:r>
          </a:p>
          <a:p>
            <a:pPr marL="1028700" lvl="1" indent="-342900"/>
            <a:r>
              <a:rPr lang="nl-BE" sz="2400" dirty="0">
                <a:solidFill>
                  <a:schemeClr val="tx1"/>
                </a:solidFill>
                <a:effectLst/>
                <a:latin typeface="Flanders Art Sans"/>
                <a:ea typeface="Times New Roman" panose="02020603050405020304" pitchFamily="18" charset="0"/>
              </a:rPr>
              <a:t>Reflecteren in groepjes (niveau-gebonden en circa 6 personen) over aanpak en instrumenten. Kan ik met deze info en dit materiaal aan de slag gaan?</a:t>
            </a:r>
          </a:p>
          <a:p>
            <a:pPr marL="1028700" lvl="1" indent="-342900"/>
            <a:r>
              <a:rPr lang="nl-BE" sz="2400" dirty="0">
                <a:solidFill>
                  <a:schemeClr val="tx1"/>
                </a:solidFill>
                <a:latin typeface="Flanders Art Sans"/>
                <a:ea typeface="Times New Roman" panose="02020603050405020304" pitchFamily="18" charset="0"/>
              </a:rPr>
              <a:t>Plenaire terugkoppeling (5min)</a:t>
            </a:r>
            <a:endParaRPr lang="nl-BE" sz="1100" dirty="0">
              <a:effectLst/>
              <a:latin typeface="Calibri" panose="020F0502020204030204" pitchFamily="34" charset="0"/>
              <a:ea typeface="Calibri" panose="020F0502020204030204" pitchFamily="34" charset="0"/>
            </a:endParaRPr>
          </a:p>
          <a:p>
            <a:pPr lvl="1" indent="0">
              <a:buNone/>
            </a:pPr>
            <a:endParaRPr lang="nl-BE" sz="2400" dirty="0">
              <a:solidFill>
                <a:schemeClr val="tx1"/>
              </a:solidFill>
              <a:effectLst/>
              <a:latin typeface="Flanders Art Sans"/>
              <a:ea typeface="Calibri" panose="020F0502020204030204" pitchFamily="34" charset="0"/>
            </a:endParaRPr>
          </a:p>
        </p:txBody>
      </p:sp>
    </p:spTree>
    <p:extLst>
      <p:ext uri="{BB962C8B-B14F-4D97-AF65-F5344CB8AC3E}">
        <p14:creationId xmlns:p14="http://schemas.microsoft.com/office/powerpoint/2010/main" val="31461988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p:cNvSpPr>
            <a:spLocks noGrp="1"/>
          </p:cNvSpPr>
          <p:nvPr>
            <p:ph type="body" sz="quarter" idx="11"/>
          </p:nvPr>
        </p:nvSpPr>
        <p:spPr>
          <a:xfrm>
            <a:off x="208947" y="2036517"/>
            <a:ext cx="7362782" cy="431650"/>
          </a:xfrm>
        </p:spPr>
        <p:txBody>
          <a:bodyPr/>
          <a:lstStyle/>
          <a:p>
            <a:r>
              <a:rPr lang="nl-BE"/>
              <a:t>In de Navigator naar de materialendatabank</a:t>
            </a:r>
          </a:p>
        </p:txBody>
      </p:sp>
      <p:sp>
        <p:nvSpPr>
          <p:cNvPr id="4" name="Titel 3"/>
          <p:cNvSpPr>
            <a:spLocks noGrp="1"/>
          </p:cNvSpPr>
          <p:nvPr>
            <p:ph type="ctrTitle"/>
          </p:nvPr>
        </p:nvSpPr>
        <p:spPr>
          <a:xfrm>
            <a:off x="211663" y="929041"/>
            <a:ext cx="10800047" cy="925160"/>
          </a:xfrm>
        </p:spPr>
        <p:txBody>
          <a:bodyPr>
            <a:normAutofit fontScale="90000"/>
          </a:bodyPr>
          <a:lstStyle/>
          <a:p>
            <a:r>
              <a:rPr lang="nl-BE" dirty="0"/>
              <a:t>Verkennen, reflecteren, terugkoppelen over proces en tools voor opmaak van een GOK-plan</a:t>
            </a:r>
          </a:p>
        </p:txBody>
      </p:sp>
      <p:sp>
        <p:nvSpPr>
          <p:cNvPr id="6" name="Tijdelijke aanduiding voor tekst 5">
            <a:extLst>
              <a:ext uri="{FF2B5EF4-FFF2-40B4-BE49-F238E27FC236}">
                <a16:creationId xmlns:a16="http://schemas.microsoft.com/office/drawing/2014/main" id="{75932D19-6DF6-4ABC-A01D-456B220C183B}"/>
              </a:ext>
            </a:extLst>
          </p:cNvPr>
          <p:cNvSpPr>
            <a:spLocks noGrp="1"/>
          </p:cNvSpPr>
          <p:nvPr>
            <p:ph type="body" sz="quarter" idx="14"/>
          </p:nvPr>
        </p:nvSpPr>
        <p:spPr/>
        <p:txBody>
          <a:bodyPr>
            <a:normAutofit/>
          </a:bodyPr>
          <a:lstStyle/>
          <a:p>
            <a:r>
              <a:rPr lang="nl-BE" sz="2400" dirty="0">
                <a:solidFill>
                  <a:schemeClr val="tx1"/>
                </a:solidFill>
                <a:effectLst/>
                <a:latin typeface="Flanders Art Sans"/>
                <a:ea typeface="Times New Roman" panose="02020603050405020304" pitchFamily="18" charset="0"/>
              </a:rPr>
              <a:t>15u25- 15u40: Introductie prioriteren en instrumenten (Lotje en Elisabeth) (</a:t>
            </a:r>
            <a:r>
              <a:rPr lang="nl-BE" sz="2400" dirty="0">
                <a:solidFill>
                  <a:schemeClr val="tx1"/>
                </a:solidFill>
                <a:latin typeface="Flanders Art Sans"/>
                <a:ea typeface="Times New Roman" panose="02020603050405020304" pitchFamily="18" charset="0"/>
              </a:rPr>
              <a:t>15</a:t>
            </a:r>
            <a:r>
              <a:rPr lang="nl-BE" sz="2400" dirty="0">
                <a:solidFill>
                  <a:schemeClr val="tx1"/>
                </a:solidFill>
                <a:effectLst/>
                <a:latin typeface="Flanders Art Sans"/>
                <a:ea typeface="Times New Roman" panose="02020603050405020304" pitchFamily="18" charset="0"/>
              </a:rPr>
              <a:t> min)</a:t>
            </a:r>
          </a:p>
          <a:p>
            <a:pPr marL="1028700" lvl="1" indent="-342900"/>
            <a:r>
              <a:rPr lang="nl-BE" sz="2400" dirty="0">
                <a:solidFill>
                  <a:schemeClr val="tx1"/>
                </a:solidFill>
                <a:effectLst/>
                <a:latin typeface="Flanders Art Sans"/>
                <a:ea typeface="Times New Roman" panose="02020603050405020304" pitchFamily="18" charset="0"/>
              </a:rPr>
              <a:t>Reflecteren in groepjes (niveau-gebonden en circa 6 personen) over aanpak en instrumenten. Kan ik met deze info en dit materiaal aan de slag gaan?</a:t>
            </a:r>
          </a:p>
          <a:p>
            <a:pPr marL="1028700" lvl="1" indent="-342900"/>
            <a:r>
              <a:rPr lang="nl-BE" sz="2400" dirty="0">
                <a:solidFill>
                  <a:schemeClr val="tx1"/>
                </a:solidFill>
                <a:latin typeface="Flanders Art Sans"/>
                <a:ea typeface="Times New Roman" panose="02020603050405020304" pitchFamily="18" charset="0"/>
              </a:rPr>
              <a:t>Plenaire terugkoppeling (5min)</a:t>
            </a:r>
            <a:endParaRPr lang="nl-BE" sz="2400" dirty="0">
              <a:solidFill>
                <a:schemeClr val="tx1"/>
              </a:solidFill>
              <a:effectLst/>
              <a:latin typeface="Flanders Art Sans"/>
              <a:ea typeface="Times New Roman" panose="02020603050405020304" pitchFamily="18" charset="0"/>
            </a:endParaRPr>
          </a:p>
          <a:p>
            <a:endParaRPr lang="nl-BE" sz="1100" dirty="0">
              <a:effectLst/>
              <a:latin typeface="Calibri" panose="020F0502020204030204" pitchFamily="34" charset="0"/>
              <a:ea typeface="Calibri" panose="020F0502020204030204" pitchFamily="34" charset="0"/>
            </a:endParaRPr>
          </a:p>
          <a:p>
            <a:pPr marL="1028700" lvl="1" indent="-342900"/>
            <a:endParaRPr lang="nl-BE" sz="2400" dirty="0">
              <a:solidFill>
                <a:schemeClr val="tx1"/>
              </a:solidFill>
              <a:effectLst/>
              <a:latin typeface="Flanders Art Sans"/>
              <a:ea typeface="Calibri" panose="020F0502020204030204" pitchFamily="34" charset="0"/>
            </a:endParaRPr>
          </a:p>
        </p:txBody>
      </p:sp>
    </p:spTree>
    <p:extLst>
      <p:ext uri="{BB962C8B-B14F-4D97-AF65-F5344CB8AC3E}">
        <p14:creationId xmlns:p14="http://schemas.microsoft.com/office/powerpoint/2010/main" val="26116844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p:cNvSpPr>
            <a:spLocks noGrp="1"/>
          </p:cNvSpPr>
          <p:nvPr>
            <p:ph type="body" sz="quarter" idx="11"/>
          </p:nvPr>
        </p:nvSpPr>
        <p:spPr>
          <a:xfrm>
            <a:off x="208947" y="2036517"/>
            <a:ext cx="7362782" cy="431650"/>
          </a:xfrm>
        </p:spPr>
        <p:txBody>
          <a:bodyPr/>
          <a:lstStyle/>
          <a:p>
            <a:r>
              <a:rPr lang="nl-BE" dirty="0"/>
              <a:t>In de Navigator naar de materialendatabank </a:t>
            </a:r>
          </a:p>
        </p:txBody>
      </p:sp>
      <p:sp>
        <p:nvSpPr>
          <p:cNvPr id="4" name="Titel 3"/>
          <p:cNvSpPr>
            <a:spLocks noGrp="1"/>
          </p:cNvSpPr>
          <p:nvPr>
            <p:ph type="ctrTitle"/>
          </p:nvPr>
        </p:nvSpPr>
        <p:spPr>
          <a:xfrm>
            <a:off x="211663" y="929041"/>
            <a:ext cx="10800047" cy="925160"/>
          </a:xfrm>
        </p:spPr>
        <p:txBody>
          <a:bodyPr>
            <a:normAutofit fontScale="90000"/>
          </a:bodyPr>
          <a:lstStyle/>
          <a:p>
            <a:r>
              <a:rPr lang="nl-BE" dirty="0"/>
              <a:t>Verkennen, reflecteren, terugkoppelen over proces en tools voor opmaak van een GOK-plan</a:t>
            </a:r>
          </a:p>
        </p:txBody>
      </p:sp>
      <p:sp>
        <p:nvSpPr>
          <p:cNvPr id="6" name="Tijdelijke aanduiding voor tekst 5">
            <a:extLst>
              <a:ext uri="{FF2B5EF4-FFF2-40B4-BE49-F238E27FC236}">
                <a16:creationId xmlns:a16="http://schemas.microsoft.com/office/drawing/2014/main" id="{75932D19-6DF6-4ABC-A01D-456B220C183B}"/>
              </a:ext>
            </a:extLst>
          </p:cNvPr>
          <p:cNvSpPr>
            <a:spLocks noGrp="1"/>
          </p:cNvSpPr>
          <p:nvPr>
            <p:ph type="body" sz="quarter" idx="14"/>
          </p:nvPr>
        </p:nvSpPr>
        <p:spPr/>
        <p:txBody>
          <a:bodyPr>
            <a:normAutofit/>
          </a:bodyPr>
          <a:lstStyle/>
          <a:p>
            <a:r>
              <a:rPr lang="nl-BE" sz="2400" dirty="0">
                <a:solidFill>
                  <a:schemeClr val="tx1"/>
                </a:solidFill>
                <a:effectLst/>
                <a:latin typeface="Flanders Art Sans"/>
                <a:ea typeface="Times New Roman" panose="02020603050405020304" pitchFamily="18" charset="0"/>
              </a:rPr>
              <a:t>15u40 -15u55: Introductie o</a:t>
            </a:r>
            <a:r>
              <a:rPr lang="nl-BE" sz="2400" dirty="0">
                <a:solidFill>
                  <a:schemeClr val="tx1"/>
                </a:solidFill>
                <a:latin typeface="Flanders Art Sans"/>
                <a:ea typeface="Times New Roman" panose="02020603050405020304" pitchFamily="18" charset="0"/>
              </a:rPr>
              <a:t>pmaak GOK-plan als deel van het groter schoolontwikkelingsplan (SOP) en instrumenten</a:t>
            </a:r>
            <a:r>
              <a:rPr lang="nl-BE" sz="2400" dirty="0">
                <a:solidFill>
                  <a:schemeClr val="tx1"/>
                </a:solidFill>
                <a:effectLst/>
                <a:latin typeface="Flanders Art Sans"/>
                <a:ea typeface="Times New Roman" panose="02020603050405020304" pitchFamily="18" charset="0"/>
              </a:rPr>
              <a:t> (Lotje en Elisabeth) (15 min)</a:t>
            </a:r>
          </a:p>
          <a:p>
            <a:pPr marL="1028700" lvl="1" indent="-342900"/>
            <a:r>
              <a:rPr lang="nl-BE" sz="2400" dirty="0">
                <a:solidFill>
                  <a:schemeClr val="tx1"/>
                </a:solidFill>
                <a:effectLst/>
                <a:latin typeface="Flanders Art Sans"/>
                <a:ea typeface="Times New Roman" panose="02020603050405020304" pitchFamily="18" charset="0"/>
              </a:rPr>
              <a:t>Reflecteren in groepjes (niveau-gebonden en circa 6 personen) over aanpak en instrumenten. Kan ik met deze info en dit materiaal aan de slag gaan?</a:t>
            </a:r>
          </a:p>
          <a:p>
            <a:pPr marL="1028700" lvl="1" indent="-342900"/>
            <a:r>
              <a:rPr lang="nl-BE" sz="2400" dirty="0">
                <a:solidFill>
                  <a:schemeClr val="tx1"/>
                </a:solidFill>
                <a:latin typeface="Flanders Art Sans"/>
                <a:ea typeface="Times New Roman" panose="02020603050405020304" pitchFamily="18" charset="0"/>
              </a:rPr>
              <a:t>Plenaire terugkoppeling (5min)</a:t>
            </a:r>
            <a:endParaRPr lang="nl-BE" sz="2400" dirty="0">
              <a:solidFill>
                <a:schemeClr val="tx1"/>
              </a:solidFill>
              <a:effectLst/>
              <a:latin typeface="Flanders Art Sans"/>
              <a:ea typeface="Times New Roman" panose="02020603050405020304" pitchFamily="18" charset="0"/>
            </a:endParaRPr>
          </a:p>
          <a:p>
            <a:endParaRPr lang="nl-BE" sz="1100" dirty="0">
              <a:effectLst/>
              <a:latin typeface="Calibri" panose="020F0502020204030204" pitchFamily="34" charset="0"/>
              <a:ea typeface="Calibri" panose="020F0502020204030204" pitchFamily="34" charset="0"/>
            </a:endParaRPr>
          </a:p>
          <a:p>
            <a:pPr marL="1028700" lvl="1" indent="-342900"/>
            <a:endParaRPr lang="nl-BE" sz="2400" dirty="0">
              <a:solidFill>
                <a:schemeClr val="tx1"/>
              </a:solidFill>
              <a:effectLst/>
              <a:latin typeface="Flanders Art Sans"/>
              <a:ea typeface="Calibri" panose="020F0502020204030204" pitchFamily="34" charset="0"/>
            </a:endParaRPr>
          </a:p>
        </p:txBody>
      </p:sp>
    </p:spTree>
    <p:extLst>
      <p:ext uri="{BB962C8B-B14F-4D97-AF65-F5344CB8AC3E}">
        <p14:creationId xmlns:p14="http://schemas.microsoft.com/office/powerpoint/2010/main" val="19637773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D99E849-4DE3-544B-AC9A-6339F1D14523}"/>
              </a:ext>
            </a:extLst>
          </p:cNvPr>
          <p:cNvSpPr>
            <a:spLocks noGrp="1"/>
          </p:cNvSpPr>
          <p:nvPr>
            <p:ph type="title"/>
          </p:nvPr>
        </p:nvSpPr>
        <p:spPr>
          <a:xfrm>
            <a:off x="434622" y="365126"/>
            <a:ext cx="6025512" cy="1965564"/>
          </a:xfrm>
        </p:spPr>
        <p:txBody>
          <a:bodyPr anchor="ctr">
            <a:normAutofit/>
          </a:bodyPr>
          <a:lstStyle/>
          <a:p>
            <a:r>
              <a:rPr lang="en-US" err="1"/>
              <a:t>Vervolg</a:t>
            </a:r>
            <a:endParaRPr lang="en-US"/>
          </a:p>
        </p:txBody>
      </p:sp>
      <p:sp>
        <p:nvSpPr>
          <p:cNvPr id="71" name="Text Placeholder 3">
            <a:extLst>
              <a:ext uri="{FF2B5EF4-FFF2-40B4-BE49-F238E27FC236}">
                <a16:creationId xmlns:a16="http://schemas.microsoft.com/office/drawing/2014/main" id="{BA7824BD-4722-421A-91DC-2C64CD4F7514}"/>
              </a:ext>
            </a:extLst>
          </p:cNvPr>
          <p:cNvSpPr>
            <a:spLocks noGrp="1"/>
          </p:cNvSpPr>
          <p:nvPr>
            <p:ph type="body" sz="quarter" idx="11"/>
          </p:nvPr>
        </p:nvSpPr>
        <p:spPr>
          <a:xfrm>
            <a:off x="434622" y="2506904"/>
            <a:ext cx="6341096" cy="914400"/>
          </a:xfrm>
        </p:spPr>
        <p:txBody>
          <a:bodyPr/>
          <a:lstStyle/>
          <a:p>
            <a:endParaRPr lang="en-US"/>
          </a:p>
        </p:txBody>
      </p:sp>
      <p:pic>
        <p:nvPicPr>
          <p:cNvPr id="2050" name="Picture 2" descr="Meeste jongeren kijken ondanks onzekere tijd positief naar de toekomst -  NPO3.nl">
            <a:extLst>
              <a:ext uri="{FF2B5EF4-FFF2-40B4-BE49-F238E27FC236}">
                <a16:creationId xmlns:a16="http://schemas.microsoft.com/office/drawing/2014/main" id="{C9A750A5-E9EF-4DD2-A399-72FC98B41138}"/>
              </a:ext>
            </a:extLst>
          </p:cNvPr>
          <p:cNvPicPr>
            <a:picLocks noGrp="1" noChangeAspect="1" noChangeArrowheads="1"/>
          </p:cNvPicPr>
          <p:nvPr>
            <p:ph type="pic" sz="quarter" idx="10"/>
          </p:nvPr>
        </p:nvPicPr>
        <p:blipFill>
          <a:blip r:embed="rId3">
            <a:extLst>
              <a:ext uri="{28A0092B-C50C-407E-A947-70E740481C1C}">
                <a14:useLocalDpi xmlns:a14="http://schemas.microsoft.com/office/drawing/2010/main" val="0"/>
              </a:ext>
            </a:extLst>
          </a:blip>
          <a:srcRect l="28542" r="28542"/>
          <a:stretch>
            <a:fillRect/>
          </a:stretch>
        </p:blipFill>
        <p:spPr bwMode="auto">
          <a:xfrm>
            <a:off x="6887681" y="1"/>
            <a:ext cx="5232399" cy="6857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52351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tekst 2"/>
          <p:cNvSpPr>
            <a:spLocks noGrp="1"/>
          </p:cNvSpPr>
          <p:nvPr>
            <p:ph type="body" sz="quarter" idx="14"/>
          </p:nvPr>
        </p:nvSpPr>
        <p:spPr>
          <a:xfrm>
            <a:off x="450487" y="1676426"/>
            <a:ext cx="10805424" cy="3814312"/>
          </a:xfrm>
        </p:spPr>
        <p:txBody>
          <a:bodyPr vert="horz" lIns="91440" tIns="45720" rIns="91440" bIns="45720" rtlCol="0" anchor="t">
            <a:normAutofit fontScale="92500"/>
          </a:bodyPr>
          <a:lstStyle/>
          <a:p>
            <a:pPr marL="342900" indent="-342900">
              <a:buFont typeface="Arial" panose="020B0604020202020204" pitchFamily="34" charset="0"/>
              <a:buChar char="•"/>
            </a:pPr>
            <a:r>
              <a:rPr lang="nl-BE" sz="2800" dirty="0">
                <a:solidFill>
                  <a:schemeClr val="tx1"/>
                </a:solidFill>
                <a:latin typeface="Flanders Art Sans"/>
              </a:rPr>
              <a:t>Volgende netwerksessie:</a:t>
            </a:r>
          </a:p>
          <a:p>
            <a:pPr marL="1028700" lvl="1" indent="-342900"/>
            <a:r>
              <a:rPr lang="nl-BE" sz="2800" dirty="0">
                <a:solidFill>
                  <a:schemeClr val="tx1"/>
                </a:solidFill>
                <a:latin typeface="Flanders Art Sans"/>
              </a:rPr>
              <a:t> 3</a:t>
            </a:r>
            <a:r>
              <a:rPr lang="nl-BE" sz="2800" baseline="30000" dirty="0">
                <a:solidFill>
                  <a:schemeClr val="tx1"/>
                </a:solidFill>
                <a:latin typeface="Flanders Art Sans"/>
              </a:rPr>
              <a:t>de</a:t>
            </a:r>
            <a:r>
              <a:rPr lang="nl-BE" sz="2800" dirty="0">
                <a:solidFill>
                  <a:schemeClr val="tx1"/>
                </a:solidFill>
                <a:latin typeface="Flanders Art Sans"/>
              </a:rPr>
              <a:t> sessie in maart:</a:t>
            </a:r>
          </a:p>
          <a:p>
            <a:pPr marL="1485900" lvl="2" indent="-342900"/>
            <a:r>
              <a:rPr lang="nl-BE" sz="2800" dirty="0">
                <a:solidFill>
                  <a:srgbClr val="000000"/>
                </a:solidFill>
                <a:effectLst/>
                <a:latin typeface="Calibri" panose="020F0502020204030204" pitchFamily="34" charset="0"/>
                <a:ea typeface="Calibri" panose="020F0502020204030204" pitchFamily="34" charset="0"/>
              </a:rPr>
              <a:t>Wie wil ‘de boot en het eiland’ vertalen naar zijn school? </a:t>
            </a:r>
          </a:p>
          <a:p>
            <a:pPr marL="1485900" lvl="2" indent="-342900"/>
            <a:r>
              <a:rPr lang="nl-BE" sz="2800" dirty="0">
                <a:solidFill>
                  <a:srgbClr val="000000"/>
                </a:solidFill>
                <a:effectLst/>
                <a:latin typeface="Calibri" panose="020F0502020204030204" pitchFamily="34" charset="0"/>
                <a:ea typeface="Calibri" panose="020F0502020204030204" pitchFamily="34" charset="0"/>
              </a:rPr>
              <a:t>We zoeken 4 scholen om dit te doen voor de sessie van 17 maart.</a:t>
            </a:r>
          </a:p>
          <a:p>
            <a:pPr marL="1028700" lvl="1" indent="-342900"/>
            <a:r>
              <a:rPr lang="nl-BE" sz="2800" dirty="0">
                <a:solidFill>
                  <a:srgbClr val="000000"/>
                </a:solidFill>
                <a:latin typeface="Calibri" panose="020F0502020204030204" pitchFamily="34" charset="0"/>
              </a:rPr>
              <a:t>4</a:t>
            </a:r>
            <a:r>
              <a:rPr lang="nl-BE" sz="2800" baseline="30000" dirty="0">
                <a:solidFill>
                  <a:srgbClr val="000000"/>
                </a:solidFill>
                <a:latin typeface="Calibri" panose="020F0502020204030204" pitchFamily="34" charset="0"/>
              </a:rPr>
              <a:t>de</a:t>
            </a:r>
            <a:r>
              <a:rPr lang="nl-BE" sz="2800" dirty="0">
                <a:solidFill>
                  <a:srgbClr val="000000"/>
                </a:solidFill>
                <a:latin typeface="Calibri" panose="020F0502020204030204" pitchFamily="34" charset="0"/>
              </a:rPr>
              <a:t> sessie in mei: </a:t>
            </a:r>
          </a:p>
          <a:p>
            <a:pPr marL="1485900" lvl="2" indent="-342900"/>
            <a:r>
              <a:rPr lang="nl-BE" sz="2800" dirty="0">
                <a:solidFill>
                  <a:srgbClr val="000000"/>
                </a:solidFill>
                <a:latin typeface="Calibri" panose="020F0502020204030204" pitchFamily="34" charset="0"/>
              </a:rPr>
              <a:t>Als we een GOK-plan kunnen we dit versterken/bijsturen door samenwerking met externe partners?</a:t>
            </a:r>
          </a:p>
          <a:p>
            <a:pPr marL="1485900" lvl="2" indent="-342900"/>
            <a:r>
              <a:rPr lang="nl-BE" sz="2800" dirty="0">
                <a:solidFill>
                  <a:srgbClr val="000000"/>
                </a:solidFill>
                <a:latin typeface="Calibri" panose="020F0502020204030204" pitchFamily="34" charset="0"/>
              </a:rPr>
              <a:t>We luisteren naar potentiële partners</a:t>
            </a:r>
          </a:p>
          <a:p>
            <a:pPr marL="342900" indent="-342900">
              <a:buFont typeface="Arial" panose="020B0604020202020204" pitchFamily="34" charset="0"/>
              <a:buChar char="•"/>
            </a:pPr>
            <a:r>
              <a:rPr lang="nl-BE" sz="2800" dirty="0">
                <a:solidFill>
                  <a:srgbClr val="000000"/>
                </a:solidFill>
                <a:latin typeface="Calibri" panose="020F0502020204030204" pitchFamily="34" charset="0"/>
              </a:rPr>
              <a:t>Varia</a:t>
            </a:r>
          </a:p>
          <a:p>
            <a:pPr marL="342900" indent="-342900">
              <a:buFont typeface="+mj-lt"/>
              <a:buAutoNum type="arabicPeriod"/>
            </a:pPr>
            <a:endParaRPr lang="nl-BE" sz="2400" dirty="0">
              <a:solidFill>
                <a:schemeClr val="tx1"/>
              </a:solidFill>
            </a:endParaRPr>
          </a:p>
        </p:txBody>
      </p:sp>
      <p:sp>
        <p:nvSpPr>
          <p:cNvPr id="4" name="Titel 3"/>
          <p:cNvSpPr>
            <a:spLocks noGrp="1"/>
          </p:cNvSpPr>
          <p:nvPr>
            <p:ph type="ctrTitle"/>
          </p:nvPr>
        </p:nvSpPr>
        <p:spPr/>
        <p:txBody>
          <a:bodyPr>
            <a:normAutofit/>
          </a:bodyPr>
          <a:lstStyle/>
          <a:p>
            <a:r>
              <a:rPr lang="nl-BE"/>
              <a:t>Afronden</a:t>
            </a:r>
          </a:p>
        </p:txBody>
      </p:sp>
    </p:spTree>
    <p:extLst>
      <p:ext uri="{BB962C8B-B14F-4D97-AF65-F5344CB8AC3E}">
        <p14:creationId xmlns:p14="http://schemas.microsoft.com/office/powerpoint/2010/main" val="37232441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B948042-75F8-4D96-9236-28FFCCA23106}"/>
              </a:ext>
            </a:extLst>
          </p:cNvPr>
          <p:cNvSpPr>
            <a:spLocks noGrp="1"/>
          </p:cNvSpPr>
          <p:nvPr>
            <p:ph type="ctrTitle"/>
          </p:nvPr>
        </p:nvSpPr>
        <p:spPr>
          <a:xfrm>
            <a:off x="1267802" y="3737943"/>
            <a:ext cx="10300422" cy="1141503"/>
          </a:xfrm>
        </p:spPr>
        <p:txBody>
          <a:bodyPr>
            <a:normAutofit fontScale="90000"/>
          </a:bodyPr>
          <a:lstStyle/>
          <a:p>
            <a:r>
              <a:rPr lang="nl-BE" sz="4800" dirty="0"/>
              <a:t/>
            </a:r>
            <a:br>
              <a:rPr lang="nl-BE" sz="4800" dirty="0"/>
            </a:br>
            <a:r>
              <a:rPr lang="nl-BE" sz="4800" dirty="0"/>
              <a:t/>
            </a:r>
            <a:br>
              <a:rPr lang="nl-BE" sz="4800" dirty="0"/>
            </a:br>
            <a:r>
              <a:rPr lang="nl-BE" sz="4800" dirty="0"/>
              <a:t/>
            </a:r>
            <a:br>
              <a:rPr lang="nl-BE" sz="4800" dirty="0"/>
            </a:br>
            <a:r>
              <a:rPr lang="nl-BE" sz="4800"/>
              <a:t/>
            </a:r>
            <a:br>
              <a:rPr lang="nl-BE" sz="4800"/>
            </a:br>
            <a:r>
              <a:rPr lang="nl-BE" sz="4800"/>
              <a:t>VEEL </a:t>
            </a:r>
            <a:r>
              <a:rPr lang="nl-BE" sz="5300"/>
              <a:t>succes</a:t>
            </a:r>
            <a:r>
              <a:rPr lang="nl-BE" sz="5300" dirty="0"/>
              <a:t>!</a:t>
            </a:r>
          </a:p>
        </p:txBody>
      </p:sp>
      <p:pic>
        <p:nvPicPr>
          <p:cNvPr id="3076" name="Picture 4" descr="Dutch Dank U, Heart shaped word cloud Thanks, on white - Duivensport  Oplinter">
            <a:extLst>
              <a:ext uri="{FF2B5EF4-FFF2-40B4-BE49-F238E27FC236}">
                <a16:creationId xmlns:a16="http://schemas.microsoft.com/office/drawing/2014/main" id="{F47496BB-3B3B-41F8-8441-D043F07161E8}"/>
              </a:ext>
            </a:extLst>
          </p:cNvPr>
          <p:cNvPicPr>
            <a:picLocks noGrp="1" noChangeAspect="1" noChangeArrowheads="1"/>
          </p:cNvPicPr>
          <p:nvPr>
            <p:ph type="pic" sz="quarter" idx="10"/>
          </p:nvPr>
        </p:nvPicPr>
        <p:blipFill>
          <a:blip r:embed="rId2">
            <a:extLst>
              <a:ext uri="{28A0092B-C50C-407E-A947-70E740481C1C}">
                <a14:useLocalDpi xmlns:a14="http://schemas.microsoft.com/office/drawing/2010/main" val="0"/>
              </a:ext>
            </a:extLst>
          </a:blip>
          <a:srcRect t="30673" b="30673"/>
          <a:stretch>
            <a:fillRect/>
          </a:stretch>
        </p:blipFill>
        <p:spPr bwMode="auto">
          <a:xfrm>
            <a:off x="955914" y="180753"/>
            <a:ext cx="10924198" cy="57494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8565582"/>
      </p:ext>
    </p:extLst>
  </p:cSld>
  <p:clrMapOvr>
    <a:masterClrMapping/>
  </p:clrMapOvr>
</p:sld>
</file>

<file path=ppt/theme/theme1.xml><?xml version="1.0" encoding="utf-8"?>
<a:theme xmlns:a="http://schemas.openxmlformats.org/drawingml/2006/main" name="GO!-Magenta">
  <a:themeElements>
    <a:clrScheme name="GO! 1">
      <a:dk1>
        <a:srgbClr val="000000"/>
      </a:dk1>
      <a:lt1>
        <a:srgbClr val="FFFFFF"/>
      </a:lt1>
      <a:dk2>
        <a:srgbClr val="44546A"/>
      </a:dk2>
      <a:lt2>
        <a:srgbClr val="E7E6E6"/>
      </a:lt2>
      <a:accent1>
        <a:srgbClr val="C3014B"/>
      </a:accent1>
      <a:accent2>
        <a:srgbClr val="F18500"/>
      </a:accent2>
      <a:accent3>
        <a:srgbClr val="00B3D9"/>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00602-GO!-Template presentatie_Finaal.pptx" id="{D130C1AE-95A1-4D0D-AEF0-220C8E610851}" vid="{9140710C-E770-4D04-AE9B-29989F4EA45E}"/>
    </a:ext>
  </a:extLst>
</a:theme>
</file>

<file path=ppt/theme/theme2.xml><?xml version="1.0" encoding="utf-8"?>
<a:theme xmlns:a="http://schemas.openxmlformats.org/drawingml/2006/main" name="02_GO!-Blauw">
  <a:themeElements>
    <a:clrScheme name="GO! 1">
      <a:dk1>
        <a:srgbClr val="000000"/>
      </a:dk1>
      <a:lt1>
        <a:srgbClr val="FFFFFF"/>
      </a:lt1>
      <a:dk2>
        <a:srgbClr val="44546A"/>
      </a:dk2>
      <a:lt2>
        <a:srgbClr val="E7E6E6"/>
      </a:lt2>
      <a:accent1>
        <a:srgbClr val="C3014B"/>
      </a:accent1>
      <a:accent2>
        <a:srgbClr val="F18500"/>
      </a:accent2>
      <a:accent3>
        <a:srgbClr val="00B3D9"/>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00602-GO!-Template presentatie_Finaal.pptx" id="{D130C1AE-95A1-4D0D-AEF0-220C8E610851}" vid="{0594ED0E-768C-479C-AF54-41B74362B4E1}"/>
    </a:ext>
  </a:extLst>
</a:theme>
</file>

<file path=ppt/theme/theme3.xml><?xml version="1.0" encoding="utf-8"?>
<a:theme xmlns:a="http://schemas.openxmlformats.org/drawingml/2006/main" name="03_GO!-Oranje">
  <a:themeElements>
    <a:clrScheme name="GO!">
      <a:dk1>
        <a:srgbClr val="000000"/>
      </a:dk1>
      <a:lt1>
        <a:srgbClr val="FFFFFF"/>
      </a:lt1>
      <a:dk2>
        <a:srgbClr val="44546A"/>
      </a:dk2>
      <a:lt2>
        <a:srgbClr val="E7E6E6"/>
      </a:lt2>
      <a:accent1>
        <a:srgbClr val="C3014B"/>
      </a:accent1>
      <a:accent2>
        <a:srgbClr val="F18500"/>
      </a:accent2>
      <a:accent3>
        <a:srgbClr val="00B3D9"/>
      </a:accent3>
      <a:accent4>
        <a:srgbClr val="FFC000"/>
      </a:accent4>
      <a:accent5>
        <a:srgbClr val="5B9BD5"/>
      </a:accent5>
      <a:accent6>
        <a:srgbClr val="A7BA19"/>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00602-GO!-Template presentatie_Finaal.pptx" id="{D130C1AE-95A1-4D0D-AEF0-220C8E610851}" vid="{6ADD8168-B670-4BB1-8C28-1EEA78D7D27D}"/>
    </a:ext>
  </a:extLst>
</a:theme>
</file>

<file path=ppt/theme/theme4.xml><?xml version="1.0" encoding="utf-8"?>
<a:theme xmlns:a="http://schemas.openxmlformats.org/drawingml/2006/main" name="04_GO!-Groen">
  <a:themeElements>
    <a:clrScheme name="GO! 2">
      <a:dk1>
        <a:srgbClr val="000000"/>
      </a:dk1>
      <a:lt1>
        <a:srgbClr val="FFFFFF"/>
      </a:lt1>
      <a:dk2>
        <a:srgbClr val="44546A"/>
      </a:dk2>
      <a:lt2>
        <a:srgbClr val="E7E6E6"/>
      </a:lt2>
      <a:accent1>
        <a:srgbClr val="C3014B"/>
      </a:accent1>
      <a:accent2>
        <a:srgbClr val="F18500"/>
      </a:accent2>
      <a:accent3>
        <a:srgbClr val="00B3D9"/>
      </a:accent3>
      <a:accent4>
        <a:srgbClr val="A7BA19"/>
      </a:accent4>
      <a:accent5>
        <a:srgbClr val="8369D5"/>
      </a:accent5>
      <a:accent6>
        <a:srgbClr val="FFBA19"/>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00602-GO!-Template presentatie_Finaal.pptx" id="{D130C1AE-95A1-4D0D-AEF0-220C8E610851}" vid="{DAEBD9E0-A8D9-4069-931B-10677D5BEAD1}"/>
    </a:ext>
  </a:extLst>
</a:theme>
</file>

<file path=ppt/theme/theme5.xml><?xml version="1.0" encoding="utf-8"?>
<a:theme xmlns:a="http://schemas.openxmlformats.org/drawingml/2006/main" name="Kantoorthema">
  <a:themeElements>
    <a:clrScheme name="Kantoor">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toor">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de1e3eb6a8ca4da4a2e4a4e7f9dbdb0f xmlns="cfc230b1-6dd3-467a-8fcc-dfa9df38b740">
      <Terms xmlns="http://schemas.microsoft.com/office/infopath/2007/PartnerControls"/>
    </de1e3eb6a8ca4da4a2e4a4e7f9dbdb0f>
    <o172414bd89a43df866647d10211954f xmlns="cfc230b1-6dd3-467a-8fcc-dfa9df38b740">
      <Terms xmlns="http://schemas.microsoft.com/office/infopath/2007/PartnerControls">
        <TermInfo xmlns="http://schemas.microsoft.com/office/infopath/2007/PartnerControls">
          <TermName xmlns="http://schemas.microsoft.com/office/infopath/2007/PartnerControls">Alle onderwijsniveaus</TermName>
          <TermId xmlns="http://schemas.microsoft.com/office/infopath/2007/PartnerControls">2fe7c676-0ce6-4fab-b265-4b19c15279a5</TermId>
        </TermInfo>
      </Terms>
    </o172414bd89a43df866647d10211954f>
    <TaxCatchAll xmlns="cfc230b1-6dd3-467a-8fcc-dfa9df38b740">
      <Value>90</Value>
      <Value>1</Value>
      <Value>14</Value>
    </TaxCatchAll>
    <_dlc_DocId xmlns="cfc230b1-6dd3-467a-8fcc-dfa9df38b740">GOPRO-1830562155-18292</_dlc_DocId>
    <b7138fb3ec4945d1b493fd0417e76ba0 xmlns="cfc230b1-6dd3-467a-8fcc-dfa9df38b740">
      <Terms xmlns="http://schemas.microsoft.com/office/infopath/2007/PartnerControls">
        <TermInfo xmlns="http://schemas.microsoft.com/office/infopath/2007/PartnerControls">
          <TermName xmlns="http://schemas.microsoft.com/office/infopath/2007/PartnerControls">Online</TermName>
          <TermId xmlns="http://schemas.microsoft.com/office/infopath/2007/PartnerControls">5d773375-47c0-4896-afa8-6eac5ed3e165</TermId>
        </TermInfo>
      </Terms>
    </b7138fb3ec4945d1b493fd0417e76ba0>
    <_dlc_DocIdPersistId xmlns="cfc230b1-6dd3-467a-8fcc-dfa9df38b740" xsi:nil="true"/>
    <GOProDatumBijeenkomst xmlns="cfc230b1-6dd3-467a-8fcc-dfa9df38b740" xsi:nil="true"/>
    <GOProArchief xmlns="cfc230b1-6dd3-467a-8fcc-dfa9df38b740">false</GOProArchief>
    <TaxCatchAllLabel xmlns="cfc230b1-6dd3-467a-8fcc-dfa9df38b740" xsi:nil="true"/>
    <kd5442dc84a74696940d35a8b1c8f311 xmlns="cfc230b1-6dd3-467a-8fcc-dfa9df38b740">
      <Terms xmlns="http://schemas.microsoft.com/office/infopath/2007/PartnerControls"/>
    </kd5442dc84a74696940d35a8b1c8f311>
    <jf7d25e4f253405f956d844861b53c3f xmlns="cfc230b1-6dd3-467a-8fcc-dfa9df38b740">
      <Terms xmlns="http://schemas.microsoft.com/office/infopath/2007/PartnerControls"/>
    </jf7d25e4f253405f956d844861b53c3f>
    <GOProMigratieBronGUID xmlns="cfc230b1-6dd3-467a-8fcc-dfa9df38b740" xsi:nil="true"/>
    <lcf76f155ced4ddcb4097134ff3c332f xmlns="90099885-9432-4caf-9870-10dd17e557ce">
      <Terms xmlns="http://schemas.microsoft.com/office/infopath/2007/PartnerControls"/>
    </lcf76f155ced4ddcb4097134ff3c332f>
    <GOProMigratieBronlocatie xmlns="cfc230b1-6dd3-467a-8fcc-dfa9df38b740" xsi:nil="true"/>
    <_dlc_DocIdUrl xmlns="cfc230b1-6dd3-467a-8fcc-dfa9df38b740">
      <Url>https://gemeenschapsonderwijs.sharepoint.com/sites/prodoc/_layouts/15/DocIdRedir.aspx?ID=GOPRO-1830562155-18292</Url>
      <Description>GOPRO-1830562155-18292</Description>
    </_dlc_DocIdUrl>
    <fef4875bd7d04335af313950a580cd9d xmlns="cfc230b1-6dd3-467a-8fcc-dfa9df38b740">
      <Terms xmlns="http://schemas.microsoft.com/office/infopath/2007/PartnerControls">
        <TermInfo xmlns="http://schemas.microsoft.com/office/infopath/2007/PartnerControls">
          <TermName xmlns="http://schemas.microsoft.com/office/infopath/2007/PartnerControls">Beleid en standpunten</TermName>
          <TermId xmlns="http://schemas.microsoft.com/office/infopath/2007/PartnerControls">8e147e35-9423-4b48-9f14-15e8c830d659</TermId>
        </TermInfo>
      </Terms>
    </fef4875bd7d04335af313950a580cd9d>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GO document" ma:contentTypeID="0x01010082340F32E81AE74AA8D837674071337F003BB9480EDAB6514EB2D4DC1FE9EAD30C" ma:contentTypeVersion="49" ma:contentTypeDescription="" ma:contentTypeScope="" ma:versionID="f52b3bd2d4f3af2348736bd684d7dce6">
  <xsd:schema xmlns:xsd="http://www.w3.org/2001/XMLSchema" xmlns:xs="http://www.w3.org/2001/XMLSchema" xmlns:p="http://schemas.microsoft.com/office/2006/metadata/properties" xmlns:ns1="cfc230b1-6dd3-467a-8fcc-dfa9df38b740" xmlns:ns3="90099885-9432-4caf-9870-10dd17e557ce" targetNamespace="http://schemas.microsoft.com/office/2006/metadata/properties" ma:root="true" ma:fieldsID="512ddb96c08540ae5b229b0e92a35ba1" ns1:_="" ns3:_="">
    <xsd:import namespace="cfc230b1-6dd3-467a-8fcc-dfa9df38b740"/>
    <xsd:import namespace="90099885-9432-4caf-9870-10dd17e557ce"/>
    <xsd:element name="properties">
      <xsd:complexType>
        <xsd:sequence>
          <xsd:element name="documentManagement">
            <xsd:complexType>
              <xsd:all>
                <xsd:element ref="ns1:_dlc_DocIdUrl" minOccurs="0"/>
                <xsd:element ref="ns1:GOProDatumBijeenkomst" minOccurs="0"/>
                <xsd:element ref="ns1:GOProArchief" minOccurs="0"/>
                <xsd:element ref="ns1:o172414bd89a43df866647d10211954f" minOccurs="0"/>
                <xsd:element ref="ns1:TaxCatchAll" minOccurs="0"/>
                <xsd:element ref="ns1:TaxCatchAllLabel" minOccurs="0"/>
                <xsd:element ref="ns1:_dlc_DocId" minOccurs="0"/>
                <xsd:element ref="ns1:de1e3eb6a8ca4da4a2e4a4e7f9dbdb0f" minOccurs="0"/>
                <xsd:element ref="ns1:kd5442dc84a74696940d35a8b1c8f311" minOccurs="0"/>
                <xsd:element ref="ns1:b7138fb3ec4945d1b493fd0417e76ba0" minOccurs="0"/>
                <xsd:element ref="ns1:_dlc_DocIdPersistId" minOccurs="0"/>
                <xsd:element ref="ns1:jf7d25e4f253405f956d844861b53c3f" minOccurs="0"/>
                <xsd:element ref="ns1:fef4875bd7d04335af313950a580cd9d" minOccurs="0"/>
                <xsd:element ref="ns1:GOProMigratieBronlocatie" minOccurs="0"/>
                <xsd:element ref="ns1:GOProMigratieBronGUID" minOccurs="0"/>
                <xsd:element ref="ns3:MediaServiceGenerationTime" minOccurs="0"/>
                <xsd:element ref="ns3:MediaServiceEventHashCode" minOccurs="0"/>
                <xsd:element ref="ns3:MediaLengthInSeconds" minOccurs="0"/>
                <xsd:element ref="ns3:MediaServiceDateTaken" minOccurs="0"/>
                <xsd:element ref="ns3:lcf76f155ced4ddcb4097134ff3c332f" minOccurs="0"/>
                <xsd:element ref="ns3:MediaServiceOCR" minOccurs="0"/>
                <xsd:element ref="ns3:MediaServiceSearchProperties" minOccurs="0"/>
                <xsd:element ref="ns1:SharedWithUsers" minOccurs="0"/>
                <xsd:element ref="ns1: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c230b1-6dd3-467a-8fcc-dfa9df38b740" elementFormDefault="qualified">
    <xsd:import namespace="http://schemas.microsoft.com/office/2006/documentManagement/types"/>
    <xsd:import namespace="http://schemas.microsoft.com/office/infopath/2007/PartnerControls"/>
    <xsd:element name="_dlc_DocIdUrl" ma:index="0" nillable="true" ma:displayName="Document-id" ma:description="Permanente koppeling naar dit document." ma:hidden="true" ma:internalName="_dlc_DocIdUrl"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GOProDatumBijeenkomst" ma:index="7" nillable="true" ma:displayName="Datum bijeenkomst" ma:description="Datum waarop een bijeenkomst ‘bvb. lerend netwerk, vergadering,’ …) plaatsvond" ma:format="DateOnly" ma:indexed="true" ma:internalName="GOProDatumBijeenkomst">
      <xsd:simpleType>
        <xsd:restriction base="dms:DateTime"/>
      </xsd:simpleType>
    </xsd:element>
    <xsd:element name="GOProArchief" ma:index="10" nillable="true" ma:displayName="Archief" ma:default="0" ma:indexed="true" ma:internalName="GOProArchief">
      <xsd:simpleType>
        <xsd:restriction base="dms:Boolean"/>
      </xsd:simpleType>
    </xsd:element>
    <xsd:element name="o172414bd89a43df866647d10211954f" ma:index="11" ma:taxonomy="true" ma:internalName="o172414bd89a43df866647d10211954f" ma:taxonomyFieldName="GOProOnderwijsniveaus" ma:displayName="Onderwijsniveau(s)" ma:readOnly="false" ma:fieldId="{8172414b-d89a-43df-8666-47d10211954f}" ma:taxonomyMulti="true" ma:sspId="87c02e2b-7bc6-4e65-a2b1-413dd5aa26d9" ma:termSetId="9cfa2621-28b2-4c68-a6ae-2ec64699842a" ma:anchorId="00000000-0000-0000-0000-000000000000" ma:open="false" ma:isKeyword="false">
      <xsd:complexType>
        <xsd:sequence>
          <xsd:element ref="pc:Terms" minOccurs="0" maxOccurs="1"/>
        </xsd:sequence>
      </xsd:complexType>
    </xsd:element>
    <xsd:element name="TaxCatchAll" ma:index="12" nillable="true" ma:displayName="Taxonomy Catch All Column" ma:hidden="true" ma:list="{c0c08972-5c30-4001-ad53-5a34ce5619f2}" ma:internalName="TaxCatchAll" ma:readOnly="false" ma:showField="CatchAllData"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TaxCatchAllLabel" ma:index="13" nillable="true" ma:displayName="Taxonomy Catch All Column1" ma:hidden="true" ma:list="{c0c08972-5c30-4001-ad53-5a34ce5619f2}" ma:internalName="TaxCatchAllLabel" ma:readOnly="false" ma:showField="CatchAllDataLabel"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_dlc_DocId" ma:index="15" nillable="true" ma:displayName="Waarde van de document-id" ma:description="De waarde van de document-id die aan dit item is toegewezen." ma:hidden="true" ma:indexed="true" ma:internalName="_dlc_DocId" ma:readOnly="false">
      <xsd:simpleType>
        <xsd:restriction base="dms:Text"/>
      </xsd:simpleType>
    </xsd:element>
    <xsd:element name="de1e3eb6a8ca4da4a2e4a4e7f9dbdb0f" ma:index="17" nillable="true" ma:taxonomy="true" ma:internalName="de1e3eb6a8ca4da4a2e4a4e7f9dbdb0f" ma:taxonomyFieldName="GOProJaar" ma:displayName="Jaar" ma:indexed="true" ma:default="" ma:fieldId="{de1e3eb6-a8ca-4da4-a2e4-a4e7f9dbdb0f}" ma:sspId="87c02e2b-7bc6-4e65-a2b1-413dd5aa26d9" ma:termSetId="c690ad67-c4de-4583-b502-06f4dbe05961" ma:anchorId="00000000-0000-0000-0000-000000000000" ma:open="false" ma:isKeyword="false">
      <xsd:complexType>
        <xsd:sequence>
          <xsd:element ref="pc:Terms" minOccurs="0" maxOccurs="1"/>
        </xsd:sequence>
      </xsd:complexType>
    </xsd:element>
    <xsd:element name="kd5442dc84a74696940d35a8b1c8f311" ma:index="19" nillable="true" ma:taxonomy="true" ma:internalName="kd5442dc84a74696940d35a8b1c8f311" ma:taxonomyFieldName="GOProOorsprong" ma:displayName="Oorsprong" ma:indexed="true" ma:default="" ma:fieldId="{4d5442dc-84a7-4696-940d-35a8b1c8f311}" ma:sspId="87c02e2b-7bc6-4e65-a2b1-413dd5aa26d9" ma:termSetId="ca11cc51-70b6-44f8-b3fe-054eee9258b6" ma:anchorId="00000000-0000-0000-0000-000000000000" ma:open="true" ma:isKeyword="false">
      <xsd:complexType>
        <xsd:sequence>
          <xsd:element ref="pc:Terms" minOccurs="0" maxOccurs="1"/>
        </xsd:sequence>
      </xsd:complexType>
    </xsd:element>
    <xsd:element name="b7138fb3ec4945d1b493fd0417e76ba0" ma:index="21" ma:taxonomy="true" ma:internalName="b7138fb3ec4945d1b493fd0417e76ba0" ma:taxonomyFieldName="GOProPublicatiestatus" ma:displayName="Publicatiestatus" ma:indexed="true" ma:readOnly="false" ma:default="1;#Online|5d773375-47c0-4896-afa8-6eac5ed3e165" ma:fieldId="{b7138fb3-ec49-45d1-b493-fd0417e76ba0}" ma:sspId="87c02e2b-7bc6-4e65-a2b1-413dd5aa26d9" ma:termSetId="b237c600-24a4-4e57-92f0-f98dca8d5288" ma:anchorId="00000000-0000-0000-0000-000000000000" ma:open="false" ma:isKeyword="false">
      <xsd:complexType>
        <xsd:sequence>
          <xsd:element ref="pc:Terms" minOccurs="0" maxOccurs="1"/>
        </xsd:sequence>
      </xsd:complexType>
    </xsd:element>
    <xsd:element name="_dlc_DocIdPersistId" ma:index="22" nillable="true" ma:displayName="Id blijven behouden" ma:description="Id behouden tijdens toevoegen." ma:hidden="true" ma:internalName="_dlc_DocIdPersistId" ma:readOnly="false">
      <xsd:simpleType>
        <xsd:restriction base="dms:Boolean"/>
      </xsd:simpleType>
    </xsd:element>
    <xsd:element name="jf7d25e4f253405f956d844861b53c3f" ma:index="23" nillable="true" ma:taxonomy="true" ma:internalName="jf7d25e4f253405f956d844861b53c3f" ma:taxonomyFieldName="GOProSchooljaar" ma:displayName="Schooljaar" ma:indexed="true" ma:default="" ma:fieldId="{3f7d25e4-f253-405f-956d-844861b53c3f}" ma:sspId="87c02e2b-7bc6-4e65-a2b1-413dd5aa26d9" ma:termSetId="39e82f3f-27f0-47e1-b3bf-583ebcc7b58d" ma:anchorId="00000000-0000-0000-0000-000000000000" ma:open="false" ma:isKeyword="false">
      <xsd:complexType>
        <xsd:sequence>
          <xsd:element ref="pc:Terms" minOccurs="0" maxOccurs="1"/>
        </xsd:sequence>
      </xsd:complexType>
    </xsd:element>
    <xsd:element name="fef4875bd7d04335af313950a580cd9d" ma:index="25" ma:taxonomy="true" ma:internalName="fef4875bd7d04335af313950a580cd9d" ma:taxonomyFieldName="GOProThemas" ma:displayName="Thema('s)" ma:readOnly="false" ma:default="" ma:fieldId="{fef4875b-d7d0-4335-af31-3950a580cd9d}" ma:taxonomyMulti="true" ma:sspId="87c02e2b-7bc6-4e65-a2b1-413dd5aa26d9" ma:termSetId="35c7fef5-0d7e-47cc-b296-61fcd798cdf0" ma:anchorId="00000000-0000-0000-0000-000000000000" ma:open="false" ma:isKeyword="false">
      <xsd:complexType>
        <xsd:sequence>
          <xsd:element ref="pc:Terms" minOccurs="0" maxOccurs="1"/>
        </xsd:sequence>
      </xsd:complexType>
    </xsd:element>
    <xsd:element name="GOProMigratieBronlocatie" ma:index="28" nillable="true" ma:displayName="Bronlocatie" ma:hidden="true" ma:indexed="true" ma:internalName="GOProMigratieBronlocatie" ma:readOnly="false">
      <xsd:simpleType>
        <xsd:restriction base="dms:Text">
          <xsd:maxLength value="255"/>
        </xsd:restriction>
      </xsd:simpleType>
    </xsd:element>
    <xsd:element name="GOProMigratieBronGUID" ma:index="29" nillable="true" ma:displayName="BronGUID" ma:hidden="true" ma:internalName="GOProMigratieBronGUID" ma:readOnly="false">
      <xsd:simpleType>
        <xsd:restriction base="dms:Text">
          <xsd:maxLength value="255"/>
        </xsd:restriction>
      </xsd:simpleType>
    </xsd:element>
    <xsd:element name="SharedWithUsers" ma:index="38"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9" nillable="true" ma:displayName="Gedeeld met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0099885-9432-4caf-9870-10dd17e557ce" elementFormDefault="qualified">
    <xsd:import namespace="http://schemas.microsoft.com/office/2006/documentManagement/types"/>
    <xsd:import namespace="http://schemas.microsoft.com/office/infopath/2007/PartnerControls"/>
    <xsd:element name="MediaServiceGenerationTime" ma:index="30" nillable="true" ma:displayName="MediaServiceGenerationTime" ma:hidden="true" ma:internalName="MediaServiceGenerationTime" ma:readOnly="true">
      <xsd:simpleType>
        <xsd:restriction base="dms:Text"/>
      </xsd:simpleType>
    </xsd:element>
    <xsd:element name="MediaServiceEventHashCode" ma:index="31" nillable="true" ma:displayName="MediaServiceEventHashCode" ma:hidden="true" ma:internalName="MediaServiceEventHashCode" ma:readOnly="true">
      <xsd:simpleType>
        <xsd:restriction base="dms:Text"/>
      </xsd:simpleType>
    </xsd:element>
    <xsd:element name="MediaLengthInSeconds" ma:index="32" nillable="true" ma:displayName="MediaLengthInSeconds" ma:hidden="true" ma:internalName="MediaLengthInSeconds" ma:readOnly="true">
      <xsd:simpleType>
        <xsd:restriction base="dms:Unknown"/>
      </xsd:simpleType>
    </xsd:element>
    <xsd:element name="MediaServiceDateTaken" ma:index="33" nillable="true" ma:displayName="MediaServiceDateTaken" ma:hidden="true" ma:indexed="true" ma:internalName="MediaServiceDateTaken" ma:readOnly="true">
      <xsd:simpleType>
        <xsd:restriction base="dms:Text"/>
      </xsd:simpleType>
    </xsd:element>
    <xsd:element name="lcf76f155ced4ddcb4097134ff3c332f" ma:index="35" nillable="true" ma:taxonomy="true" ma:internalName="lcf76f155ced4ddcb4097134ff3c332f" ma:taxonomyFieldName="MediaServiceImageTags" ma:displayName="Afbeeldingtags" ma:readOnly="false" ma:fieldId="{5cf76f15-5ced-4ddc-b409-7134ff3c332f}" ma:taxonomyMulti="true" ma:sspId="87c02e2b-7bc6-4e65-a2b1-413dd5aa26d9" ma:termSetId="09814cd3-568e-fe90-9814-8d621ff8fb84" ma:anchorId="fba54fb3-c3e1-fe81-a776-ca4b69148c4d" ma:open="true" ma:isKeyword="false">
      <xsd:complexType>
        <xsd:sequence>
          <xsd:element ref="pc:Terms" minOccurs="0" maxOccurs="1"/>
        </xsd:sequence>
      </xsd:complexType>
    </xsd:element>
    <xsd:element name="MediaServiceOCR" ma:index="36" nillable="true" ma:displayName="Extracted Text" ma:internalName="MediaServiceOCR" ma:readOnly="true">
      <xsd:simpleType>
        <xsd:restriction base="dms:Note">
          <xsd:maxLength value="255"/>
        </xsd:restriction>
      </xsd:simpleType>
    </xsd:element>
    <xsd:element name="MediaServiceSearchProperties" ma:index="37"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Inhoudstype"/>
        <xsd:element ref="dc:title" minOccurs="0" maxOccurs="1" ma:index="2"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32531D34-305F-4507-B0CA-3730CD00EC06}">
  <ds:schemaRefs>
    <ds:schemaRef ds:uri="http://schemas.microsoft.com/office/2006/documentManagement/types"/>
    <ds:schemaRef ds:uri="ac4e3425-b595-4116-9c23-5c9100319164"/>
    <ds:schemaRef ds:uri="http://purl.org/dc/elements/1.1/"/>
    <ds:schemaRef ds:uri="http://schemas.microsoft.com/office/infopath/2007/PartnerControls"/>
    <ds:schemaRef ds:uri="http://schemas.openxmlformats.org/package/2006/metadata/core-properties"/>
    <ds:schemaRef ds:uri="http://purl.org/dc/terms/"/>
    <ds:schemaRef ds:uri="http://schemas.microsoft.com/office/2006/metadata/properties"/>
    <ds:schemaRef ds:uri="http://www.w3.org/XML/1998/namespace"/>
    <ds:schemaRef ds:uri="http://purl.org/dc/dcmitype/"/>
  </ds:schemaRefs>
</ds:datastoreItem>
</file>

<file path=customXml/itemProps2.xml><?xml version="1.0" encoding="utf-8"?>
<ds:datastoreItem xmlns:ds="http://schemas.openxmlformats.org/officeDocument/2006/customXml" ds:itemID="{5021FB17-3396-4285-822B-62F600F03DC6}">
  <ds:schemaRefs>
    <ds:schemaRef ds:uri="http://schemas.microsoft.com/sharepoint/v3/contenttype/forms"/>
  </ds:schemaRefs>
</ds:datastoreItem>
</file>

<file path=customXml/itemProps3.xml><?xml version="1.0" encoding="utf-8"?>
<ds:datastoreItem xmlns:ds="http://schemas.openxmlformats.org/officeDocument/2006/customXml" ds:itemID="{3C250BE9-E511-4228-88C5-D7CEB36DF806}"/>
</file>

<file path=customXml/itemProps4.xml><?xml version="1.0" encoding="utf-8"?>
<ds:datastoreItem xmlns:ds="http://schemas.openxmlformats.org/officeDocument/2006/customXml" ds:itemID="{F279B682-0F7A-4388-A5A0-2B0B3720B69B}"/>
</file>

<file path=docProps/app.xml><?xml version="1.0" encoding="utf-8"?>
<Properties xmlns="http://schemas.openxmlformats.org/officeDocument/2006/extended-properties" xmlns:vt="http://schemas.openxmlformats.org/officeDocument/2006/docPropsVTypes">
  <Template>Powerpoint-sjabloon-presentatie_Finaal</Template>
  <TotalTime>2</TotalTime>
  <Words>1012</Words>
  <Application>Microsoft Office PowerPoint</Application>
  <PresentationFormat>Breedbeeld</PresentationFormat>
  <Paragraphs>162</Paragraphs>
  <Slides>22</Slides>
  <Notes>1</Notes>
  <HiddenSlides>0</HiddenSlides>
  <MMClips>0</MMClips>
  <ScaleCrop>false</ScaleCrop>
  <HeadingPairs>
    <vt:vector size="6" baseType="variant">
      <vt:variant>
        <vt:lpstr>Gebruikte lettertypen</vt:lpstr>
      </vt:variant>
      <vt:variant>
        <vt:i4>5</vt:i4>
      </vt:variant>
      <vt:variant>
        <vt:lpstr>Thema</vt:lpstr>
      </vt:variant>
      <vt:variant>
        <vt:i4>4</vt:i4>
      </vt:variant>
      <vt:variant>
        <vt:lpstr>Diatitels</vt:lpstr>
      </vt:variant>
      <vt:variant>
        <vt:i4>22</vt:i4>
      </vt:variant>
    </vt:vector>
  </HeadingPairs>
  <TitlesOfParts>
    <vt:vector size="31" baseType="lpstr">
      <vt:lpstr>Arial</vt:lpstr>
      <vt:lpstr>Calibri</vt:lpstr>
      <vt:lpstr>Flanders Art Sans</vt:lpstr>
      <vt:lpstr>Flanders Art Sans Medium</vt:lpstr>
      <vt:lpstr>Times New Roman</vt:lpstr>
      <vt:lpstr>GO!-Magenta</vt:lpstr>
      <vt:lpstr>02_GO!-Blauw</vt:lpstr>
      <vt:lpstr>03_GO!-Oranje</vt:lpstr>
      <vt:lpstr>04_GO!-Groen</vt:lpstr>
      <vt:lpstr>Lerend netwerk GOK 21/01/2022</vt:lpstr>
      <vt:lpstr>Introductie</vt:lpstr>
      <vt:lpstr>Enkele afspraken</vt:lpstr>
      <vt:lpstr>Agenda</vt:lpstr>
      <vt:lpstr>Introductie en verwelkoming </vt:lpstr>
      <vt:lpstr>Noden en verwachtingen</vt:lpstr>
      <vt:lpstr>Noden en verwachtingen</vt:lpstr>
      <vt:lpstr>Wetenschappelijke onderbouwde succesfactoren voor GOK</vt:lpstr>
      <vt:lpstr>Gelijke onderwijskansen</vt:lpstr>
      <vt:lpstr>Aanwending van GOK-middelen</vt:lpstr>
      <vt:lpstr>Verdeling in breakout rooms</vt:lpstr>
      <vt:lpstr>Verkennen, reflecteren, terugkoppelen over proces en tools voor opmaak van GOK plan</vt:lpstr>
      <vt:lpstr>Verkennen, reflecteren, terugkoppelen over proces en tools voor opmaak van een GOK-plan</vt:lpstr>
      <vt:lpstr>Verdeling in breakout rooms</vt:lpstr>
      <vt:lpstr>PAUZE 14u45 – 14u55</vt:lpstr>
      <vt:lpstr>Verkennen, reflecteren, terugkoppelen over proces en tools voor opmaak van een GOK-plan</vt:lpstr>
      <vt:lpstr>Verkennen, reflecteren, terugkoppelen over proces en tools voor opmaak van een GOK-plan</vt:lpstr>
      <vt:lpstr>Verkennen, reflecteren, terugkoppelen over proces en tools voor opmaak van een GOK-plan</vt:lpstr>
      <vt:lpstr>Verkennen, reflecteren, terugkoppelen over proces en tools voor opmaak van een GOK-plan</vt:lpstr>
      <vt:lpstr>Vervolg</vt:lpstr>
      <vt:lpstr>Afronden</vt:lpstr>
      <vt:lpstr>    VEEL succes!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GOK netwerksessie 21012021</dc:title>
  <dc:creator>Marianne De Paduwa</dc:creator>
  <cp:lastModifiedBy>Katrien Lehouck</cp:lastModifiedBy>
  <cp:revision>39</cp:revision>
  <dcterms:created xsi:type="dcterms:W3CDTF">2021-03-15T17:37:13Z</dcterms:created>
  <dcterms:modified xsi:type="dcterms:W3CDTF">2022-01-21T10:44:50Z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0x01010082340F32E81AE74AA8D837674071337F003BB9480EDAB6514EB2D4DC1FE9EAD30C</vt:lpwstr>
  </property>
  <property fmtid="{D5CDD505-2E9C-101B-9397-08002B2CF9AE}" pid="3" name="_dlc_DocIdItemGuid">
    <vt:lpwstr>d40998d0-2209-45f3-9a84-c1a2cdf2077e</vt:lpwstr>
  </property>
  <property fmtid="{D5CDD505-2E9C-101B-9397-08002B2CF9AE}" pid="4" name="GOProPublicatiestatus">
    <vt:lpwstr>1;#Online|5d773375-47c0-4896-afa8-6eac5ed3e165</vt:lpwstr>
  </property>
  <property fmtid="{D5CDD505-2E9C-101B-9397-08002B2CF9AE}" pid="5" name="GOProOnderwijsniveaus">
    <vt:lpwstr>14;#Alle onderwijsniveaus|2fe7c676-0ce6-4fab-b265-4b19c15279a5</vt:lpwstr>
  </property>
  <property fmtid="{D5CDD505-2E9C-101B-9397-08002B2CF9AE}" pid="6" name="MediaServiceImageTags">
    <vt:lpwstr/>
  </property>
  <property fmtid="{D5CDD505-2E9C-101B-9397-08002B2CF9AE}" pid="7" name="GOProOorsprong">
    <vt:lpwstr/>
  </property>
  <property fmtid="{D5CDD505-2E9C-101B-9397-08002B2CF9AE}" pid="8" name="GOProThemas">
    <vt:lpwstr>90;#Beleid en standpunten|8e147e35-9423-4b48-9f14-15e8c830d659</vt:lpwstr>
  </property>
  <property fmtid="{D5CDD505-2E9C-101B-9397-08002B2CF9AE}" pid="9" name="GOProSchooljaar">
    <vt:lpwstr/>
  </property>
  <property fmtid="{D5CDD505-2E9C-101B-9397-08002B2CF9AE}" pid="10" name="GOProJaar">
    <vt:lpwstr/>
  </property>
</Properties>
</file>