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73" r:id="rId5"/>
    <p:sldMasterId id="2147483687" r:id="rId6"/>
    <p:sldMasterId id="2147483701" r:id="rId7"/>
  </p:sldMasterIdLst>
  <p:notesMasterIdLst>
    <p:notesMasterId r:id="rId51"/>
  </p:notesMasterIdLst>
  <p:sldIdLst>
    <p:sldId id="364" r:id="rId8"/>
    <p:sldId id="381" r:id="rId9"/>
    <p:sldId id="392" r:id="rId10"/>
    <p:sldId id="371" r:id="rId11"/>
    <p:sldId id="391" r:id="rId12"/>
    <p:sldId id="382" r:id="rId13"/>
    <p:sldId id="341" r:id="rId14"/>
    <p:sldId id="340" r:id="rId15"/>
    <p:sldId id="367" r:id="rId16"/>
    <p:sldId id="366" r:id="rId17"/>
    <p:sldId id="345" r:id="rId18"/>
    <p:sldId id="385" r:id="rId19"/>
    <p:sldId id="386" r:id="rId20"/>
    <p:sldId id="384" r:id="rId21"/>
    <p:sldId id="339" r:id="rId22"/>
    <p:sldId id="374" r:id="rId23"/>
    <p:sldId id="394" r:id="rId24"/>
    <p:sldId id="388" r:id="rId25"/>
    <p:sldId id="289" r:id="rId26"/>
    <p:sldId id="304" r:id="rId27"/>
    <p:sldId id="305" r:id="rId28"/>
    <p:sldId id="306" r:id="rId29"/>
    <p:sldId id="307" r:id="rId30"/>
    <p:sldId id="301" r:id="rId31"/>
    <p:sldId id="308" r:id="rId32"/>
    <p:sldId id="359" r:id="rId33"/>
    <p:sldId id="369" r:id="rId34"/>
    <p:sldId id="315" r:id="rId35"/>
    <p:sldId id="313" r:id="rId36"/>
    <p:sldId id="303" r:id="rId37"/>
    <p:sldId id="309" r:id="rId38"/>
    <p:sldId id="310" r:id="rId39"/>
    <p:sldId id="311" r:id="rId40"/>
    <p:sldId id="312" r:id="rId41"/>
    <p:sldId id="314" r:id="rId42"/>
    <p:sldId id="318" r:id="rId43"/>
    <p:sldId id="320" r:id="rId44"/>
    <p:sldId id="372" r:id="rId45"/>
    <p:sldId id="370" r:id="rId46"/>
    <p:sldId id="377" r:id="rId47"/>
    <p:sldId id="379" r:id="rId48"/>
    <p:sldId id="380" r:id="rId49"/>
    <p:sldId id="378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4B"/>
    <a:srgbClr val="A7BA19"/>
    <a:srgbClr val="AAAAAA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6A0DE2-AC24-4310-845F-B2278677B45C}" v="1" dt="2021-10-06T14:41:50.474"/>
    <p1510:client id="{195B73C1-6A6A-4EEA-87B8-C2BF0F526503}" v="307" dt="2021-10-09T14:45:38.863"/>
    <p1510:client id="{23A428B3-E0E0-4839-993A-727ABCCAF183}" v="30" dt="2021-10-08T15:26:50.724"/>
    <p1510:client id="{2C9FF814-D9D1-4E29-B36E-31B9F08787EA}" v="325" dt="2021-10-11T08:48:50.431"/>
    <p1510:client id="{2F051ECE-5A93-470A-8618-637CC394632B}" v="858" dt="2021-10-11T10:52:00.064"/>
    <p1510:client id="{475569AE-9D6F-479F-BEB8-92D4A22EB740}" v="26" dt="2021-10-11T10:00:14.723"/>
    <p1510:client id="{71DFA0E3-5692-4DA3-940B-A2DCC3B86053}" v="35" dt="2021-06-10T12:36:02.135"/>
    <p1510:client id="{77B00549-D711-4502-8474-C880CD1FD4BF}" v="1" dt="2021-10-18T12:59:23.723"/>
    <p1510:client id="{79E95546-04D9-4C45-B834-58A0E9FFCD96}" v="52" dt="2021-10-13T12:55:40.454"/>
    <p1510:client id="{895CFC17-7789-4293-B1FE-CCDCF32F3DF1}" v="72" dt="2021-10-07T12:10:13.648"/>
    <p1510:client id="{9DD941BC-A1B8-4B73-84DB-21F21A3D3F49}" v="60" dt="2021-10-14T11:41:41.398"/>
    <p1510:client id="{9FFF3926-FB42-4427-A253-FFD0FB65898D}" v="381" dt="2021-10-09T14:18:14.668"/>
    <p1510:client id="{F94D08ED-B05B-428D-91C2-D8DAD3BBBC37}" v="70" dt="2021-10-11T11:56:53.32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50" Type="http://schemas.openxmlformats.org/officeDocument/2006/relationships/slide" Target="slides/slide43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9" Type="http://schemas.openxmlformats.org/officeDocument/2006/relationships/slide" Target="slides/slide22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53" Type="http://schemas.openxmlformats.org/officeDocument/2006/relationships/viewProps" Target="viewProps.xml"/><Relationship Id="rId58" Type="http://schemas.openxmlformats.org/officeDocument/2006/relationships/customXml" Target="../customXml/item4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56" Type="http://schemas.microsoft.com/office/2016/11/relationships/changesInfo" Target="changesInfos/changesInfo1.xml"/><Relationship Id="rId8" Type="http://schemas.openxmlformats.org/officeDocument/2006/relationships/slide" Target="slides/slide1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microsoft.com/office/2015/10/relationships/revisionInfo" Target="revisionInfo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rien Lehouck" userId="S::katrien.lehouck@g-o.be::9ea51683-5b8f-4b4f-967b-7bd7269b9a91" providerId="AD" clId="Web-{9FFF3926-FB42-4427-A253-FFD0FB65898D}"/>
    <pc:docChg chg="addSld modSld">
      <pc:chgData name="Katrien Lehouck" userId="S::katrien.lehouck@g-o.be::9ea51683-5b8f-4b4f-967b-7bd7269b9a91" providerId="AD" clId="Web-{9FFF3926-FB42-4427-A253-FFD0FB65898D}" dt="2021-10-09T14:18:14.668" v="257"/>
      <pc:docMkLst>
        <pc:docMk/>
      </pc:docMkLst>
      <pc:sldChg chg="addSp delSp modSp">
        <pc:chgData name="Katrien Lehouck" userId="S::katrien.lehouck@g-o.be::9ea51683-5b8f-4b4f-967b-7bd7269b9a91" providerId="AD" clId="Web-{9FFF3926-FB42-4427-A253-FFD0FB65898D}" dt="2021-10-09T14:12:25.271" v="230"/>
        <pc:sldMkLst>
          <pc:docMk/>
          <pc:sldMk cId="2445538601" sldId="387"/>
        </pc:sldMkLst>
        <pc:spChg chg="del">
          <ac:chgData name="Katrien Lehouck" userId="S::katrien.lehouck@g-o.be::9ea51683-5b8f-4b4f-967b-7bd7269b9a91" providerId="AD" clId="Web-{9FFF3926-FB42-4427-A253-FFD0FB65898D}" dt="2021-10-09T13:55:16.545" v="130"/>
          <ac:spMkLst>
            <pc:docMk/>
            <pc:sldMk cId="2445538601" sldId="387"/>
            <ac:spMk id="2" creationId="{00000000-0000-0000-0000-000000000000}"/>
          </ac:spMkLst>
        </pc:spChg>
        <pc:spChg chg="del">
          <ac:chgData name="Katrien Lehouck" userId="S::katrien.lehouck@g-o.be::9ea51683-5b8f-4b4f-967b-7bd7269b9a91" providerId="AD" clId="Web-{9FFF3926-FB42-4427-A253-FFD0FB65898D}" dt="2021-10-09T13:34:19.509" v="120"/>
          <ac:spMkLst>
            <pc:docMk/>
            <pc:sldMk cId="2445538601" sldId="387"/>
            <ac:spMk id="3" creationId="{00000000-0000-0000-0000-000000000000}"/>
          </ac:spMkLst>
        </pc:spChg>
        <pc:spChg chg="add del mod">
          <ac:chgData name="Katrien Lehouck" userId="S::katrien.lehouck@g-o.be::9ea51683-5b8f-4b4f-967b-7bd7269b9a91" providerId="AD" clId="Web-{9FFF3926-FB42-4427-A253-FFD0FB65898D}" dt="2021-10-09T13:55:01.560" v="127"/>
          <ac:spMkLst>
            <pc:docMk/>
            <pc:sldMk cId="2445538601" sldId="387"/>
            <ac:spMk id="3" creationId="{A503B554-2644-4C6B-B443-CB68DA8AFA6C}"/>
          </ac:spMkLst>
        </pc:spChg>
        <pc:spChg chg="del">
          <ac:chgData name="Katrien Lehouck" userId="S::katrien.lehouck@g-o.be::9ea51683-5b8f-4b4f-967b-7bd7269b9a91" providerId="AD" clId="Web-{9FFF3926-FB42-4427-A253-FFD0FB65898D}" dt="2021-10-09T13:55:13.670" v="129"/>
          <ac:spMkLst>
            <pc:docMk/>
            <pc:sldMk cId="2445538601" sldId="387"/>
            <ac:spMk id="4" creationId="{00000000-0000-0000-0000-000000000000}"/>
          </ac:spMkLst>
        </pc:spChg>
        <pc:spChg chg="add mod">
          <ac:chgData name="Katrien Lehouck" userId="S::katrien.lehouck@g-o.be::9ea51683-5b8f-4b4f-967b-7bd7269b9a91" providerId="AD" clId="Web-{9FFF3926-FB42-4427-A253-FFD0FB65898D}" dt="2021-10-09T14:00:24.488" v="184" actId="1076"/>
          <ac:spMkLst>
            <pc:docMk/>
            <pc:sldMk cId="2445538601" sldId="387"/>
            <ac:spMk id="7" creationId="{5359320E-A298-4BFC-823C-D5B4A2558304}"/>
          </ac:spMkLst>
        </pc:spChg>
        <pc:graphicFrameChg chg="add mod modGraphic">
          <ac:chgData name="Katrien Lehouck" userId="S::katrien.lehouck@g-o.be::9ea51683-5b8f-4b4f-967b-7bd7269b9a91" providerId="AD" clId="Web-{9FFF3926-FB42-4427-A253-FFD0FB65898D}" dt="2021-10-09T14:09:57.300" v="203"/>
          <ac:graphicFrameMkLst>
            <pc:docMk/>
            <pc:sldMk cId="2445538601" sldId="387"/>
            <ac:graphicFrameMk id="6" creationId="{E34491D0-5AF4-4433-9D48-A16767985721}"/>
          </ac:graphicFrameMkLst>
        </pc:graphicFrameChg>
        <pc:graphicFrameChg chg="add mod modGraphic">
          <ac:chgData name="Katrien Lehouck" userId="S::katrien.lehouck@g-o.be::9ea51683-5b8f-4b4f-967b-7bd7269b9a91" providerId="AD" clId="Web-{9FFF3926-FB42-4427-A253-FFD0FB65898D}" dt="2021-10-09T14:12:25.271" v="230"/>
          <ac:graphicFrameMkLst>
            <pc:docMk/>
            <pc:sldMk cId="2445538601" sldId="387"/>
            <ac:graphicFrameMk id="9" creationId="{C6A4E2F1-8B79-495A-BB69-6179DF3D1DFF}"/>
          </ac:graphicFrameMkLst>
        </pc:graphicFrameChg>
      </pc:sldChg>
      <pc:sldChg chg="add replId">
        <pc:chgData name="Katrien Lehouck" userId="S::katrien.lehouck@g-o.be::9ea51683-5b8f-4b4f-967b-7bd7269b9a91" providerId="AD" clId="Web-{9FFF3926-FB42-4427-A253-FFD0FB65898D}" dt="2021-10-09T12:59:00.744" v="0"/>
        <pc:sldMkLst>
          <pc:docMk/>
          <pc:sldMk cId="2262463792" sldId="393"/>
        </pc:sldMkLst>
      </pc:sldChg>
      <pc:sldChg chg="addSp delSp modSp add replId">
        <pc:chgData name="Katrien Lehouck" userId="S::katrien.lehouck@g-o.be::9ea51683-5b8f-4b4f-967b-7bd7269b9a91" providerId="AD" clId="Web-{9FFF3926-FB42-4427-A253-FFD0FB65898D}" dt="2021-10-09T14:12:32.787" v="232"/>
        <pc:sldMkLst>
          <pc:docMk/>
          <pc:sldMk cId="2000842843" sldId="394"/>
        </pc:sldMkLst>
        <pc:spChg chg="mod">
          <ac:chgData name="Katrien Lehouck" userId="S::katrien.lehouck@g-o.be::9ea51683-5b8f-4b4f-967b-7bd7269b9a91" providerId="AD" clId="Web-{9FFF3926-FB42-4427-A253-FFD0FB65898D}" dt="2021-10-09T13:02:33.335" v="30" actId="1076"/>
          <ac:spMkLst>
            <pc:docMk/>
            <pc:sldMk cId="2000842843" sldId="394"/>
            <ac:spMk id="2" creationId="{00000000-0000-0000-0000-000000000000}"/>
          </ac:spMkLst>
        </pc:spChg>
        <pc:spChg chg="del mod">
          <ac:chgData name="Katrien Lehouck" userId="S::katrien.lehouck@g-o.be::9ea51683-5b8f-4b4f-967b-7bd7269b9a91" providerId="AD" clId="Web-{9FFF3926-FB42-4427-A253-FFD0FB65898D}" dt="2021-10-09T13:04:23.233" v="45"/>
          <ac:spMkLst>
            <pc:docMk/>
            <pc:sldMk cId="2000842843" sldId="394"/>
            <ac:spMk id="3" creationId="{00000000-0000-0000-0000-000000000000}"/>
          </ac:spMkLst>
        </pc:spChg>
        <pc:spChg chg="mod">
          <ac:chgData name="Katrien Lehouck" userId="S::katrien.lehouck@g-o.be::9ea51683-5b8f-4b4f-967b-7bd7269b9a91" providerId="AD" clId="Web-{9FFF3926-FB42-4427-A253-FFD0FB65898D}" dt="2021-10-09T13:57:55.469" v="168" actId="20577"/>
          <ac:spMkLst>
            <pc:docMk/>
            <pc:sldMk cId="2000842843" sldId="394"/>
            <ac:spMk id="4" creationId="{00000000-0000-0000-0000-000000000000}"/>
          </ac:spMkLst>
        </pc:spChg>
        <pc:spChg chg="add del mod">
          <ac:chgData name="Katrien Lehouck" userId="S::katrien.lehouck@g-o.be::9ea51683-5b8f-4b4f-967b-7bd7269b9a91" providerId="AD" clId="Web-{9FFF3926-FB42-4427-A253-FFD0FB65898D}" dt="2021-10-09T13:00:16.139" v="10"/>
          <ac:spMkLst>
            <pc:docMk/>
            <pc:sldMk cId="2000842843" sldId="394"/>
            <ac:spMk id="9" creationId="{751D6866-2F2C-4F6F-A1B7-F45ECEF7B07B}"/>
          </ac:spMkLst>
        </pc:spChg>
        <pc:spChg chg="add del mod">
          <ac:chgData name="Katrien Lehouck" userId="S::katrien.lehouck@g-o.be::9ea51683-5b8f-4b4f-967b-7bd7269b9a91" providerId="AD" clId="Web-{9FFF3926-FB42-4427-A253-FFD0FB65898D}" dt="2021-10-09T13:07:45.026" v="66"/>
          <ac:spMkLst>
            <pc:docMk/>
            <pc:sldMk cId="2000842843" sldId="394"/>
            <ac:spMk id="10" creationId="{919C2B8A-601B-4F74-A49D-C42403D0E56C}"/>
          </ac:spMkLst>
        </pc:spChg>
        <pc:graphicFrameChg chg="add del mod modGraphic">
          <ac:chgData name="Katrien Lehouck" userId="S::katrien.lehouck@g-o.be::9ea51683-5b8f-4b4f-967b-7bd7269b9a91" providerId="AD" clId="Web-{9FFF3926-FB42-4427-A253-FFD0FB65898D}" dt="2021-10-09T13:00:31.390" v="16"/>
          <ac:graphicFrameMkLst>
            <pc:docMk/>
            <pc:sldMk cId="2000842843" sldId="394"/>
            <ac:graphicFrameMk id="6" creationId="{F8CB8F50-8728-4E85-9C86-F78CE73F1925}"/>
          </ac:graphicFrameMkLst>
        </pc:graphicFrameChg>
        <pc:graphicFrameChg chg="add mod modGraphic">
          <ac:chgData name="Katrien Lehouck" userId="S::katrien.lehouck@g-o.be::9ea51683-5b8f-4b4f-967b-7bd7269b9a91" providerId="AD" clId="Web-{9FFF3926-FB42-4427-A253-FFD0FB65898D}" dt="2021-10-09T13:33:42.991" v="119"/>
          <ac:graphicFrameMkLst>
            <pc:docMk/>
            <pc:sldMk cId="2000842843" sldId="394"/>
            <ac:graphicFrameMk id="8" creationId="{962CAF92-B76C-42C0-811F-A628C9BF6D3D}"/>
          </ac:graphicFrameMkLst>
        </pc:graphicFrameChg>
        <pc:graphicFrameChg chg="add mod modGraphic">
          <ac:chgData name="Katrien Lehouck" userId="S::katrien.lehouck@g-o.be::9ea51683-5b8f-4b4f-967b-7bd7269b9a91" providerId="AD" clId="Web-{9FFF3926-FB42-4427-A253-FFD0FB65898D}" dt="2021-10-09T14:12:32.787" v="232"/>
          <ac:graphicFrameMkLst>
            <pc:docMk/>
            <pc:sldMk cId="2000842843" sldId="394"/>
            <ac:graphicFrameMk id="12" creationId="{70CB950B-84BB-4813-8AA1-F4255CD146C4}"/>
          </ac:graphicFrameMkLst>
        </pc:graphicFrameChg>
      </pc:sldChg>
      <pc:sldChg chg="addSp delSp modSp new">
        <pc:chgData name="Katrien Lehouck" userId="S::katrien.lehouck@g-o.be::9ea51683-5b8f-4b4f-967b-7bd7269b9a91" providerId="AD" clId="Web-{9FFF3926-FB42-4427-A253-FFD0FB65898D}" dt="2021-10-09T14:18:14.668" v="257"/>
        <pc:sldMkLst>
          <pc:docMk/>
          <pc:sldMk cId="2530937976" sldId="395"/>
        </pc:sldMkLst>
        <pc:spChg chg="del">
          <ac:chgData name="Katrien Lehouck" userId="S::katrien.lehouck@g-o.be::9ea51683-5b8f-4b4f-967b-7bd7269b9a91" providerId="AD" clId="Web-{9FFF3926-FB42-4427-A253-FFD0FB65898D}" dt="2021-10-09T14:13:35.929" v="234"/>
          <ac:spMkLst>
            <pc:docMk/>
            <pc:sldMk cId="2530937976" sldId="395"/>
            <ac:spMk id="2" creationId="{2B9D2DA0-D7CC-424E-BB37-5A2773B975A5}"/>
          </ac:spMkLst>
        </pc:spChg>
        <pc:spChg chg="del">
          <ac:chgData name="Katrien Lehouck" userId="S::katrien.lehouck@g-o.be::9ea51683-5b8f-4b4f-967b-7bd7269b9a91" providerId="AD" clId="Web-{9FFF3926-FB42-4427-A253-FFD0FB65898D}" dt="2021-10-09T14:13:40.757" v="235"/>
          <ac:spMkLst>
            <pc:docMk/>
            <pc:sldMk cId="2530937976" sldId="395"/>
            <ac:spMk id="3" creationId="{66ADB85D-F860-45A7-A89E-0FC97EF04A65}"/>
          </ac:spMkLst>
        </pc:spChg>
        <pc:spChg chg="mod">
          <ac:chgData name="Katrien Lehouck" userId="S::katrien.lehouck@g-o.be::9ea51683-5b8f-4b4f-967b-7bd7269b9a91" providerId="AD" clId="Web-{9FFF3926-FB42-4427-A253-FFD0FB65898D}" dt="2021-10-09T14:14:07.085" v="246" actId="20577"/>
          <ac:spMkLst>
            <pc:docMk/>
            <pc:sldMk cId="2530937976" sldId="395"/>
            <ac:spMk id="4" creationId="{16ADE718-CEA9-4CC5-9498-AA98035C0EA6}"/>
          </ac:spMkLst>
        </pc:spChg>
        <pc:graphicFrameChg chg="add del mod modGraphic">
          <ac:chgData name="Katrien Lehouck" userId="S::katrien.lehouck@g-o.be::9ea51683-5b8f-4b4f-967b-7bd7269b9a91" providerId="AD" clId="Web-{9FFF3926-FB42-4427-A253-FFD0FB65898D}" dt="2021-10-09T14:17:07.526" v="250"/>
          <ac:graphicFrameMkLst>
            <pc:docMk/>
            <pc:sldMk cId="2530937976" sldId="395"/>
            <ac:graphicFrameMk id="6" creationId="{55EFF799-8293-430B-989B-D59C012C1ACD}"/>
          </ac:graphicFrameMkLst>
        </pc:graphicFrameChg>
        <pc:graphicFrameChg chg="add del mod modGraphic">
          <ac:chgData name="Katrien Lehouck" userId="S::katrien.lehouck@g-o.be::9ea51683-5b8f-4b4f-967b-7bd7269b9a91" providerId="AD" clId="Web-{9FFF3926-FB42-4427-A253-FFD0FB65898D}" dt="2021-10-09T14:17:26.464" v="253"/>
          <ac:graphicFrameMkLst>
            <pc:docMk/>
            <pc:sldMk cId="2530937976" sldId="395"/>
            <ac:graphicFrameMk id="8" creationId="{193F041D-2BAE-4F70-8583-1763C09252B0}"/>
          </ac:graphicFrameMkLst>
        </pc:graphicFrameChg>
        <pc:graphicFrameChg chg="add mod modGraphic">
          <ac:chgData name="Katrien Lehouck" userId="S::katrien.lehouck@g-o.be::9ea51683-5b8f-4b4f-967b-7bd7269b9a91" providerId="AD" clId="Web-{9FFF3926-FB42-4427-A253-FFD0FB65898D}" dt="2021-10-09T14:18:14.668" v="257"/>
          <ac:graphicFrameMkLst>
            <pc:docMk/>
            <pc:sldMk cId="2530937976" sldId="395"/>
            <ac:graphicFrameMk id="10" creationId="{7F198170-03C8-4ED1-AA15-E49CE10E812D}"/>
          </ac:graphicFrameMkLst>
        </pc:graphicFrameChg>
      </pc:sldChg>
    </pc:docChg>
  </pc:docChgLst>
  <pc:docChgLst>
    <pc:chgData name="Katrien Lehouck" userId="S::katrien.lehouck@g-o.be::9ea51683-5b8f-4b4f-967b-7bd7269b9a91" providerId="AD" clId="Web-{77B00549-D711-4502-8474-C880CD1FD4BF}"/>
    <pc:docChg chg="sldOrd">
      <pc:chgData name="Katrien Lehouck" userId="S::katrien.lehouck@g-o.be::9ea51683-5b8f-4b4f-967b-7bd7269b9a91" providerId="AD" clId="Web-{77B00549-D711-4502-8474-C880CD1FD4BF}" dt="2021-10-18T12:59:23.723" v="0"/>
      <pc:docMkLst>
        <pc:docMk/>
      </pc:docMkLst>
      <pc:sldChg chg="ord">
        <pc:chgData name="Katrien Lehouck" userId="S::katrien.lehouck@g-o.be::9ea51683-5b8f-4b4f-967b-7bd7269b9a91" providerId="AD" clId="Web-{77B00549-D711-4502-8474-C880CD1FD4BF}" dt="2021-10-18T12:59:23.723" v="0"/>
        <pc:sldMkLst>
          <pc:docMk/>
          <pc:sldMk cId="3997808933" sldId="307"/>
        </pc:sldMkLst>
      </pc:sldChg>
    </pc:docChg>
  </pc:docChgLst>
  <pc:docChgLst>
    <pc:chgData name="Katleen Janssens" userId="S::katleen.janssens@g-o.be::7e466249-8241-46e0-9509-57d4fdde092c" providerId="AD" clId="Web-{136A0DE2-AC24-4310-845F-B2278677B45C}"/>
    <pc:docChg chg="delSld">
      <pc:chgData name="Katleen Janssens" userId="S::katleen.janssens@g-o.be::7e466249-8241-46e0-9509-57d4fdde092c" providerId="AD" clId="Web-{136A0DE2-AC24-4310-845F-B2278677B45C}" dt="2021-10-06T14:41:50.474" v="0"/>
      <pc:docMkLst>
        <pc:docMk/>
      </pc:docMkLst>
      <pc:sldChg chg="del">
        <pc:chgData name="Katleen Janssens" userId="S::katleen.janssens@g-o.be::7e466249-8241-46e0-9509-57d4fdde092c" providerId="AD" clId="Web-{136A0DE2-AC24-4310-845F-B2278677B45C}" dt="2021-10-06T14:41:50.474" v="0"/>
        <pc:sldMkLst>
          <pc:docMk/>
          <pc:sldMk cId="550270774" sldId="351"/>
        </pc:sldMkLst>
      </pc:sldChg>
    </pc:docChg>
  </pc:docChgLst>
  <pc:docChgLst>
    <pc:chgData name="Katrien Lehouck" userId="S::katrien.lehouck@g-o.be::9ea51683-5b8f-4b4f-967b-7bd7269b9a91" providerId="AD" clId="Web-{F94D08ED-B05B-428D-91C2-D8DAD3BBBC37}"/>
    <pc:docChg chg="modSld">
      <pc:chgData name="Katrien Lehouck" userId="S::katrien.lehouck@g-o.be::9ea51683-5b8f-4b4f-967b-7bd7269b9a91" providerId="AD" clId="Web-{F94D08ED-B05B-428D-91C2-D8DAD3BBBC37}" dt="2021-10-11T11:56:50.892" v="11"/>
      <pc:docMkLst>
        <pc:docMk/>
      </pc:docMkLst>
      <pc:sldChg chg="modSp">
        <pc:chgData name="Katrien Lehouck" userId="S::katrien.lehouck@g-o.be::9ea51683-5b8f-4b4f-967b-7bd7269b9a91" providerId="AD" clId="Web-{F94D08ED-B05B-428D-91C2-D8DAD3BBBC37}" dt="2021-10-11T11:56:50.892" v="11"/>
        <pc:sldMkLst>
          <pc:docMk/>
          <pc:sldMk cId="2000842843" sldId="394"/>
        </pc:sldMkLst>
        <pc:graphicFrameChg chg="mod modGraphic">
          <ac:chgData name="Katrien Lehouck" userId="S::katrien.lehouck@g-o.be::9ea51683-5b8f-4b4f-967b-7bd7269b9a91" providerId="AD" clId="Web-{F94D08ED-B05B-428D-91C2-D8DAD3BBBC37}" dt="2021-10-11T11:56:50.892" v="11"/>
          <ac:graphicFrameMkLst>
            <pc:docMk/>
            <pc:sldMk cId="2000842843" sldId="394"/>
            <ac:graphicFrameMk id="8" creationId="{962CAF92-B76C-42C0-811F-A628C9BF6D3D}"/>
          </ac:graphicFrameMkLst>
        </pc:graphicFrameChg>
      </pc:sldChg>
    </pc:docChg>
  </pc:docChgLst>
  <pc:docChgLst>
    <pc:chgData name="Elisabeth De Vleesschauwer" userId="S::elisabeth.de.vleesschauwer@g-o.be::0966ce96-bdac-425a-b84d-223bc019e45b" providerId="AD" clId="Web-{79E95546-04D9-4C45-B834-58A0E9FFCD96}"/>
    <pc:docChg chg="modSld">
      <pc:chgData name="Elisabeth De Vleesschauwer" userId="S::elisabeth.de.vleesschauwer@g-o.be::0966ce96-bdac-425a-b84d-223bc019e45b" providerId="AD" clId="Web-{79E95546-04D9-4C45-B834-58A0E9FFCD96}" dt="2021-10-13T12:55:40.454" v="53" actId="20577"/>
      <pc:docMkLst>
        <pc:docMk/>
      </pc:docMkLst>
      <pc:sldChg chg="modSp">
        <pc:chgData name="Elisabeth De Vleesschauwer" userId="S::elisabeth.de.vleesschauwer@g-o.be::0966ce96-bdac-425a-b84d-223bc019e45b" providerId="AD" clId="Web-{79E95546-04D9-4C45-B834-58A0E9FFCD96}" dt="2021-10-13T12:55:40.454" v="53" actId="20577"/>
        <pc:sldMkLst>
          <pc:docMk/>
          <pc:sldMk cId="2469292398" sldId="382"/>
        </pc:sldMkLst>
        <pc:spChg chg="mod">
          <ac:chgData name="Elisabeth De Vleesschauwer" userId="S::elisabeth.de.vleesschauwer@g-o.be::0966ce96-bdac-425a-b84d-223bc019e45b" providerId="AD" clId="Web-{79E95546-04D9-4C45-B834-58A0E9FFCD96}" dt="2021-10-13T12:55:40.454" v="53" actId="20577"/>
          <ac:spMkLst>
            <pc:docMk/>
            <pc:sldMk cId="2469292398" sldId="382"/>
            <ac:spMk id="3" creationId="{00000000-0000-0000-0000-000000000000}"/>
          </ac:spMkLst>
        </pc:spChg>
      </pc:sldChg>
    </pc:docChg>
  </pc:docChgLst>
  <pc:docChgLst>
    <pc:chgData name="Katrien Lehouck" userId="S::katrien.lehouck@g-o.be::9ea51683-5b8f-4b4f-967b-7bd7269b9a91" providerId="AD" clId="Web-{2F051ECE-5A93-470A-8618-637CC394632B}"/>
    <pc:docChg chg="delSld modSld">
      <pc:chgData name="Katrien Lehouck" userId="S::katrien.lehouck@g-o.be::9ea51683-5b8f-4b4f-967b-7bd7269b9a91" providerId="AD" clId="Web-{2F051ECE-5A93-470A-8618-637CC394632B}" dt="2021-10-11T10:52:00.064" v="825"/>
      <pc:docMkLst>
        <pc:docMk/>
      </pc:docMkLst>
      <pc:sldChg chg="delSp modSp del">
        <pc:chgData name="Katrien Lehouck" userId="S::katrien.lehouck@g-o.be::9ea51683-5b8f-4b4f-967b-7bd7269b9a91" providerId="AD" clId="Web-{2F051ECE-5A93-470A-8618-637CC394632B}" dt="2021-10-11T09:36:12.705" v="284"/>
        <pc:sldMkLst>
          <pc:docMk/>
          <pc:sldMk cId="2445538601" sldId="387"/>
        </pc:sldMkLst>
        <pc:graphicFrameChg chg="del mod modGraphic">
          <ac:chgData name="Katrien Lehouck" userId="S::katrien.lehouck@g-o.be::9ea51683-5b8f-4b4f-967b-7bd7269b9a91" providerId="AD" clId="Web-{2F051ECE-5A93-470A-8618-637CC394632B}" dt="2021-10-11T09:31:02.086" v="223"/>
          <ac:graphicFrameMkLst>
            <pc:docMk/>
            <pc:sldMk cId="2445538601" sldId="387"/>
            <ac:graphicFrameMk id="6" creationId="{E34491D0-5AF4-4433-9D48-A16767985721}"/>
          </ac:graphicFrameMkLst>
        </pc:graphicFrameChg>
        <pc:graphicFrameChg chg="del mod modGraphic">
          <ac:chgData name="Katrien Lehouck" userId="S::katrien.lehouck@g-o.be::9ea51683-5b8f-4b4f-967b-7bd7269b9a91" providerId="AD" clId="Web-{2F051ECE-5A93-470A-8618-637CC394632B}" dt="2021-10-11T09:34:34.030" v="283"/>
          <ac:graphicFrameMkLst>
            <pc:docMk/>
            <pc:sldMk cId="2445538601" sldId="387"/>
            <ac:graphicFrameMk id="9" creationId="{C6A4E2F1-8B79-495A-BB69-6179DF3D1DFF}"/>
          </ac:graphicFrameMkLst>
        </pc:graphicFrameChg>
      </pc:sldChg>
      <pc:sldChg chg="delSp modSp">
        <pc:chgData name="Katrien Lehouck" userId="S::katrien.lehouck@g-o.be::9ea51683-5b8f-4b4f-967b-7bd7269b9a91" providerId="AD" clId="Web-{2F051ECE-5A93-470A-8618-637CC394632B}" dt="2021-10-11T10:52:00.064" v="825"/>
        <pc:sldMkLst>
          <pc:docMk/>
          <pc:sldMk cId="2000842843" sldId="394"/>
        </pc:sldMkLst>
        <pc:spChg chg="del mod">
          <ac:chgData name="Katrien Lehouck" userId="S::katrien.lehouck@g-o.be::9ea51683-5b8f-4b4f-967b-7bd7269b9a91" providerId="AD" clId="Web-{2F051ECE-5A93-470A-8618-637CC394632B}" dt="2021-10-11T10:01:25.940" v="760"/>
          <ac:spMkLst>
            <pc:docMk/>
            <pc:sldMk cId="2000842843" sldId="394"/>
            <ac:spMk id="2" creationId="{00000000-0000-0000-0000-000000000000}"/>
          </ac:spMkLst>
        </pc:spChg>
        <pc:graphicFrameChg chg="mod modGraphic">
          <ac:chgData name="Katrien Lehouck" userId="S::katrien.lehouck@g-o.be::9ea51683-5b8f-4b4f-967b-7bd7269b9a91" providerId="AD" clId="Web-{2F051ECE-5A93-470A-8618-637CC394632B}" dt="2021-10-11T10:52:00.064" v="825"/>
          <ac:graphicFrameMkLst>
            <pc:docMk/>
            <pc:sldMk cId="2000842843" sldId="394"/>
            <ac:graphicFrameMk id="8" creationId="{962CAF92-B76C-42C0-811F-A628C9BF6D3D}"/>
          </ac:graphicFrameMkLst>
        </pc:graphicFrameChg>
        <pc:graphicFrameChg chg="del mod modGraphic">
          <ac:chgData name="Katrien Lehouck" userId="S::katrien.lehouck@g-o.be::9ea51683-5b8f-4b4f-967b-7bd7269b9a91" providerId="AD" clId="Web-{2F051ECE-5A93-470A-8618-637CC394632B}" dt="2021-10-11T09:26:57.219" v="163"/>
          <ac:graphicFrameMkLst>
            <pc:docMk/>
            <pc:sldMk cId="2000842843" sldId="394"/>
            <ac:graphicFrameMk id="12" creationId="{70CB950B-84BB-4813-8AA1-F4255CD146C4}"/>
          </ac:graphicFrameMkLst>
        </pc:graphicFrameChg>
      </pc:sldChg>
      <pc:sldChg chg="modSp del">
        <pc:chgData name="Katrien Lehouck" userId="S::katrien.lehouck@g-o.be::9ea51683-5b8f-4b4f-967b-7bd7269b9a91" providerId="AD" clId="Web-{2F051ECE-5A93-470A-8618-637CC394632B}" dt="2021-10-11T09:47:13.132" v="346"/>
        <pc:sldMkLst>
          <pc:docMk/>
          <pc:sldMk cId="2530937976" sldId="395"/>
        </pc:sldMkLst>
        <pc:graphicFrameChg chg="mod modGraphic">
          <ac:chgData name="Katrien Lehouck" userId="S::katrien.lehouck@g-o.be::9ea51683-5b8f-4b4f-967b-7bd7269b9a91" providerId="AD" clId="Web-{2F051ECE-5A93-470A-8618-637CC394632B}" dt="2021-10-11T09:46:53.256" v="343"/>
          <ac:graphicFrameMkLst>
            <pc:docMk/>
            <pc:sldMk cId="2530937976" sldId="395"/>
            <ac:graphicFrameMk id="10" creationId="{7F198170-03C8-4ED1-AA15-E49CE10E812D}"/>
          </ac:graphicFrameMkLst>
        </pc:graphicFrameChg>
      </pc:sldChg>
    </pc:docChg>
  </pc:docChgLst>
  <pc:docChgLst>
    <pc:chgData name="Elisabeth De Vleesschauwer" userId="S::elisabeth.de.vleesschauwer@g-o.be::0966ce96-bdac-425a-b84d-223bc019e45b" providerId="AD" clId="Web-{895CFC17-7789-4293-B1FE-CCDCF32F3DF1}"/>
    <pc:docChg chg="modSld">
      <pc:chgData name="Elisabeth De Vleesschauwer" userId="S::elisabeth.de.vleesschauwer@g-o.be::0966ce96-bdac-425a-b84d-223bc019e45b" providerId="AD" clId="Web-{895CFC17-7789-4293-B1FE-CCDCF32F3DF1}" dt="2021-10-07T12:10:13.648" v="72" actId="20577"/>
      <pc:docMkLst>
        <pc:docMk/>
      </pc:docMkLst>
      <pc:sldChg chg="modSp">
        <pc:chgData name="Elisabeth De Vleesschauwer" userId="S::elisabeth.de.vleesschauwer@g-o.be::0966ce96-bdac-425a-b84d-223bc019e45b" providerId="AD" clId="Web-{895CFC17-7789-4293-B1FE-CCDCF32F3DF1}" dt="2021-10-07T12:10:13.648" v="72" actId="20577"/>
        <pc:sldMkLst>
          <pc:docMk/>
          <pc:sldMk cId="3723244105" sldId="374"/>
        </pc:sldMkLst>
        <pc:spChg chg="mod">
          <ac:chgData name="Elisabeth De Vleesschauwer" userId="S::elisabeth.de.vleesschauwer@g-o.be::0966ce96-bdac-425a-b84d-223bc019e45b" providerId="AD" clId="Web-{895CFC17-7789-4293-B1FE-CCDCF32F3DF1}" dt="2021-10-07T12:10:13.648" v="72" actId="20577"/>
          <ac:spMkLst>
            <pc:docMk/>
            <pc:sldMk cId="3723244105" sldId="374"/>
            <ac:spMk id="3" creationId="{00000000-0000-0000-0000-000000000000}"/>
          </ac:spMkLst>
        </pc:spChg>
      </pc:sldChg>
      <pc:sldChg chg="modSp">
        <pc:chgData name="Elisabeth De Vleesschauwer" userId="S::elisabeth.de.vleesschauwer@g-o.be::0966ce96-bdac-425a-b84d-223bc019e45b" providerId="AD" clId="Web-{895CFC17-7789-4293-B1FE-CCDCF32F3DF1}" dt="2021-10-07T12:05:35.721" v="37" actId="20577"/>
        <pc:sldMkLst>
          <pc:docMk/>
          <pc:sldMk cId="2469292398" sldId="382"/>
        </pc:sldMkLst>
        <pc:spChg chg="mod">
          <ac:chgData name="Elisabeth De Vleesschauwer" userId="S::elisabeth.de.vleesschauwer@g-o.be::0966ce96-bdac-425a-b84d-223bc019e45b" providerId="AD" clId="Web-{895CFC17-7789-4293-B1FE-CCDCF32F3DF1}" dt="2021-10-07T12:05:35.721" v="37" actId="20577"/>
          <ac:spMkLst>
            <pc:docMk/>
            <pc:sldMk cId="2469292398" sldId="382"/>
            <ac:spMk id="3" creationId="{00000000-0000-0000-0000-000000000000}"/>
          </ac:spMkLst>
        </pc:spChg>
      </pc:sldChg>
    </pc:docChg>
  </pc:docChgLst>
  <pc:docChgLst>
    <pc:chgData name="Katleen Janssens" userId="S::katleen.janssens@g-o.be::7e466249-8241-46e0-9509-57d4fdde092c" providerId="AD" clId="Web-{475569AE-9D6F-479F-BEB8-92D4A22EB740}"/>
    <pc:docChg chg="modSld sldOrd">
      <pc:chgData name="Katleen Janssens" userId="S::katleen.janssens@g-o.be::7e466249-8241-46e0-9509-57d4fdde092c" providerId="AD" clId="Web-{475569AE-9D6F-479F-BEB8-92D4A22EB740}" dt="2021-10-11T10:00:14.723" v="25"/>
      <pc:docMkLst>
        <pc:docMk/>
      </pc:docMkLst>
      <pc:sldChg chg="ord">
        <pc:chgData name="Katleen Janssens" userId="S::katleen.janssens@g-o.be::7e466249-8241-46e0-9509-57d4fdde092c" providerId="AD" clId="Web-{475569AE-9D6F-479F-BEB8-92D4A22EB740}" dt="2021-10-11T10:00:14.723" v="25"/>
        <pc:sldMkLst>
          <pc:docMk/>
          <pc:sldMk cId="537591160" sldId="370"/>
        </pc:sldMkLst>
      </pc:sldChg>
      <pc:sldChg chg="modSp">
        <pc:chgData name="Katleen Janssens" userId="S::katleen.janssens@g-o.be::7e466249-8241-46e0-9509-57d4fdde092c" providerId="AD" clId="Web-{475569AE-9D6F-479F-BEB8-92D4A22EB740}" dt="2021-10-11T09:59:17.035" v="24" actId="20577"/>
        <pc:sldMkLst>
          <pc:docMk/>
          <pc:sldMk cId="3723244105" sldId="374"/>
        </pc:sldMkLst>
        <pc:spChg chg="mod">
          <ac:chgData name="Katleen Janssens" userId="S::katleen.janssens@g-o.be::7e466249-8241-46e0-9509-57d4fdde092c" providerId="AD" clId="Web-{475569AE-9D6F-479F-BEB8-92D4A22EB740}" dt="2021-10-11T09:59:17.035" v="24" actId="20577"/>
          <ac:spMkLst>
            <pc:docMk/>
            <pc:sldMk cId="3723244105" sldId="374"/>
            <ac:spMk id="3" creationId="{00000000-0000-0000-0000-000000000000}"/>
          </ac:spMkLst>
        </pc:spChg>
      </pc:sldChg>
    </pc:docChg>
  </pc:docChgLst>
  <pc:docChgLst>
    <pc:chgData name="Katrien Lehouck" userId="S::katrien.lehouck@g-o.be::9ea51683-5b8f-4b4f-967b-7bd7269b9a91" providerId="AD" clId="Web-{23A428B3-E0E0-4839-993A-727ABCCAF183}"/>
    <pc:docChg chg="modSld">
      <pc:chgData name="Katrien Lehouck" userId="S::katrien.lehouck@g-o.be::9ea51683-5b8f-4b4f-967b-7bd7269b9a91" providerId="AD" clId="Web-{23A428B3-E0E0-4839-993A-727ABCCAF183}" dt="2021-10-08T15:26:50.724" v="29" actId="14100"/>
      <pc:docMkLst>
        <pc:docMk/>
      </pc:docMkLst>
      <pc:sldChg chg="addSp modSp">
        <pc:chgData name="Katrien Lehouck" userId="S::katrien.lehouck@g-o.be::9ea51683-5b8f-4b4f-967b-7bd7269b9a91" providerId="AD" clId="Web-{23A428B3-E0E0-4839-993A-727ABCCAF183}" dt="2021-10-08T15:26:50.724" v="29" actId="14100"/>
        <pc:sldMkLst>
          <pc:docMk/>
          <pc:sldMk cId="3486821784" sldId="371"/>
        </pc:sldMkLst>
        <pc:spChg chg="mod">
          <ac:chgData name="Katrien Lehouck" userId="S::katrien.lehouck@g-o.be::9ea51683-5b8f-4b4f-967b-7bd7269b9a91" providerId="AD" clId="Web-{23A428B3-E0E0-4839-993A-727ABCCAF183}" dt="2021-10-08T15:26:06.395" v="18" actId="20577"/>
          <ac:spMkLst>
            <pc:docMk/>
            <pc:sldMk cId="3486821784" sldId="371"/>
            <ac:spMk id="3" creationId="{00000000-0000-0000-0000-000000000000}"/>
          </ac:spMkLst>
        </pc:spChg>
        <pc:picChg chg="add mod">
          <ac:chgData name="Katrien Lehouck" userId="S::katrien.lehouck@g-o.be::9ea51683-5b8f-4b4f-967b-7bd7269b9a91" providerId="AD" clId="Web-{23A428B3-E0E0-4839-993A-727ABCCAF183}" dt="2021-10-08T15:25:24.113" v="16" actId="1076"/>
          <ac:picMkLst>
            <pc:docMk/>
            <pc:sldMk cId="3486821784" sldId="371"/>
            <ac:picMk id="5" creationId="{FE65114B-690C-45EB-A218-85784038F621}"/>
          </ac:picMkLst>
        </pc:picChg>
        <pc:picChg chg="add mod">
          <ac:chgData name="Katrien Lehouck" userId="S::katrien.lehouck@g-o.be::9ea51683-5b8f-4b4f-967b-7bd7269b9a91" providerId="AD" clId="Web-{23A428B3-E0E0-4839-993A-727ABCCAF183}" dt="2021-10-08T15:26:50.724" v="29" actId="14100"/>
          <ac:picMkLst>
            <pc:docMk/>
            <pc:sldMk cId="3486821784" sldId="371"/>
            <ac:picMk id="6" creationId="{20757F80-E40E-4CEE-8A06-2942C39AE535}"/>
          </ac:picMkLst>
        </pc:picChg>
      </pc:sldChg>
    </pc:docChg>
  </pc:docChgLst>
  <pc:docChgLst>
    <pc:chgData name="Katrien Lehouck" userId="S::katrien.lehouck@g-o.be::9ea51683-5b8f-4b4f-967b-7bd7269b9a91" providerId="AD" clId="Web-{9DD941BC-A1B8-4B73-84DB-21F21A3D3F49}"/>
    <pc:docChg chg="modSld">
      <pc:chgData name="Katrien Lehouck" userId="S::katrien.lehouck@g-o.be::9ea51683-5b8f-4b4f-967b-7bd7269b9a91" providerId="AD" clId="Web-{9DD941BC-A1B8-4B73-84DB-21F21A3D3F49}" dt="2021-10-14T11:41:26.976" v="47"/>
      <pc:docMkLst>
        <pc:docMk/>
      </pc:docMkLst>
      <pc:sldChg chg="modSp">
        <pc:chgData name="Katrien Lehouck" userId="S::katrien.lehouck@g-o.be::9ea51683-5b8f-4b4f-967b-7bd7269b9a91" providerId="AD" clId="Web-{9DD941BC-A1B8-4B73-84DB-21F21A3D3F49}" dt="2021-10-14T11:41:26.976" v="47"/>
        <pc:sldMkLst>
          <pc:docMk/>
          <pc:sldMk cId="2000842843" sldId="394"/>
        </pc:sldMkLst>
        <pc:graphicFrameChg chg="mod modGraphic">
          <ac:chgData name="Katrien Lehouck" userId="S::katrien.lehouck@g-o.be::9ea51683-5b8f-4b4f-967b-7bd7269b9a91" providerId="AD" clId="Web-{9DD941BC-A1B8-4B73-84DB-21F21A3D3F49}" dt="2021-10-14T11:41:26.976" v="47"/>
          <ac:graphicFrameMkLst>
            <pc:docMk/>
            <pc:sldMk cId="2000842843" sldId="394"/>
            <ac:graphicFrameMk id="8" creationId="{962CAF92-B76C-42C0-811F-A628C9BF6D3D}"/>
          </ac:graphicFrameMkLst>
        </pc:graphicFrameChg>
      </pc:sldChg>
    </pc:docChg>
  </pc:docChgLst>
  <pc:docChgLst>
    <pc:chgData name="Katrien Lehouck" userId="S::katrien.lehouck@g-o.be::9ea51683-5b8f-4b4f-967b-7bd7269b9a91" providerId="AD" clId="Web-{195B73C1-6A6A-4EEA-87B8-C2BF0F526503}"/>
    <pc:docChg chg="modSld">
      <pc:chgData name="Katrien Lehouck" userId="S::katrien.lehouck@g-o.be::9ea51683-5b8f-4b4f-967b-7bd7269b9a91" providerId="AD" clId="Web-{195B73C1-6A6A-4EEA-87B8-C2BF0F526503}" dt="2021-10-09T14:45:38.863" v="221" actId="14100"/>
      <pc:docMkLst>
        <pc:docMk/>
      </pc:docMkLst>
      <pc:sldChg chg="modSp">
        <pc:chgData name="Katrien Lehouck" userId="S::katrien.lehouck@g-o.be::9ea51683-5b8f-4b4f-967b-7bd7269b9a91" providerId="AD" clId="Web-{195B73C1-6A6A-4EEA-87B8-C2BF0F526503}" dt="2021-10-09T14:45:38.863" v="221" actId="14100"/>
        <pc:sldMkLst>
          <pc:docMk/>
          <pc:sldMk cId="1343155172" sldId="377"/>
        </pc:sldMkLst>
        <pc:spChg chg="mod">
          <ac:chgData name="Katrien Lehouck" userId="S::katrien.lehouck@g-o.be::9ea51683-5b8f-4b4f-967b-7bd7269b9a91" providerId="AD" clId="Web-{195B73C1-6A6A-4EEA-87B8-C2BF0F526503}" dt="2021-10-09T14:45:38.863" v="221" actId="14100"/>
          <ac:spMkLst>
            <pc:docMk/>
            <pc:sldMk cId="1343155172" sldId="377"/>
            <ac:spMk id="3" creationId="{00000000-0000-0000-0000-000000000000}"/>
          </ac:spMkLst>
        </pc:spChg>
      </pc:sldChg>
      <pc:sldChg chg="modSp">
        <pc:chgData name="Katrien Lehouck" userId="S::katrien.lehouck@g-o.be::9ea51683-5b8f-4b4f-967b-7bd7269b9a91" providerId="AD" clId="Web-{195B73C1-6A6A-4EEA-87B8-C2BF0F526503}" dt="2021-10-09T14:38:05.691" v="159"/>
        <pc:sldMkLst>
          <pc:docMk/>
          <pc:sldMk cId="2445538601" sldId="387"/>
        </pc:sldMkLst>
        <pc:graphicFrameChg chg="mod modGraphic">
          <ac:chgData name="Katrien Lehouck" userId="S::katrien.lehouck@g-o.be::9ea51683-5b8f-4b4f-967b-7bd7269b9a91" providerId="AD" clId="Web-{195B73C1-6A6A-4EEA-87B8-C2BF0F526503}" dt="2021-10-09T14:38:05.691" v="159"/>
          <ac:graphicFrameMkLst>
            <pc:docMk/>
            <pc:sldMk cId="2445538601" sldId="387"/>
            <ac:graphicFrameMk id="6" creationId="{E34491D0-5AF4-4433-9D48-A16767985721}"/>
          </ac:graphicFrameMkLst>
        </pc:graphicFrameChg>
        <pc:graphicFrameChg chg="mod modGraphic">
          <ac:chgData name="Katrien Lehouck" userId="S::katrien.lehouck@g-o.be::9ea51683-5b8f-4b4f-967b-7bd7269b9a91" providerId="AD" clId="Web-{195B73C1-6A6A-4EEA-87B8-C2BF0F526503}" dt="2021-10-09T14:35:32.172" v="129"/>
          <ac:graphicFrameMkLst>
            <pc:docMk/>
            <pc:sldMk cId="2445538601" sldId="387"/>
            <ac:graphicFrameMk id="9" creationId="{C6A4E2F1-8B79-495A-BB69-6179DF3D1DFF}"/>
          </ac:graphicFrameMkLst>
        </pc:graphicFrameChg>
      </pc:sldChg>
      <pc:sldChg chg="modSp">
        <pc:chgData name="Katrien Lehouck" userId="S::katrien.lehouck@g-o.be::9ea51683-5b8f-4b4f-967b-7bd7269b9a91" providerId="AD" clId="Web-{195B73C1-6A6A-4EEA-87B8-C2BF0F526503}" dt="2021-10-09T14:38:34.332" v="160"/>
        <pc:sldMkLst>
          <pc:docMk/>
          <pc:sldMk cId="2000842843" sldId="394"/>
        </pc:sldMkLst>
        <pc:graphicFrameChg chg="mod modGraphic">
          <ac:chgData name="Katrien Lehouck" userId="S::katrien.lehouck@g-o.be::9ea51683-5b8f-4b4f-967b-7bd7269b9a91" providerId="AD" clId="Web-{195B73C1-6A6A-4EEA-87B8-C2BF0F526503}" dt="2021-10-09T14:38:34.332" v="160"/>
          <ac:graphicFrameMkLst>
            <pc:docMk/>
            <pc:sldMk cId="2000842843" sldId="394"/>
            <ac:graphicFrameMk id="8" creationId="{962CAF92-B76C-42C0-811F-A628C9BF6D3D}"/>
          </ac:graphicFrameMkLst>
        </pc:graphicFrameChg>
        <pc:graphicFrameChg chg="mod">
          <ac:chgData name="Katrien Lehouck" userId="S::katrien.lehouck@g-o.be::9ea51683-5b8f-4b4f-967b-7bd7269b9a91" providerId="AD" clId="Web-{195B73C1-6A6A-4EEA-87B8-C2BF0F526503}" dt="2021-10-09T14:30:46.149" v="62" actId="1076"/>
          <ac:graphicFrameMkLst>
            <pc:docMk/>
            <pc:sldMk cId="2000842843" sldId="394"/>
            <ac:graphicFrameMk id="12" creationId="{70CB950B-84BB-4813-8AA1-F4255CD146C4}"/>
          </ac:graphicFrameMkLst>
        </pc:graphicFrameChg>
      </pc:sldChg>
      <pc:sldChg chg="modSp">
        <pc:chgData name="Katrien Lehouck" userId="S::katrien.lehouck@g-o.be::9ea51683-5b8f-4b4f-967b-7bd7269b9a91" providerId="AD" clId="Web-{195B73C1-6A6A-4EEA-87B8-C2BF0F526503}" dt="2021-10-09T14:39:12.318" v="163" actId="1076"/>
        <pc:sldMkLst>
          <pc:docMk/>
          <pc:sldMk cId="2530937976" sldId="395"/>
        </pc:sldMkLst>
        <pc:graphicFrameChg chg="mod modGraphic">
          <ac:chgData name="Katrien Lehouck" userId="S::katrien.lehouck@g-o.be::9ea51683-5b8f-4b4f-967b-7bd7269b9a91" providerId="AD" clId="Web-{195B73C1-6A6A-4EEA-87B8-C2BF0F526503}" dt="2021-10-09T14:39:12.318" v="163" actId="1076"/>
          <ac:graphicFrameMkLst>
            <pc:docMk/>
            <pc:sldMk cId="2530937976" sldId="395"/>
            <ac:graphicFrameMk id="10" creationId="{7F198170-03C8-4ED1-AA15-E49CE10E812D}"/>
          </ac:graphicFrameMkLst>
        </pc:graphicFrameChg>
      </pc:sldChg>
    </pc:docChg>
  </pc:docChgLst>
  <pc:docChgLst>
    <pc:chgData name="Katleen Janssens" userId="S::katleen.janssens@g-o.be::7e466249-8241-46e0-9509-57d4fdde092c" providerId="AD" clId="Web-{2C9FF814-D9D1-4E29-B36E-31B9F08787EA}"/>
    <pc:docChg chg="delSld modSld">
      <pc:chgData name="Katleen Janssens" userId="S::katleen.janssens@g-o.be::7e466249-8241-46e0-9509-57d4fdde092c" providerId="AD" clId="Web-{2C9FF814-D9D1-4E29-B36E-31B9F08787EA}" dt="2021-10-11T08:48:48.259" v="319" actId="20577"/>
      <pc:docMkLst>
        <pc:docMk/>
      </pc:docMkLst>
      <pc:sldChg chg="modSp">
        <pc:chgData name="Katleen Janssens" userId="S::katleen.janssens@g-o.be::7e466249-8241-46e0-9509-57d4fdde092c" providerId="AD" clId="Web-{2C9FF814-D9D1-4E29-B36E-31B9F08787EA}" dt="2021-10-11T08:48:48.259" v="319" actId="20577"/>
        <pc:sldMkLst>
          <pc:docMk/>
          <pc:sldMk cId="537591160" sldId="370"/>
        </pc:sldMkLst>
        <pc:spChg chg="mod">
          <ac:chgData name="Katleen Janssens" userId="S::katleen.janssens@g-o.be::7e466249-8241-46e0-9509-57d4fdde092c" providerId="AD" clId="Web-{2C9FF814-D9D1-4E29-B36E-31B9F08787EA}" dt="2021-10-11T08:48:48.259" v="319" actId="20577"/>
          <ac:spMkLst>
            <pc:docMk/>
            <pc:sldMk cId="537591160" sldId="370"/>
            <ac:spMk id="2" creationId="{00000000-0000-0000-0000-000000000000}"/>
          </ac:spMkLst>
        </pc:spChg>
        <pc:spChg chg="mod">
          <ac:chgData name="Katleen Janssens" userId="S::katleen.janssens@g-o.be::7e466249-8241-46e0-9509-57d4fdde092c" providerId="AD" clId="Web-{2C9FF814-D9D1-4E29-B36E-31B9F08787EA}" dt="2021-10-11T08:44:28.566" v="259" actId="20577"/>
          <ac:spMkLst>
            <pc:docMk/>
            <pc:sldMk cId="537591160" sldId="370"/>
            <ac:spMk id="3" creationId="{00000000-0000-0000-0000-000000000000}"/>
          </ac:spMkLst>
        </pc:spChg>
      </pc:sldChg>
      <pc:sldChg chg="modSp">
        <pc:chgData name="Katleen Janssens" userId="S::katleen.janssens@g-o.be::7e466249-8241-46e0-9509-57d4fdde092c" providerId="AD" clId="Web-{2C9FF814-D9D1-4E29-B36E-31B9F08787EA}" dt="2021-10-11T08:33:36.458" v="2" actId="1076"/>
        <pc:sldMkLst>
          <pc:docMk/>
          <pc:sldMk cId="3486821784" sldId="371"/>
        </pc:sldMkLst>
        <pc:picChg chg="mod">
          <ac:chgData name="Katleen Janssens" userId="S::katleen.janssens@g-o.be::7e466249-8241-46e0-9509-57d4fdde092c" providerId="AD" clId="Web-{2C9FF814-D9D1-4E29-B36E-31B9F08787EA}" dt="2021-10-11T08:33:33.301" v="1" actId="1076"/>
          <ac:picMkLst>
            <pc:docMk/>
            <pc:sldMk cId="3486821784" sldId="371"/>
            <ac:picMk id="5" creationId="{FE65114B-690C-45EB-A218-85784038F621}"/>
          </ac:picMkLst>
        </pc:picChg>
        <pc:picChg chg="mod">
          <ac:chgData name="Katleen Janssens" userId="S::katleen.janssens@g-o.be::7e466249-8241-46e0-9509-57d4fdde092c" providerId="AD" clId="Web-{2C9FF814-D9D1-4E29-B36E-31B9F08787EA}" dt="2021-10-11T08:33:36.458" v="2" actId="1076"/>
          <ac:picMkLst>
            <pc:docMk/>
            <pc:sldMk cId="3486821784" sldId="371"/>
            <ac:picMk id="6" creationId="{20757F80-E40E-4CEE-8A06-2942C39AE535}"/>
          </ac:picMkLst>
        </pc:picChg>
      </pc:sldChg>
      <pc:sldChg chg="addSp delSp modSp">
        <pc:chgData name="Katleen Janssens" userId="S::katleen.janssens@g-o.be::7e466249-8241-46e0-9509-57d4fdde092c" providerId="AD" clId="Web-{2C9FF814-D9D1-4E29-B36E-31B9F08787EA}" dt="2021-10-11T08:43:54.722" v="245" actId="20577"/>
        <pc:sldMkLst>
          <pc:docMk/>
          <pc:sldMk cId="3723244105" sldId="374"/>
        </pc:sldMkLst>
        <pc:spChg chg="mod">
          <ac:chgData name="Katleen Janssens" userId="S::katleen.janssens@g-o.be::7e466249-8241-46e0-9509-57d4fdde092c" providerId="AD" clId="Web-{2C9FF814-D9D1-4E29-B36E-31B9F08787EA}" dt="2021-10-11T08:42:26.204" v="238" actId="20577"/>
          <ac:spMkLst>
            <pc:docMk/>
            <pc:sldMk cId="3723244105" sldId="374"/>
            <ac:spMk id="2" creationId="{00000000-0000-0000-0000-000000000000}"/>
          </ac:spMkLst>
        </pc:spChg>
        <pc:spChg chg="mod">
          <ac:chgData name="Katleen Janssens" userId="S::katleen.janssens@g-o.be::7e466249-8241-46e0-9509-57d4fdde092c" providerId="AD" clId="Web-{2C9FF814-D9D1-4E29-B36E-31B9F08787EA}" dt="2021-10-11T08:43:54.722" v="245" actId="20577"/>
          <ac:spMkLst>
            <pc:docMk/>
            <pc:sldMk cId="3723244105" sldId="374"/>
            <ac:spMk id="3" creationId="{00000000-0000-0000-0000-000000000000}"/>
          </ac:spMkLst>
        </pc:spChg>
        <pc:spChg chg="add del">
          <ac:chgData name="Katleen Janssens" userId="S::katleen.janssens@g-o.be::7e466249-8241-46e0-9509-57d4fdde092c" providerId="AD" clId="Web-{2C9FF814-D9D1-4E29-B36E-31B9F08787EA}" dt="2021-10-11T08:42:31.985" v="240"/>
          <ac:spMkLst>
            <pc:docMk/>
            <pc:sldMk cId="3723244105" sldId="374"/>
            <ac:spMk id="4" creationId="{00000000-0000-0000-0000-000000000000}"/>
          </ac:spMkLst>
        </pc:spChg>
        <pc:spChg chg="add del mod">
          <ac:chgData name="Katleen Janssens" userId="S::katleen.janssens@g-o.be::7e466249-8241-46e0-9509-57d4fdde092c" providerId="AD" clId="Web-{2C9FF814-D9D1-4E29-B36E-31B9F08787EA}" dt="2021-10-11T08:42:31.985" v="240"/>
          <ac:spMkLst>
            <pc:docMk/>
            <pc:sldMk cId="3723244105" sldId="374"/>
            <ac:spMk id="6" creationId="{0C7A1893-5B44-47BF-BFE7-051C38A8525E}"/>
          </ac:spMkLst>
        </pc:spChg>
      </pc:sldChg>
      <pc:sldChg chg="modSp del">
        <pc:chgData name="Katleen Janssens" userId="S::katleen.janssens@g-o.be::7e466249-8241-46e0-9509-57d4fdde092c" providerId="AD" clId="Web-{2C9FF814-D9D1-4E29-B36E-31B9F08787EA}" dt="2021-10-11T08:41:24.593" v="236"/>
        <pc:sldMkLst>
          <pc:docMk/>
          <pc:sldMk cId="1682984410" sldId="375"/>
        </pc:sldMkLst>
        <pc:spChg chg="mod">
          <ac:chgData name="Katleen Janssens" userId="S::katleen.janssens@g-o.be::7e466249-8241-46e0-9509-57d4fdde092c" providerId="AD" clId="Web-{2C9FF814-D9D1-4E29-B36E-31B9F08787EA}" dt="2021-10-11T08:41:06.858" v="233" actId="20577"/>
          <ac:spMkLst>
            <pc:docMk/>
            <pc:sldMk cId="1682984410" sldId="375"/>
            <ac:spMk id="2" creationId="{00000000-0000-0000-0000-000000000000}"/>
          </ac:spMkLst>
        </pc:spChg>
        <pc:spChg chg="mod">
          <ac:chgData name="Katleen Janssens" userId="S::katleen.janssens@g-o.be::7e466249-8241-46e0-9509-57d4fdde092c" providerId="AD" clId="Web-{2C9FF814-D9D1-4E29-B36E-31B9F08787EA}" dt="2021-10-11T08:41:10.390" v="234" actId="20577"/>
          <ac:spMkLst>
            <pc:docMk/>
            <pc:sldMk cId="1682984410" sldId="375"/>
            <ac:spMk id="3" creationId="{00000000-0000-0000-0000-000000000000}"/>
          </ac:spMkLst>
        </pc:spChg>
        <pc:spChg chg="mod">
          <ac:chgData name="Katleen Janssens" userId="S::katleen.janssens@g-o.be::7e466249-8241-46e0-9509-57d4fdde092c" providerId="AD" clId="Web-{2C9FF814-D9D1-4E29-B36E-31B9F08787EA}" dt="2021-10-11T08:40:39.748" v="221" actId="20577"/>
          <ac:spMkLst>
            <pc:docMk/>
            <pc:sldMk cId="1682984410" sldId="375"/>
            <ac:spMk id="4" creationId="{00000000-0000-0000-0000-000000000000}"/>
          </ac:spMkLst>
        </pc:spChg>
      </pc:sldChg>
      <pc:sldChg chg="modSp">
        <pc:chgData name="Katleen Janssens" userId="S::katleen.janssens@g-o.be::7e466249-8241-46e0-9509-57d4fdde092c" providerId="AD" clId="Web-{2C9FF814-D9D1-4E29-B36E-31B9F08787EA}" dt="2021-10-11T08:47:21.758" v="312" actId="20577"/>
        <pc:sldMkLst>
          <pc:docMk/>
          <pc:sldMk cId="1343155172" sldId="377"/>
        </pc:sldMkLst>
        <pc:spChg chg="mod">
          <ac:chgData name="Katleen Janssens" userId="S::katleen.janssens@g-o.be::7e466249-8241-46e0-9509-57d4fdde092c" providerId="AD" clId="Web-{2C9FF814-D9D1-4E29-B36E-31B9F08787EA}" dt="2021-10-11T08:45:03.692" v="268" actId="20577"/>
          <ac:spMkLst>
            <pc:docMk/>
            <pc:sldMk cId="1343155172" sldId="377"/>
            <ac:spMk id="2" creationId="{00000000-0000-0000-0000-000000000000}"/>
          </ac:spMkLst>
        </pc:spChg>
        <pc:spChg chg="mod">
          <ac:chgData name="Katleen Janssens" userId="S::katleen.janssens@g-o.be::7e466249-8241-46e0-9509-57d4fdde092c" providerId="AD" clId="Web-{2C9FF814-D9D1-4E29-B36E-31B9F08787EA}" dt="2021-10-11T08:47:21.758" v="312" actId="20577"/>
          <ac:spMkLst>
            <pc:docMk/>
            <pc:sldMk cId="1343155172" sldId="377"/>
            <ac:spMk id="3" creationId="{00000000-0000-0000-0000-000000000000}"/>
          </ac:spMkLst>
        </pc:spChg>
      </pc:sldChg>
      <pc:sldChg chg="modSp">
        <pc:chgData name="Katleen Janssens" userId="S::katleen.janssens@g-o.be::7e466249-8241-46e0-9509-57d4fdde092c" providerId="AD" clId="Web-{2C9FF814-D9D1-4E29-B36E-31B9F08787EA}" dt="2021-10-11T08:37:51.573" v="169" actId="20577"/>
        <pc:sldMkLst>
          <pc:docMk/>
          <pc:sldMk cId="2469292398" sldId="382"/>
        </pc:sldMkLst>
        <pc:spChg chg="mod">
          <ac:chgData name="Katleen Janssens" userId="S::katleen.janssens@g-o.be::7e466249-8241-46e0-9509-57d4fdde092c" providerId="AD" clId="Web-{2C9FF814-D9D1-4E29-B36E-31B9F08787EA}" dt="2021-10-11T08:37:51.573" v="169" actId="20577"/>
          <ac:spMkLst>
            <pc:docMk/>
            <pc:sldMk cId="2469292398" sldId="382"/>
            <ac:spMk id="3" creationId="{00000000-0000-0000-0000-000000000000}"/>
          </ac:spMkLst>
        </pc:spChg>
      </pc:sldChg>
      <pc:sldChg chg="del">
        <pc:chgData name="Katleen Janssens" userId="S::katleen.janssens@g-o.be::7e466249-8241-46e0-9509-57d4fdde092c" providerId="AD" clId="Web-{2C9FF814-D9D1-4E29-B36E-31B9F08787EA}" dt="2021-10-11T08:32:48.878" v="0"/>
        <pc:sldMkLst>
          <pc:docMk/>
          <pc:sldMk cId="1316125810" sldId="383"/>
        </pc:sldMkLst>
      </pc:sldChg>
      <pc:sldChg chg="modSp">
        <pc:chgData name="Katleen Janssens" userId="S::katleen.janssens@g-o.be::7e466249-8241-46e0-9509-57d4fdde092c" providerId="AD" clId="Web-{2C9FF814-D9D1-4E29-B36E-31B9F08787EA}" dt="2021-10-11T08:47:35.164" v="314" actId="1076"/>
        <pc:sldMkLst>
          <pc:docMk/>
          <pc:sldMk cId="4203573682" sldId="388"/>
        </pc:sldMkLst>
        <pc:spChg chg="mod">
          <ac:chgData name="Katleen Janssens" userId="S::katleen.janssens@g-o.be::7e466249-8241-46e0-9509-57d4fdde092c" providerId="AD" clId="Web-{2C9FF814-D9D1-4E29-B36E-31B9F08787EA}" dt="2021-10-11T08:47:35.164" v="314" actId="1076"/>
          <ac:spMkLst>
            <pc:docMk/>
            <pc:sldMk cId="4203573682" sldId="388"/>
            <ac:spMk id="4" creationId="{00000000-0000-0000-0000-000000000000}"/>
          </ac:spMkLst>
        </pc:spChg>
        <pc:picChg chg="mod">
          <ac:chgData name="Katleen Janssens" userId="S::katleen.janssens@g-o.be::7e466249-8241-46e0-9509-57d4fdde092c" providerId="AD" clId="Web-{2C9FF814-D9D1-4E29-B36E-31B9F08787EA}" dt="2021-10-11T08:47:27.617" v="313" actId="1076"/>
          <ac:picMkLst>
            <pc:docMk/>
            <pc:sldMk cId="4203573682" sldId="388"/>
            <ac:picMk id="1028" creationId="{00000000-0000-0000-0000-000000000000}"/>
          </ac:picMkLst>
        </pc:picChg>
      </pc:sldChg>
      <pc:sldChg chg="del">
        <pc:chgData name="Katleen Janssens" userId="S::katleen.janssens@g-o.be::7e466249-8241-46e0-9509-57d4fdde092c" providerId="AD" clId="Web-{2C9FF814-D9D1-4E29-B36E-31B9F08787EA}" dt="2021-10-11T08:41:14.999" v="235"/>
        <pc:sldMkLst>
          <pc:docMk/>
          <pc:sldMk cId="2262463792" sldId="39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21A31-E5A8-412B-9A67-1D51D4A50883}" type="datetimeFigureOut">
              <a:rPr lang="nl-BE" smtClean="0"/>
              <a:t>18/10/2021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DEFE9-6EF6-4C65-AB0F-4A13CCABD5C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68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285127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15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60150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25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816215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32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919388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8736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2723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479" userDrawn="1">
          <p15:clr>
            <a:srgbClr val="FBAE40"/>
          </p15:clr>
        </p15:guide>
        <p15:guide id="3" pos="7559" userDrawn="1">
          <p15:clr>
            <a:srgbClr val="FBAE40"/>
          </p15:clr>
        </p15:guide>
        <p15:guide id="4" orient="horz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954C68-B280-FC43-A939-FF5F087B5C9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04544" y="929041"/>
            <a:ext cx="7438816" cy="91499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5237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F2C44B-2A8E-D742-BADB-FD9D0BCF3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4755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48AB38-ECF0-3244-8D1B-CA836B58F3C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6347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3B1A2FF-5860-A04E-A4E8-C5C1F553C4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0048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88DDB4-53F7-604D-9DB6-8273F3A9AA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25036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906F5E4-9A9C-B848-8B06-D9C0E042DE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703321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3367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D24E124-B613-FD42-9CA9-A4ECA21FA1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8948" y="3242238"/>
            <a:ext cx="7975688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solidFill>
                <a:srgbClr val="C4004B"/>
              </a:solidFill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38A7E3E-F3A2-9A4C-9C9D-14EED8EB2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</p:spTree>
    <p:extLst>
      <p:ext uri="{BB962C8B-B14F-4D97-AF65-F5344CB8AC3E}">
        <p14:creationId xmlns:p14="http://schemas.microsoft.com/office/powerpoint/2010/main" val="353397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3C9769D-E767-6346-9B68-D09C00C6B3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2224" y="554794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1E1826B-F6E6-4743-9342-FC7A89259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46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45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6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rgbClr val="C400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478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90012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504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2E8C716B-A281-D44B-A8A8-9D25BEFDAB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788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FEDF41A-DAE6-DE4B-B628-EAB454D26A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667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FCA2C14-A244-AB48-BE7E-7F563CBB79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FA2EAB5-F960-9C45-94C5-37665231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7658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A62BAAC-A79A-4643-B691-72DE0E2DD5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D6716A5-F187-0044-9530-C97F7CCB18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185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5579F3D-7C87-E546-9136-E957C8AF1D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DBEB743-12A2-2A43-B11C-450EA7A97B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346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2666622-5CD9-2E40-95E4-9ABCB6517B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356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0BD2849-1CAD-794B-A5E5-D18EB94426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115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50C02262-935A-4447-B09A-097A032BA6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971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Grote foto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B0BFF26E-3E70-4E4A-85DE-0E51B198F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807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68BB71E-F32F-9E4C-BBD9-AC8AED3FAD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480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7172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31141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818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53020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591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1A0B1CB3-10C8-F941-8D80-DC98F652E5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EAE2E959-DE26-F143-9E8E-D40B03B6DA6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B9ADAEB-6EC4-954D-99AF-5B84E18DED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663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66BA6D1F-8648-DA40-9B01-A28CEC1326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E547ECA-0BC8-D040-99A7-79064A967D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5053439-26BA-E748-93BB-0B6BF3EF3A8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140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B4585310-5B3A-BA4D-BEB2-0D1E58F6ED7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DDE09EB-2EAF-5849-A9B9-ABFC38E0C8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3CD30E5-1EC0-0E4F-8852-8B5D1774D4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699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9581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ABECF2B-C3C4-924C-807D-278E2B860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809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E0DCA88-0335-1847-9090-11CB9610F4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7135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B74E071-5ED2-0947-9B85-DD2849A43D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4253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EFD8B61-36F4-A44A-AD9A-C5DFE15BA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345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2899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811745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63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32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59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A429864-8056-2943-A136-1D137E7CC7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0B46BCB5-12F4-C944-89E0-CD89B8F27F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8518C7C7-8B78-9D41-A538-C3143603B81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1232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680452E-DE37-524F-B693-6C91961981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B19E54F-4F2E-E34D-AE95-4F8C4966F06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1902B4C-4B15-C24B-B122-A78F46BC4E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18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8699B3B-1D01-2B46-AAEB-3884746B08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8FD83A9-F67D-7046-876F-F730CF1536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701A0CB-D22E-224F-9BB7-5297E88D8C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1008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342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851286F-2F9C-D746-9C07-A32240513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671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A6C2D97-75DF-6E47-8427-CAF1742755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589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97137BB-AA3D-F440-A9F4-55EBD07F42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255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7FBA68E2-85B6-D84E-8C95-6CF04B35FB2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23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443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51.xml"/><Relationship Id="rId2" Type="http://schemas.openxmlformats.org/officeDocument/2006/relationships/slideLayout" Target="../slideLayouts/slideLayout41.xml"/><Relationship Id="rId1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8.xml"/><Relationship Id="rId14" Type="http://schemas.openxmlformats.org/officeDocument/2006/relationships/theme" Target="../theme/theme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10/18/2021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47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9" r:id="rId4"/>
    <p:sldLayoutId id="2147483670" r:id="rId5"/>
    <p:sldLayoutId id="2147483671" r:id="rId6"/>
    <p:sldLayoutId id="2147483672" r:id="rId7"/>
    <p:sldLayoutId id="2147483667" r:id="rId8"/>
    <p:sldLayoutId id="2147483662" r:id="rId9"/>
    <p:sldLayoutId id="2147483663" r:id="rId10"/>
    <p:sldLayoutId id="2147483664" r:id="rId11"/>
    <p:sldLayoutId id="2147483668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C4004B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10/18/2021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4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3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10/18/2021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5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1" r:id="rId11"/>
    <p:sldLayoutId id="2147483699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2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10/18/2021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53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05" r:id="rId11"/>
    <p:sldLayoutId id="2147483713" r:id="rId12"/>
    <p:sldLayoutId id="214748371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4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enti.com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g-o.smartschool.be/navigator/box/69e701d7-0846-418a-b74b-1baeee79d585" TargetMode="Externa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https://pro.g-o.be/pedagogische-begeleiding-leerplannen-nascholing/nascholing-en-begeleiding/nascholingscatalogus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l-BE"/>
              <a:t>Lerend netwerk GOK</a:t>
            </a:r>
            <a:br>
              <a:rPr lang="nl-BE"/>
            </a:br>
            <a:r>
              <a:rPr lang="nl-BE"/>
              <a:t>14/10/2021</a:t>
            </a:r>
          </a:p>
        </p:txBody>
      </p:sp>
      <p:pic>
        <p:nvPicPr>
          <p:cNvPr id="2050" name="Picture 2" descr="Projectoproep: kennis delen in lerende netwerken Ketenbeheer en Due  Diligence | FIDO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10" b="16910"/>
          <a:stretch>
            <a:fillRect/>
          </a:stretch>
        </p:blipFill>
        <p:spPr bwMode="auto">
          <a:xfrm>
            <a:off x="-10160" y="1"/>
            <a:ext cx="12202159" cy="4589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068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552091" y="1532892"/>
            <a:ext cx="11639909" cy="4951562"/>
          </a:xfrm>
        </p:spPr>
        <p:txBody>
          <a:bodyPr>
            <a:normAutofit/>
          </a:bodyPr>
          <a:lstStyle/>
          <a:p>
            <a:r>
              <a:rPr lang="nl-BE" sz="2400">
                <a:solidFill>
                  <a:schemeClr val="tx1"/>
                </a:solidFill>
              </a:rPr>
              <a:t>14u00 - 14.10: Introductie en verwelkoming (Elisabeth en Katleen)</a:t>
            </a:r>
          </a:p>
          <a:p>
            <a:r>
              <a:rPr lang="nl-BE" sz="2400">
                <a:solidFill>
                  <a:schemeClr val="tx1"/>
                </a:solidFill>
              </a:rPr>
              <a:t>14u10 - 14u20: Recente Beleidsontwikkelingen GOK (Jan)</a:t>
            </a:r>
          </a:p>
          <a:p>
            <a:r>
              <a:rPr lang="nl-BE" sz="2400">
                <a:solidFill>
                  <a:schemeClr val="tx1"/>
                </a:solidFill>
              </a:rPr>
              <a:t>14u20 - 14u35: Bijkomende GOK-ondersteuning (Jan en Katleen)</a:t>
            </a:r>
          </a:p>
          <a:p>
            <a:r>
              <a:rPr lang="nl-BE" sz="2400">
                <a:solidFill>
                  <a:schemeClr val="tx1"/>
                </a:solidFill>
              </a:rPr>
              <a:t>14u35 - 15u20: Break-outsessie </a:t>
            </a:r>
          </a:p>
          <a:p>
            <a:pPr lvl="2"/>
            <a:r>
              <a:rPr lang="nl-BE" sz="2000">
                <a:solidFill>
                  <a:schemeClr val="tx1"/>
                </a:solidFill>
              </a:rPr>
              <a:t>Aan de slag met GOK-wijs </a:t>
            </a:r>
          </a:p>
          <a:p>
            <a:pPr lvl="2"/>
            <a:r>
              <a:rPr lang="nl-BE" sz="2000">
                <a:solidFill>
                  <a:schemeClr val="tx1"/>
                </a:solidFill>
              </a:rPr>
              <a:t>Verwachtingen van het netwerk </a:t>
            </a:r>
          </a:p>
          <a:p>
            <a:pPr lvl="2"/>
            <a:r>
              <a:rPr lang="nl-BE" sz="2000">
                <a:solidFill>
                  <a:schemeClr val="tx1"/>
                </a:solidFill>
              </a:rPr>
              <a:t>leervragen</a:t>
            </a:r>
          </a:p>
          <a:p>
            <a:r>
              <a:rPr lang="nl-BE" sz="2400">
                <a:solidFill>
                  <a:schemeClr val="tx1"/>
                </a:solidFill>
              </a:rPr>
              <a:t>15u20 - 15u30: Pauze</a:t>
            </a:r>
          </a:p>
          <a:p>
            <a:r>
              <a:rPr lang="nl-BE" sz="2400">
                <a:solidFill>
                  <a:schemeClr val="tx1"/>
                </a:solidFill>
              </a:rPr>
              <a:t>15u30 - 15u40: Situering Leerlingenbegeleiding en GOK (Lotje)</a:t>
            </a:r>
          </a:p>
          <a:p>
            <a:r>
              <a:rPr lang="nl-BE" sz="2400">
                <a:solidFill>
                  <a:schemeClr val="tx1"/>
                </a:solidFill>
              </a:rPr>
              <a:t>15u40 – 15u55: Ondersteuningsstrategie (PBD en </a:t>
            </a:r>
            <a:r>
              <a:rPr lang="nl-BE" sz="2400" err="1">
                <a:solidFill>
                  <a:schemeClr val="tx1"/>
                </a:solidFill>
              </a:rPr>
              <a:t>NeO</a:t>
            </a:r>
            <a:r>
              <a:rPr lang="nl-BE" sz="2400">
                <a:solidFill>
                  <a:schemeClr val="tx1"/>
                </a:solidFill>
              </a:rPr>
              <a:t>) en voorstel planning (Lotje)</a:t>
            </a:r>
          </a:p>
          <a:p>
            <a:r>
              <a:rPr lang="nl-BE" sz="2400">
                <a:solidFill>
                  <a:schemeClr val="tx1"/>
                </a:solidFill>
              </a:rPr>
              <a:t>15u55 – 16u00: Vervolg en afronding (Katleen)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418698" y="624984"/>
            <a:ext cx="8785812" cy="925160"/>
          </a:xfrm>
        </p:spPr>
        <p:txBody>
          <a:bodyPr/>
          <a:lstStyle/>
          <a:p>
            <a:r>
              <a:rPr lang="nl-BE"/>
              <a:t>Programma</a:t>
            </a:r>
          </a:p>
        </p:txBody>
      </p:sp>
    </p:spTree>
    <p:extLst>
      <p:ext uri="{BB962C8B-B14F-4D97-AF65-F5344CB8AC3E}">
        <p14:creationId xmlns:p14="http://schemas.microsoft.com/office/powerpoint/2010/main" val="1373000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7047910" y="2464683"/>
            <a:ext cx="3807501" cy="963163"/>
          </a:xfrm>
        </p:spPr>
        <p:txBody>
          <a:bodyPr>
            <a:normAutofit fontScale="90000"/>
          </a:bodyPr>
          <a:lstStyle/>
          <a:p>
            <a:r>
              <a:rPr lang="nl-BE"/>
              <a:t>Introductie en verwelkoming </a:t>
            </a:r>
          </a:p>
        </p:txBody>
      </p:sp>
      <p:pic>
        <p:nvPicPr>
          <p:cNvPr id="9220" name="Picture 4" descr="5 tips voor een echt gastvrije ontvang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7404" y="0"/>
            <a:ext cx="4496279" cy="674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34622" y="37322"/>
            <a:ext cx="6025512" cy="1965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r>
              <a:rPr lang="en-US" err="1"/>
              <a:t>Introductie</a:t>
            </a:r>
            <a:r>
              <a:rPr lang="en-US"/>
              <a:t> </a:t>
            </a:r>
            <a:r>
              <a:rPr lang="en-US" err="1"/>
              <a:t>en</a:t>
            </a:r>
            <a:r>
              <a:rPr lang="en-US"/>
              <a:t> </a:t>
            </a:r>
            <a:r>
              <a:rPr lang="en-US" err="1"/>
              <a:t>verwelkoming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78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Verdeling over scholengroepen en profielen 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208947" y="2650484"/>
            <a:ext cx="10651210" cy="4036442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nl-BE" sz="2800">
              <a:solidFill>
                <a:schemeClr val="tx1"/>
              </a:solidFill>
              <a:latin typeface="Flanders Art Sans"/>
            </a:endParaRPr>
          </a:p>
          <a:p>
            <a:endParaRPr lang="nl-BE" sz="2800">
              <a:solidFill>
                <a:schemeClr val="tx1"/>
              </a:solidFill>
              <a:latin typeface="Flanders Art Sans"/>
            </a:endParaRPr>
          </a:p>
          <a:p>
            <a:endParaRPr lang="nl-BE" sz="2800">
              <a:solidFill>
                <a:schemeClr val="tx1"/>
              </a:solidFill>
              <a:latin typeface="Flanders Art Sans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11664" y="929041"/>
            <a:ext cx="10933664" cy="925160"/>
          </a:xfrm>
        </p:spPr>
        <p:txBody>
          <a:bodyPr>
            <a:normAutofit/>
          </a:bodyPr>
          <a:lstStyle/>
          <a:p>
            <a:r>
              <a:rPr lang="nl-BE"/>
              <a:t>Deelnemers aan het netwerk vandaag</a:t>
            </a:r>
          </a:p>
        </p:txBody>
      </p:sp>
      <p:pic>
        <p:nvPicPr>
          <p:cNvPr id="5" name="Afbeelding 5">
            <a:extLst>
              <a:ext uri="{FF2B5EF4-FFF2-40B4-BE49-F238E27FC236}">
                <a16:creationId xmlns:a16="http://schemas.microsoft.com/office/drawing/2014/main" id="{FE65114B-690C-45EB-A218-85784038F6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120" y="2986764"/>
            <a:ext cx="4639732" cy="2950340"/>
          </a:xfrm>
          <a:prstGeom prst="rect">
            <a:avLst/>
          </a:prstGeom>
        </p:spPr>
      </p:pic>
      <p:pic>
        <p:nvPicPr>
          <p:cNvPr id="6" name="Afbeelding 6">
            <a:extLst>
              <a:ext uri="{FF2B5EF4-FFF2-40B4-BE49-F238E27FC236}">
                <a16:creationId xmlns:a16="http://schemas.microsoft.com/office/drawing/2014/main" id="{20757F80-E40E-4CEE-8A06-2942C39AE5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3643" y="2768646"/>
            <a:ext cx="4902198" cy="3166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217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467739" y="1854201"/>
            <a:ext cx="10651210" cy="3821980"/>
          </a:xfrm>
        </p:spPr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>
                <a:solidFill>
                  <a:schemeClr val="tx1"/>
                </a:solidFill>
              </a:rPr>
              <a:t>Wil je spreken? Zet een cijfer in de chat.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>
                <a:solidFill>
                  <a:schemeClr val="tx1"/>
                </a:solidFill>
              </a:rPr>
              <a:t>Spreek je niet? Zet je microfoon uit.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>
                <a:solidFill>
                  <a:schemeClr val="tx1"/>
                </a:solidFill>
              </a:rPr>
              <a:t>Laat je camera aan staan (behalve bij slechte verbinding).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>
                <a:solidFill>
                  <a:schemeClr val="tx1"/>
                </a:solidFill>
              </a:rPr>
              <a:t>Probleem? Zet het in de chat.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3200" err="1">
                <a:solidFill>
                  <a:schemeClr val="tx1"/>
                </a:solidFill>
              </a:rPr>
              <a:t>Bring</a:t>
            </a:r>
            <a:r>
              <a:rPr lang="nl-BE" sz="3200">
                <a:solidFill>
                  <a:schemeClr val="tx1"/>
                </a:solidFill>
              </a:rPr>
              <a:t> </a:t>
            </a:r>
            <a:r>
              <a:rPr lang="nl-BE" sz="3200" err="1">
                <a:solidFill>
                  <a:schemeClr val="tx1"/>
                </a:solidFill>
              </a:rPr>
              <a:t>your</a:t>
            </a:r>
            <a:r>
              <a:rPr lang="nl-BE" sz="3200">
                <a:solidFill>
                  <a:schemeClr val="tx1"/>
                </a:solidFill>
              </a:rPr>
              <a:t> </a:t>
            </a:r>
            <a:r>
              <a:rPr lang="nl-BE" sz="3200" err="1">
                <a:solidFill>
                  <a:schemeClr val="tx1"/>
                </a:solidFill>
              </a:rPr>
              <a:t>own</a:t>
            </a:r>
            <a:r>
              <a:rPr lang="nl-BE" sz="3200">
                <a:solidFill>
                  <a:schemeClr val="tx1"/>
                </a:solidFill>
              </a:rPr>
              <a:t> </a:t>
            </a:r>
            <a:r>
              <a:rPr lang="nl-BE" sz="3200" err="1">
                <a:solidFill>
                  <a:schemeClr val="tx1"/>
                </a:solidFill>
              </a:rPr>
              <a:t>booze</a:t>
            </a:r>
            <a:r>
              <a:rPr lang="nl-BE" sz="3200">
                <a:solidFill>
                  <a:schemeClr val="tx1"/>
                </a:solidFill>
              </a:rPr>
              <a:t>! :-)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Enkele afspraken </a:t>
            </a:r>
          </a:p>
        </p:txBody>
      </p:sp>
    </p:spTree>
    <p:extLst>
      <p:ext uri="{BB962C8B-B14F-4D97-AF65-F5344CB8AC3E}">
        <p14:creationId xmlns:p14="http://schemas.microsoft.com/office/powerpoint/2010/main" val="2279386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588509" y="1864998"/>
            <a:ext cx="7362782" cy="431650"/>
          </a:xfrm>
        </p:spPr>
        <p:txBody>
          <a:bodyPr/>
          <a:lstStyle/>
          <a:p>
            <a:r>
              <a:rPr lang="nl-BE"/>
              <a:t>Vragen ter opwarming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588509" y="2650484"/>
            <a:ext cx="10651210" cy="378482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 sz="2400">
                <a:solidFill>
                  <a:schemeClr val="tx1"/>
                </a:solidFill>
                <a:latin typeface="Flanders Art Sans"/>
              </a:rPr>
              <a:t>Pak een device (smartphone, laptop, tablet) en surf naar</a:t>
            </a:r>
          </a:p>
          <a:p>
            <a:endParaRPr lang="nl-BE" sz="2400">
              <a:solidFill>
                <a:schemeClr val="tx1"/>
              </a:solidFill>
              <a:latin typeface="Flanders Art Sans"/>
            </a:endParaRPr>
          </a:p>
          <a:p>
            <a:r>
              <a:rPr lang="nl-BE" sz="2400">
                <a:solidFill>
                  <a:schemeClr val="tx1"/>
                </a:solidFill>
                <a:latin typeface="Flanders Art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www.menti.com</a:t>
            </a:r>
            <a:endParaRPr lang="nl-BE" sz="2400">
              <a:solidFill>
                <a:schemeClr val="tx1"/>
              </a:solidFill>
              <a:latin typeface="Flanders Art Sans"/>
            </a:endParaRPr>
          </a:p>
          <a:p>
            <a:endParaRPr lang="nl-BE" sz="2400">
              <a:solidFill>
                <a:schemeClr val="tx1"/>
              </a:solidFill>
              <a:latin typeface="Flanders Art Sans"/>
            </a:endParaRPr>
          </a:p>
          <a:p>
            <a:r>
              <a:rPr lang="nl-BE" sz="2400">
                <a:solidFill>
                  <a:schemeClr val="tx1"/>
                </a:solidFill>
                <a:latin typeface="Flanders Art Sans"/>
              </a:rPr>
              <a:t>Voer de code 2976 8313 in om te starten.</a:t>
            </a:r>
            <a:endParaRPr lang="nl-BE" sz="2400">
              <a:solidFill>
                <a:schemeClr val="tx1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Verwelkoming</a:t>
            </a:r>
          </a:p>
        </p:txBody>
      </p:sp>
    </p:spTree>
    <p:extLst>
      <p:ext uri="{BB962C8B-B14F-4D97-AF65-F5344CB8AC3E}">
        <p14:creationId xmlns:p14="http://schemas.microsoft.com/office/powerpoint/2010/main" val="24692923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err="1"/>
              <a:t>Beleidsontwikkelingen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1A66C6-5165-5F44-ABEB-0B3ABB2865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4" name="Picture 2" descr="Home - GO! Antwerpen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6" r="21426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790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208947" y="1104181"/>
            <a:ext cx="10651210" cy="5451893"/>
          </a:xfrm>
        </p:spPr>
        <p:txBody>
          <a:bodyPr>
            <a:normAutofit/>
          </a:bodyPr>
          <a:lstStyle/>
          <a:p>
            <a:pPr marL="114300" indent="-342900">
              <a:buFont typeface="Arial" panose="020B0604020202020204" pitchFamily="34" charset="0"/>
              <a:buChar char="•"/>
            </a:pPr>
            <a:endParaRPr lang="nl-BE" sz="2400" b="1">
              <a:solidFill>
                <a:schemeClr val="tx1"/>
              </a:solidFill>
            </a:endParaRPr>
          </a:p>
          <a:p>
            <a:pPr marL="1257300" lvl="2" indent="-342900"/>
            <a:r>
              <a:rPr lang="nl-BE" sz="2400">
                <a:solidFill>
                  <a:schemeClr val="tx1"/>
                </a:solidFill>
              </a:rPr>
              <a:t>GOK-beleid spitst zich toe op leerlingen die middelen genereren;</a:t>
            </a:r>
          </a:p>
          <a:p>
            <a:pPr marL="1257300" lvl="2" indent="-342900"/>
            <a:r>
              <a:rPr lang="nl-BE" sz="2400">
                <a:solidFill>
                  <a:schemeClr val="tx1"/>
                </a:solidFill>
              </a:rPr>
              <a:t>Scholen voeren GOK-beleid conform kwaliteitsverwachtingen OK-kader;</a:t>
            </a:r>
          </a:p>
          <a:p>
            <a:pPr marL="1257300" lvl="2" indent="-342900"/>
            <a:r>
              <a:rPr lang="nl-BE" sz="2400">
                <a:solidFill>
                  <a:schemeClr val="tx1"/>
                </a:solidFill>
              </a:rPr>
              <a:t>Scholen plannen eigen GOK-beleid: streefdoelen, indicatoren, tijdspad;</a:t>
            </a:r>
          </a:p>
          <a:p>
            <a:pPr marL="1257300" lvl="2" indent="-342900"/>
            <a:r>
              <a:rPr lang="nl-BE" sz="2400">
                <a:solidFill>
                  <a:schemeClr val="tx1"/>
                </a:solidFill>
              </a:rPr>
              <a:t>Evaluatie gebeurt tijdens reguliere schooldoorlichting;</a:t>
            </a:r>
          </a:p>
          <a:p>
            <a:pPr marL="1257300" lvl="2" indent="-342900"/>
            <a:r>
              <a:rPr lang="nl-BE" sz="2400">
                <a:solidFill>
                  <a:schemeClr val="tx1"/>
                </a:solidFill>
              </a:rPr>
              <a:t>Negatieve evaluatie = remediëring met externe begeleiding;</a:t>
            </a:r>
          </a:p>
          <a:p>
            <a:pPr marL="1257300" lvl="2" indent="-342900"/>
            <a:r>
              <a:rPr lang="nl-BE" sz="2400">
                <a:solidFill>
                  <a:schemeClr val="tx1"/>
                </a:solidFill>
              </a:rPr>
              <a:t>Als eerstvolgende evaluatie negatief is: toekenning van slechts helft van omkadering en werkingsbudget (op basis van </a:t>
            </a:r>
            <a:r>
              <a:rPr lang="nl-BE" sz="2400" err="1">
                <a:solidFill>
                  <a:schemeClr val="tx1"/>
                </a:solidFill>
              </a:rPr>
              <a:t>lln</a:t>
            </a:r>
            <a:r>
              <a:rPr lang="nl-BE" sz="2400">
                <a:solidFill>
                  <a:schemeClr val="tx1"/>
                </a:solidFill>
              </a:rPr>
              <a:t> kenmerken).</a:t>
            </a:r>
          </a:p>
          <a:p>
            <a:pPr marL="914400" lvl="2" indent="0">
              <a:buNone/>
            </a:pPr>
            <a:endParaRPr lang="nl-BE" sz="240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nl-BE" sz="2800">
                <a:solidFill>
                  <a:schemeClr val="tx1"/>
                </a:solidFill>
              </a:rPr>
              <a:t> </a:t>
            </a:r>
            <a:r>
              <a:rPr lang="nl-BE" sz="2400">
                <a:solidFill>
                  <a:schemeClr val="tx1"/>
                </a:solidFill>
              </a:rPr>
              <a:t>maximaal ondersteuning bieden aan scholen voor een kwaliteitsvolle uitvoering van het GOK-beleid</a:t>
            </a:r>
          </a:p>
          <a:p>
            <a:pPr marL="1257300" lvl="2" indent="-342900"/>
            <a:endParaRPr lang="nl-BE" sz="2400">
              <a:solidFill>
                <a:schemeClr val="tx1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11664" y="299791"/>
            <a:ext cx="9518932" cy="925160"/>
          </a:xfrm>
        </p:spPr>
        <p:txBody>
          <a:bodyPr>
            <a:normAutofit fontScale="90000"/>
          </a:bodyPr>
          <a:lstStyle/>
          <a:p>
            <a:r>
              <a:rPr lang="nl-BE"/>
              <a:t>Recente beleidsontwikkelingen: (ODXXXI)</a:t>
            </a:r>
            <a:br>
              <a:rPr lang="nl-BE"/>
            </a:br>
            <a:r>
              <a:rPr lang="nl-B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155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Bijkomende  ondersteuning GOK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nl-BE"/>
              <a:t>GOK-wijs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nl-BE"/>
              <a:t>Lerend netwerk GOK</a:t>
            </a:r>
          </a:p>
        </p:txBody>
      </p:sp>
      <p:pic>
        <p:nvPicPr>
          <p:cNvPr id="7170" name="Picture 2" descr="Uitgebreide Ritme en Slagwerk Set (26 instrumenten) - School Concept B.V.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0" r="18810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598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398728" y="1732689"/>
            <a:ext cx="7362782" cy="431650"/>
          </a:xfrm>
        </p:spPr>
        <p:txBody>
          <a:bodyPr/>
          <a:lstStyle/>
          <a:p>
            <a:r>
              <a:rPr lang="nl-BE"/>
              <a:t>GSL voor iedereen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398728" y="2474478"/>
            <a:ext cx="10651210" cy="4167862"/>
          </a:xfrm>
        </p:spPr>
        <p:txBody>
          <a:bodyPr>
            <a:no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scholen ondersteunen bij de reflectie en </a:t>
            </a:r>
            <a:r>
              <a:rPr lang="nl-BE" sz="2400" b="1">
                <a:solidFill>
                  <a:schemeClr val="tx1"/>
                </a:solidFill>
                <a:latin typeface="Flanders Art Sans"/>
              </a:rPr>
              <a:t>expliciteren van hun GOK-beleid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;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bril om te kijken naar de </a:t>
            </a:r>
            <a:r>
              <a:rPr lang="nl-BE" sz="2400" b="1">
                <a:solidFill>
                  <a:schemeClr val="tx1"/>
                </a:solidFill>
                <a:latin typeface="Flanders Art Sans"/>
              </a:rPr>
              <a:t>impact van het schoolbeleid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 op leerlingen die vanuit een sociale achterstandspositie vertrekken;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instrument voor een </a:t>
            </a:r>
            <a:r>
              <a:rPr lang="nl-BE" sz="2400" b="1">
                <a:solidFill>
                  <a:schemeClr val="tx1"/>
                </a:solidFill>
                <a:latin typeface="Flanders Art Sans"/>
              </a:rPr>
              <a:t>bewustwording rond de sociale achterstellingsmechanismen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instrument dat helpt bij de </a:t>
            </a:r>
            <a:r>
              <a:rPr lang="nl-BE" sz="2400" b="1">
                <a:solidFill>
                  <a:schemeClr val="tx1"/>
                </a:solidFill>
                <a:latin typeface="Flanders Art Sans"/>
              </a:rPr>
              <a:t>strategische reflectie over efficiënte manieren om extra middelen in te zetten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 ten behoeve van sociaal kwetsbare leerlingen;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een instrument om de </a:t>
            </a:r>
            <a:r>
              <a:rPr lang="nl-BE" sz="2400" b="1">
                <a:solidFill>
                  <a:schemeClr val="tx1"/>
                </a:solidFill>
                <a:latin typeface="Flanders Art Sans"/>
              </a:rPr>
              <a:t>GOK-praktijken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 te herdenken en te verbeteren.</a:t>
            </a:r>
          </a:p>
          <a:p>
            <a:pPr lvl="0"/>
            <a:endParaRPr lang="nl-BE" sz="2400">
              <a:solidFill>
                <a:schemeClr val="tx1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Waarom? </a:t>
            </a:r>
          </a:p>
        </p:txBody>
      </p:sp>
    </p:spTree>
    <p:extLst>
      <p:ext uri="{BB962C8B-B14F-4D97-AF65-F5344CB8AC3E}">
        <p14:creationId xmlns:p14="http://schemas.microsoft.com/office/powerpoint/2010/main" val="853089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Participatief proces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208947" y="2650484"/>
            <a:ext cx="10651210" cy="3301742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</a:rPr>
              <a:t>Instrument gecoördineerd vanuit Centrale diensten van GO! en gebaseerd op:</a:t>
            </a:r>
          </a:p>
          <a:p>
            <a:pPr marL="1028700" lvl="1" indent="-342900"/>
            <a:r>
              <a:rPr lang="nl-BE" sz="2400">
                <a:solidFill>
                  <a:schemeClr val="tx1"/>
                </a:solidFill>
              </a:rPr>
              <a:t>input uit GO! werkveld: </a:t>
            </a:r>
            <a:r>
              <a:rPr lang="nl-BE" sz="2400" b="1">
                <a:solidFill>
                  <a:schemeClr val="tx1"/>
                </a:solidFill>
              </a:rPr>
              <a:t>70 onderwijsprofessionals</a:t>
            </a:r>
            <a:r>
              <a:rPr lang="nl-BE" sz="2400">
                <a:solidFill>
                  <a:schemeClr val="tx1"/>
                </a:solidFill>
              </a:rPr>
              <a:t>;</a:t>
            </a:r>
          </a:p>
          <a:p>
            <a:pPr marL="1028700" lvl="1" indent="-342900"/>
            <a:r>
              <a:rPr lang="nl-BE" sz="2400">
                <a:solidFill>
                  <a:schemeClr val="tx1"/>
                </a:solidFill>
              </a:rPr>
              <a:t>Input van relevante </a:t>
            </a:r>
            <a:r>
              <a:rPr lang="nl-BE" sz="2400" b="1">
                <a:solidFill>
                  <a:schemeClr val="tx1"/>
                </a:solidFill>
              </a:rPr>
              <a:t>externe organisaties</a:t>
            </a:r>
            <a:r>
              <a:rPr lang="nl-BE" sz="2400">
                <a:solidFill>
                  <a:schemeClr val="tx1"/>
                </a:solidFill>
              </a:rPr>
              <a:t>: netwerk tegen armoede en ervaringsdeskundigen in armoede, Minderhedenforum.</a:t>
            </a:r>
          </a:p>
          <a:p>
            <a:pPr marL="1028700" lvl="1" indent="-342900"/>
            <a:r>
              <a:rPr lang="nl-BE" sz="2400">
                <a:solidFill>
                  <a:schemeClr val="tx1"/>
                </a:solidFill>
              </a:rPr>
              <a:t>Op </a:t>
            </a:r>
            <a:r>
              <a:rPr lang="nl-BE" sz="2400" b="1">
                <a:solidFill>
                  <a:schemeClr val="tx1"/>
                </a:solidFill>
              </a:rPr>
              <a:t>wetenschappelijk onderzoek</a:t>
            </a:r>
            <a:r>
              <a:rPr lang="nl-BE" sz="2400">
                <a:solidFill>
                  <a:schemeClr val="tx1"/>
                </a:solidFill>
              </a:rPr>
              <a:t>:</a:t>
            </a:r>
          </a:p>
          <a:p>
            <a:pPr marL="1485900" lvl="2" indent="-342900"/>
            <a:r>
              <a:rPr lang="nl-BE" sz="2400">
                <a:solidFill>
                  <a:schemeClr val="tx1"/>
                </a:solidFill>
              </a:rPr>
              <a:t>Literatuurstudie;</a:t>
            </a:r>
          </a:p>
          <a:p>
            <a:pPr marL="1485900" lvl="2" indent="-342900"/>
            <a:r>
              <a:rPr lang="nl-BE" sz="2400">
                <a:solidFill>
                  <a:schemeClr val="tx1"/>
                </a:solidFill>
              </a:rPr>
              <a:t>Academische feedback.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Totstandkoming GOK-wijs</a:t>
            </a:r>
          </a:p>
        </p:txBody>
      </p:sp>
    </p:spTree>
    <p:extLst>
      <p:ext uri="{BB962C8B-B14F-4D97-AF65-F5344CB8AC3E}">
        <p14:creationId xmlns:p14="http://schemas.microsoft.com/office/powerpoint/2010/main" val="25303909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484993" y="1570008"/>
            <a:ext cx="11126162" cy="479628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 sz="2400" b="1">
                <a:solidFill>
                  <a:schemeClr val="tx1"/>
                </a:solidFill>
              </a:rPr>
              <a:t> GOK-wijs: </a:t>
            </a:r>
          </a:p>
          <a:p>
            <a:pPr marL="1028700" lvl="1" indent="-342900"/>
            <a:r>
              <a:rPr lang="nl-BE" sz="2400">
                <a:solidFill>
                  <a:schemeClr val="tx1"/>
                </a:solidFill>
                <a:latin typeface="Flanders Art Sans"/>
              </a:rPr>
              <a:t>Toevoegen van specifieke GOK-kwaliteitsverwachtingen aan het R-OK-wijs</a:t>
            </a:r>
          </a:p>
          <a:p>
            <a:pPr marL="1028700" lvl="1" indent="-342900"/>
            <a:r>
              <a:rPr lang="nl-BE" sz="2400">
                <a:solidFill>
                  <a:schemeClr val="tx1"/>
                </a:solidFill>
                <a:latin typeface="Flanders Art Sans"/>
              </a:rPr>
              <a:t>Deze GOK-kwaliteitsverwachtingen zijn in detail uitgewerkt +  handvaten aangereikt, met inbegrip van instrumenten en vormingsmogelijkheden;</a:t>
            </a:r>
          </a:p>
          <a:p>
            <a:pPr lvl="1" indent="0">
              <a:buNone/>
            </a:pPr>
            <a:endParaRPr lang="nl-BE" sz="2400">
              <a:solidFill>
                <a:schemeClr val="tx1"/>
              </a:solidFill>
              <a:latin typeface="Flanders Art Sans"/>
            </a:endParaRPr>
          </a:p>
          <a:p>
            <a:pPr lvl="1" indent="0">
              <a:buNone/>
            </a:pPr>
            <a:r>
              <a:rPr lang="nl-BE" sz="2400" b="1">
                <a:solidFill>
                  <a:schemeClr val="tx1"/>
                </a:solidFill>
                <a:latin typeface="Flanders Art Sans"/>
              </a:rPr>
              <a:t>Wat is er zo uniek aan de GOK-wijs? </a:t>
            </a:r>
          </a:p>
          <a:p>
            <a:pPr marL="971550" lvl="1" indent="-285750"/>
            <a:r>
              <a:rPr lang="nl-BE" sz="2400" i="1">
                <a:solidFill>
                  <a:schemeClr val="tx1"/>
                </a:solidFill>
                <a:latin typeface="Flanders Art Sans"/>
              </a:rPr>
              <a:t>Focust op perspectief sociaal kwetsbare leerling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: GOK-wijs kijkt naar wat de sociaal kwetsbare leerling in het bijzonder nodig heeft.</a:t>
            </a:r>
          </a:p>
          <a:p>
            <a:pPr marL="971550" lvl="1" indent="-285750"/>
            <a:r>
              <a:rPr lang="nl-BE" sz="2400">
                <a:solidFill>
                  <a:schemeClr val="tx1"/>
                </a:solidFill>
                <a:latin typeface="Flanders Art Sans"/>
              </a:rPr>
              <a:t>Er is ook </a:t>
            </a:r>
            <a:r>
              <a:rPr lang="nl-BE" sz="2400" i="1">
                <a:solidFill>
                  <a:schemeClr val="tx1"/>
                </a:solidFill>
                <a:latin typeface="Flanders Art Sans"/>
              </a:rPr>
              <a:t>aandacht voor de collectieve mechanismen achter kansenongelijkheid 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en proactieve maatregelen om deze aan te pakken.</a:t>
            </a:r>
          </a:p>
          <a:p>
            <a:pPr marL="971550" lvl="1" indent="-285750"/>
            <a:r>
              <a:rPr lang="nl-BE" sz="2400">
                <a:solidFill>
                  <a:schemeClr val="tx1"/>
                </a:solidFill>
                <a:latin typeface="Flanders Art Sans"/>
              </a:rPr>
              <a:t>Vertrekt van </a:t>
            </a:r>
            <a:r>
              <a:rPr lang="nl-BE" sz="2400" i="1">
                <a:solidFill>
                  <a:schemeClr val="tx1"/>
                </a:solidFill>
                <a:latin typeface="Flanders Art Sans"/>
              </a:rPr>
              <a:t>interculturele benadering </a:t>
            </a:r>
            <a:r>
              <a:rPr lang="nl-BE" sz="2400">
                <a:solidFill>
                  <a:schemeClr val="tx1"/>
                </a:solidFill>
                <a:latin typeface="Flanders Art Sans"/>
              </a:rPr>
              <a:t>waarbij diversiteit wordt gezien als meerwaarde voor pedagogisch en didactisch handelen.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08946" y="438580"/>
            <a:ext cx="11850782" cy="925160"/>
          </a:xfrm>
        </p:spPr>
        <p:txBody>
          <a:bodyPr>
            <a:normAutofit/>
          </a:bodyPr>
          <a:lstStyle/>
          <a:p>
            <a:r>
              <a:rPr lang="nl-BE"/>
              <a:t>Hoe is de GOK-wijs opgevat?</a:t>
            </a:r>
          </a:p>
        </p:txBody>
      </p:sp>
    </p:spTree>
    <p:extLst>
      <p:ext uri="{BB962C8B-B14F-4D97-AF65-F5344CB8AC3E}">
        <p14:creationId xmlns:p14="http://schemas.microsoft.com/office/powerpoint/2010/main" val="42404775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1"/>
          </p:nvPr>
        </p:nvSpPr>
        <p:spPr>
          <a:xfrm>
            <a:off x="952061" y="0"/>
            <a:ext cx="9701283" cy="2193717"/>
          </a:xfrm>
        </p:spPr>
        <p:txBody>
          <a:bodyPr/>
          <a:lstStyle/>
          <a:p>
            <a:r>
              <a:rPr lang="nl-BE"/>
              <a:t>Korte demo GOK-wijs </a:t>
            </a:r>
          </a:p>
        </p:txBody>
      </p:sp>
      <p:pic>
        <p:nvPicPr>
          <p:cNvPr id="3074" name="Picture 2" descr="What is a demo? The meaning of the demo word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3" r="14833"/>
          <a:stretch>
            <a:fillRect/>
          </a:stretch>
        </p:blipFill>
        <p:spPr bwMode="auto">
          <a:xfrm>
            <a:off x="2762575" y="2193717"/>
            <a:ext cx="6666849" cy="3743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30468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08946" y="395037"/>
            <a:ext cx="11850782" cy="925160"/>
          </a:xfrm>
        </p:spPr>
        <p:txBody>
          <a:bodyPr>
            <a:normAutofit/>
          </a:bodyPr>
          <a:lstStyle/>
          <a:p>
            <a:r>
              <a:rPr lang="nl-BE"/>
              <a:t>Lerend netwerk GOK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body" sz="quarter" idx="14"/>
          </p:nvPr>
        </p:nvSpPr>
        <p:spPr bwMode="auto">
          <a:xfrm>
            <a:off x="950819" y="1301166"/>
            <a:ext cx="9987476" cy="574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/>
            <a:r>
              <a:rPr lang="nl-BE" sz="2400" b="1">
                <a:latin typeface="Flanders Art Sans"/>
                <a:cs typeface="Arial" panose="020B0604020202020204" pitchFamily="34" charset="0"/>
              </a:rPr>
              <a:t>Doelen:</a:t>
            </a:r>
          </a:p>
          <a:p>
            <a:pPr marL="285750" lvl="0" indent="-285750">
              <a:buFontTx/>
              <a:buChar char="-"/>
            </a:pPr>
            <a:r>
              <a:rPr lang="nl-BE" sz="2400">
                <a:latin typeface="Flanders Art Sans"/>
                <a:cs typeface="Arial" panose="020B0604020202020204" pitchFamily="34" charset="0"/>
              </a:rPr>
              <a:t>Wederzijdse ondersteuning door leden netwerk bij het expliciteren van het GOK-beleid op niveau van de scholen (bepalen van streefdoelen, indicatoren, tijdspaden)</a:t>
            </a:r>
          </a:p>
          <a:p>
            <a:pPr marL="285750" lvl="0" indent="-285750">
              <a:buFontTx/>
              <a:buChar char="-"/>
            </a:pPr>
            <a:r>
              <a:rPr lang="nl-BE" sz="2400">
                <a:latin typeface="Flanders Art Sans"/>
                <a:cs typeface="Arial" panose="020B0604020202020204" pitchFamily="34" charset="0"/>
              </a:rPr>
              <a:t>Nadenken over strategieën om een breder draagvlak te creëren voor GOK</a:t>
            </a:r>
          </a:p>
          <a:p>
            <a:pPr marL="285750" lvl="0" indent="-285750">
              <a:buFontTx/>
              <a:buChar char="-"/>
            </a:pPr>
            <a:r>
              <a:rPr lang="nl-BE" sz="2400">
                <a:latin typeface="Flanders Art Sans"/>
                <a:cs typeface="Arial" panose="020B0604020202020204" pitchFamily="34" charset="0"/>
              </a:rPr>
              <a:t>Reflecties over efficiënte manieren om GOK-middelen in te zetten</a:t>
            </a:r>
          </a:p>
          <a:p>
            <a:pPr lvl="1" indent="0">
              <a:buNone/>
            </a:pPr>
            <a:endParaRPr lang="nl-BE" sz="2400">
              <a:latin typeface="Flanders Art Sans"/>
              <a:cs typeface="Arial" panose="020B0604020202020204" pitchFamily="34" charset="0"/>
            </a:endParaRPr>
          </a:p>
          <a:p>
            <a:r>
              <a:rPr lang="nl-BE" sz="2400" b="1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Samenstelling:</a:t>
            </a:r>
          </a:p>
          <a:p>
            <a:pPr marL="342900" indent="-342900">
              <a:buFontTx/>
              <a:buChar char="-"/>
            </a:pPr>
            <a:r>
              <a:rPr lang="nl-BE" sz="2400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Leden van scholen: deelnemers aan focusgroepen</a:t>
            </a:r>
          </a:p>
          <a:p>
            <a:pPr marL="342900" indent="-342900">
              <a:buFontTx/>
              <a:buChar char="-"/>
            </a:pPr>
            <a:r>
              <a:rPr lang="nl-BE" sz="2400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Leden van scholengroepen</a:t>
            </a:r>
          </a:p>
          <a:p>
            <a:pPr marL="342900" indent="-342900">
              <a:buFontTx/>
              <a:buChar char="-"/>
            </a:pPr>
            <a:r>
              <a:rPr lang="nl-BE" sz="2400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B&amp;B: voor beleidsmatige aspecten</a:t>
            </a:r>
          </a:p>
          <a:p>
            <a:pPr marL="342900" indent="-342900">
              <a:buFontTx/>
              <a:buChar char="-"/>
            </a:pPr>
            <a:r>
              <a:rPr lang="nl-BE" sz="2400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Expertise PBD is vereist: inhoudelijk</a:t>
            </a:r>
            <a:r>
              <a:rPr lang="nl-BE" sz="2400">
                <a:latin typeface="Flanders Art Sans"/>
                <a:cs typeface="Arial" panose="020B0604020202020204" pitchFamily="34" charset="0"/>
              </a:rPr>
              <a:t>, </a:t>
            </a:r>
            <a:r>
              <a:rPr lang="nl-BE" sz="2400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procesmatig</a:t>
            </a:r>
          </a:p>
          <a:p>
            <a:endParaRPr lang="nl-BE" sz="2400">
              <a:solidFill>
                <a:schemeClr val="tx1"/>
              </a:solidFill>
              <a:latin typeface="Flanders Art Sans"/>
              <a:cs typeface="Arial" panose="020B0604020202020204" pitchFamily="34" charset="0"/>
            </a:endParaRPr>
          </a:p>
          <a:p>
            <a:r>
              <a:rPr lang="nl-BE" sz="2400" b="1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Coördinatie</a:t>
            </a:r>
            <a:r>
              <a:rPr lang="nl-BE" sz="2400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: </a:t>
            </a:r>
            <a:r>
              <a:rPr lang="nl-BE" sz="2400" err="1">
                <a:solidFill>
                  <a:schemeClr val="tx1"/>
                </a:solidFill>
                <a:latin typeface="Flanders Art Sans"/>
                <a:cs typeface="Arial" panose="020B0604020202020204" pitchFamily="34" charset="0"/>
              </a:rPr>
              <a:t>NeO</a:t>
            </a:r>
            <a:endParaRPr lang="nl-BE" sz="2400">
              <a:solidFill>
                <a:schemeClr val="tx1"/>
              </a:solidFill>
              <a:latin typeface="Flanders Art Sans"/>
              <a:cs typeface="Arial" panose="020B0604020202020204" pitchFamily="34" charset="0"/>
            </a:endParaRPr>
          </a:p>
          <a:p>
            <a:pPr lvl="1" indent="0">
              <a:buNone/>
            </a:pPr>
            <a:endParaRPr lang="nl-BE" sz="2400">
              <a:latin typeface="Flanders Art Sans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nl-BE" sz="2400">
              <a:latin typeface="Flanders Art Sans"/>
            </a:endParaRPr>
          </a:p>
        </p:txBody>
      </p:sp>
    </p:spTree>
    <p:extLst>
      <p:ext uri="{BB962C8B-B14F-4D97-AF65-F5344CB8AC3E}">
        <p14:creationId xmlns:p14="http://schemas.microsoft.com/office/powerpoint/2010/main" val="490154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Breakout </a:t>
            </a:r>
            <a:r>
              <a:rPr lang="en-US" err="1"/>
              <a:t>sessies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1A66C6-5165-5F44-ABEB-0B3ABB2865A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/>
              <a:t>Feedback, input, </a:t>
            </a:r>
            <a:r>
              <a:rPr lang="en-US" err="1"/>
              <a:t>leervragen</a:t>
            </a:r>
            <a:endParaRPr lang="en-US"/>
          </a:p>
        </p:txBody>
      </p:sp>
      <p:pic>
        <p:nvPicPr>
          <p:cNvPr id="7" name="Tijdelijke aanduiding voor afbeelding 6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91" r="1029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052351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450487" y="1823918"/>
            <a:ext cx="7362782" cy="43165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450487" y="2303149"/>
            <a:ext cx="10805424" cy="38143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 sz="2400">
                <a:solidFill>
                  <a:schemeClr val="tx1"/>
                </a:solidFill>
                <a:latin typeface="Flanders Art Sans"/>
              </a:rPr>
              <a:t>GOK-wijs:</a:t>
            </a:r>
          </a:p>
          <a:p>
            <a:pPr marL="1028700" lvl="1" indent="-342900">
              <a:buFont typeface="+mj-lt"/>
              <a:buAutoNum type="arabicPeriod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Welke noden zijn er om effectief met GOK-wijs aan de slag te gaan? </a:t>
            </a:r>
            <a:endParaRPr lang="nl-BE" sz="2400">
              <a:solidFill>
                <a:schemeClr val="tx1"/>
              </a:solidFill>
            </a:endParaRPr>
          </a:p>
          <a:p>
            <a:pPr marL="1028700" lvl="1" indent="-342900">
              <a:buAutoNum type="arabicPeriod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Hoe kan het netwerk je hierbij helpen? </a:t>
            </a:r>
            <a:endParaRPr lang="nl-BE" sz="2400">
              <a:solidFill>
                <a:schemeClr val="tx1"/>
              </a:solidFill>
            </a:endParaRPr>
          </a:p>
          <a:p>
            <a:r>
              <a:rPr lang="nl-BE" sz="2400">
                <a:solidFill>
                  <a:schemeClr val="tx1"/>
                </a:solidFill>
                <a:latin typeface="Flanders Art Sans"/>
              </a:rPr>
              <a:t>Netwerk GOK:</a:t>
            </a:r>
          </a:p>
          <a:p>
            <a:pPr marL="1028700" lvl="1" indent="-342900">
              <a:buFont typeface="+mj-lt"/>
              <a:buAutoNum type="arabicPeriod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Wat zijn je verwachtingen t.a.v. het lerend netwerk GOK? </a:t>
            </a:r>
            <a:endParaRPr lang="nl-BE" sz="2400">
              <a:solidFill>
                <a:schemeClr val="tx1"/>
              </a:solidFill>
            </a:endParaRPr>
          </a:p>
          <a:p>
            <a:pPr marL="1028700" lvl="1" indent="-342900">
              <a:buFont typeface="+mj-lt"/>
              <a:buAutoNum type="arabicPeriod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Wat is/zal jouw input zijn in dit netwerk? </a:t>
            </a:r>
          </a:p>
          <a:p>
            <a:r>
              <a:rPr lang="nl-BE" sz="2400">
                <a:solidFill>
                  <a:schemeClr val="tx1"/>
                </a:solidFill>
                <a:latin typeface="Flanders Art Sans"/>
              </a:rPr>
              <a:t>Conclusie: </a:t>
            </a:r>
          </a:p>
          <a:p>
            <a:pPr marL="1028700" lvl="1" indent="-342900">
              <a:buAutoNum type="arabicPeriod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Wat zijn de gemeenschappelijke leervragen/noden?</a:t>
            </a:r>
            <a:endParaRPr lang="nl-BE" sz="240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nl-BE" sz="2400">
              <a:solidFill>
                <a:schemeClr val="tx1"/>
              </a:solidFill>
            </a:endParaRPr>
          </a:p>
          <a:p>
            <a:pPr marL="342900" indent="-342900">
              <a:buFont typeface="+mj-lt"/>
              <a:buAutoNum type="arabicPeriod"/>
            </a:pPr>
            <a:endParaRPr lang="nl-BE" sz="2400">
              <a:solidFill>
                <a:schemeClr val="tx1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nl-BE"/>
              <a:t>Vragen voor de </a:t>
            </a:r>
            <a:r>
              <a:rPr lang="nl-BE" err="1"/>
              <a:t>breakout</a:t>
            </a:r>
            <a:r>
              <a:rPr lang="nl-BE"/>
              <a:t> sessies:</a:t>
            </a:r>
          </a:p>
        </p:txBody>
      </p:sp>
    </p:spTree>
    <p:extLst>
      <p:ext uri="{BB962C8B-B14F-4D97-AF65-F5344CB8AC3E}">
        <p14:creationId xmlns:p14="http://schemas.microsoft.com/office/powerpoint/2010/main" val="37232441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03198" y="929041"/>
            <a:ext cx="8794278" cy="789694"/>
          </a:xfrm>
        </p:spPr>
        <p:txBody>
          <a:bodyPr/>
          <a:lstStyle/>
          <a:p>
            <a:r>
              <a:rPr lang="nl-BE">
                <a:latin typeface="Flanders Art Sans"/>
              </a:rPr>
              <a:t>Opdeling in 5 breakout rooms</a:t>
            </a:r>
          </a:p>
        </p:txBody>
      </p:sp>
      <p:graphicFrame>
        <p:nvGraphicFramePr>
          <p:cNvPr id="8" name="Tabel 7">
            <a:extLst>
              <a:ext uri="{FF2B5EF4-FFF2-40B4-BE49-F238E27FC236}">
                <a16:creationId xmlns:a16="http://schemas.microsoft.com/office/drawing/2014/main" id="{962CAF92-B76C-42C0-811F-A628C9BF6D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8606334"/>
              </p:ext>
            </p:extLst>
          </p:nvPr>
        </p:nvGraphicFramePr>
        <p:xfrm>
          <a:off x="253999" y="1794932"/>
          <a:ext cx="11403185" cy="423206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28275">
                  <a:extLst>
                    <a:ext uri="{9D8B030D-6E8A-4147-A177-3AD203B41FA5}">
                      <a16:colId xmlns:a16="http://schemas.microsoft.com/office/drawing/2014/main" val="3176017794"/>
                    </a:ext>
                  </a:extLst>
                </a:gridCol>
                <a:gridCol w="2222500">
                  <a:extLst>
                    <a:ext uri="{9D8B030D-6E8A-4147-A177-3AD203B41FA5}">
                      <a16:colId xmlns:a16="http://schemas.microsoft.com/office/drawing/2014/main" val="2578634951"/>
                    </a:ext>
                  </a:extLst>
                </a:gridCol>
                <a:gridCol w="2095497">
                  <a:extLst>
                    <a:ext uri="{9D8B030D-6E8A-4147-A177-3AD203B41FA5}">
                      <a16:colId xmlns:a16="http://schemas.microsoft.com/office/drawing/2014/main" val="2556798061"/>
                    </a:ext>
                  </a:extLst>
                </a:gridCol>
                <a:gridCol w="2370665">
                  <a:extLst>
                    <a:ext uri="{9D8B030D-6E8A-4147-A177-3AD203B41FA5}">
                      <a16:colId xmlns:a16="http://schemas.microsoft.com/office/drawing/2014/main" val="88284096"/>
                    </a:ext>
                  </a:extLst>
                </a:gridCol>
                <a:gridCol w="2106082">
                  <a:extLst>
                    <a:ext uri="{9D8B030D-6E8A-4147-A177-3AD203B41FA5}">
                      <a16:colId xmlns:a16="http://schemas.microsoft.com/office/drawing/2014/main" val="2224608577"/>
                    </a:ext>
                  </a:extLst>
                </a:gridCol>
                <a:gridCol w="2180166">
                  <a:extLst>
                    <a:ext uri="{9D8B030D-6E8A-4147-A177-3AD203B41FA5}">
                      <a16:colId xmlns:a16="http://schemas.microsoft.com/office/drawing/2014/main" val="2334470660"/>
                    </a:ext>
                  </a:extLst>
                </a:gridCol>
              </a:tblGrid>
              <a:tr h="359833">
                <a:tc gridSpan="2">
                  <a:txBody>
                    <a:bodyPr/>
                    <a:lstStyle/>
                    <a:p>
                      <a:pPr algn="ctr"/>
                      <a:r>
                        <a:rPr lang="nl-NL" sz="1800">
                          <a:effectLst/>
                        </a:rPr>
                        <a:t>GROEP 1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Facilitator: </a:t>
                      </a:r>
                      <a:r>
                        <a:rPr lang="nl-NL" sz="1600" err="1">
                          <a:effectLst/>
                        </a:rPr>
                        <a:t>Katleen</a:t>
                      </a:r>
                      <a:r>
                        <a:rPr lang="nl-NL" sz="1600">
                          <a:effectLst/>
                        </a:rPr>
                        <a:t> Janssens</a:t>
                      </a:r>
                    </a:p>
                    <a:p>
                      <a:pPr lvl="0" algn="ctr">
                        <a:buNone/>
                      </a:pPr>
                      <a:endParaRPr lang="nl-NL" sz="1600">
                        <a:effectLst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nl-NL" sz="1800">
                          <a:effectLst/>
                        </a:rPr>
                        <a:t>GROEP 2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Facilitator: Jan Fransen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Notulist: Sophie Van </a:t>
                      </a:r>
                      <a:r>
                        <a:rPr lang="nl-NL" sz="1600" err="1">
                          <a:effectLst/>
                        </a:rPr>
                        <a:t>Cauwenberghe</a:t>
                      </a:r>
                    </a:p>
                    <a:p>
                      <a:pPr lvl="0" algn="ctr">
                        <a:buNone/>
                      </a:pPr>
                      <a:endParaRPr lang="nl-NL" sz="160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nl-NL" sz="1800">
                          <a:effectLst/>
                        </a:rPr>
                        <a:t>GROEP 3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Facilitator: Elisabeth De Vleesschouwer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nl-NL" sz="1800">
                          <a:effectLst/>
                        </a:rPr>
                        <a:t>GROEP 4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Facilitator: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Lotje De Spiegeleer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nl-NL" sz="1800">
                          <a:effectLst/>
                        </a:rPr>
                        <a:t>GROEP 5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Facilitator: Tom</a:t>
                      </a:r>
                      <a:r>
                        <a:rPr lang="nl-NL" sz="1800">
                          <a:effectLst/>
                        </a:rPr>
                        <a:t> </a:t>
                      </a:r>
                      <a:r>
                        <a:rPr lang="nl-NL" sz="1600" err="1">
                          <a:effectLst/>
                        </a:rPr>
                        <a:t>Vananderoye</a:t>
                      </a:r>
                    </a:p>
                    <a:p>
                      <a:pPr lvl="0" algn="ctr">
                        <a:buNone/>
                      </a:pPr>
                      <a:r>
                        <a:rPr lang="nl-NL" sz="1600">
                          <a:effectLst/>
                        </a:rPr>
                        <a:t>Notulist: Katrien </a:t>
                      </a:r>
                      <a:r>
                        <a:rPr lang="nl-NL" sz="1600" err="1">
                          <a:effectLst/>
                        </a:rPr>
                        <a:t>Lehouck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5314513"/>
                  </a:ext>
                </a:extLst>
              </a:tr>
              <a:tr h="317500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Tine Van 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Remoortere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Inge De Lathouwer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Wendy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Dossche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b="0" i="0" u="none" strike="noStrike" noProof="0" err="1">
                          <a:effectLst/>
                        </a:rPr>
                        <a:t>Suuz</a:t>
                      </a:r>
                      <a:r>
                        <a:rPr lang="nl-NL" sz="1800" b="0" i="0" u="none" strike="noStrike" noProof="0">
                          <a:effectLst/>
                        </a:rPr>
                        <a:t> Schellaert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Ine De Groot</a:t>
                      </a:r>
                      <a:endParaRPr lang="nl-NL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62702651"/>
                  </a:ext>
                </a:extLst>
              </a:tr>
              <a:tr h="247013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 err="1">
                          <a:effectLst/>
                        </a:rPr>
                        <a:t>Loore</a:t>
                      </a:r>
                      <a:r>
                        <a:rPr lang="nl-NL">
                          <a:effectLst/>
                        </a:rPr>
                        <a:t> </a:t>
                      </a:r>
                      <a:r>
                        <a:rPr lang="nl-NL" err="1">
                          <a:effectLst/>
                        </a:rPr>
                        <a:t>Scheurs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Piet Van De Velde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Hanne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Tercaefs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Steffi</a:t>
                      </a: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 De Pierre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Sabrina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Boffink</a:t>
                      </a:r>
                      <a:endParaRPr lang="nl-NL" err="1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9788019"/>
                  </a:ext>
                </a:extLst>
              </a:tr>
              <a:tr h="328083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Anja Van Keer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Cindy de Bisschop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Anja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Thonon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Lieve van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Schepdael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 err="1">
                          <a:effectLst/>
                        </a:rPr>
                        <a:t>Bilitis</a:t>
                      </a:r>
                      <a:r>
                        <a:rPr lang="nl-NL" sz="1800" b="0" i="0" u="none" strike="noStrike" noProof="0">
                          <a:effectLst/>
                        </a:rPr>
                        <a:t>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Cauwenberghs</a:t>
                      </a:r>
                      <a:endParaRPr lang="nl-NL" err="1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95516890"/>
                  </a:ext>
                </a:extLst>
              </a:tr>
              <a:tr h="349250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Vanessa </a:t>
                      </a:r>
                      <a:r>
                        <a:rPr lang="nl-NL" err="1">
                          <a:effectLst/>
                        </a:rPr>
                        <a:t>Vandamme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Zoë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Meerkens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Wendy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Dessart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Sien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Herbots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Francis Nagels</a:t>
                      </a:r>
                      <a:endParaRPr lang="nl-NL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06663765"/>
                  </a:ext>
                </a:extLst>
              </a:tr>
              <a:tr h="296333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Iris Van De </a:t>
                      </a:r>
                      <a:r>
                        <a:rPr lang="nl-NL" err="1">
                          <a:effectLst/>
                        </a:rPr>
                        <a:t>Steene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Bart Moens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Ellen Vangrieken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Annelies Havermans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Catherine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Vroonen</a:t>
                      </a:r>
                      <a:endParaRPr lang="nl-NL" err="1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5516203"/>
                  </a:ext>
                </a:extLst>
              </a:tr>
              <a:tr h="338666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Ilse </a:t>
                      </a:r>
                      <a:r>
                        <a:rPr lang="nl-NL" err="1">
                          <a:effectLst/>
                        </a:rPr>
                        <a:t>Paulissen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Geraldina</a:t>
                      </a: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Galasso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Carolien Vandenbosch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Inès</a:t>
                      </a: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Muylaert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Carmen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Dalli</a:t>
                      </a:r>
                      <a:endParaRPr lang="nl-NL" err="1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85145669"/>
                  </a:ext>
                </a:extLst>
              </a:tr>
              <a:tr h="296333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 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Marleen </a:t>
                      </a:r>
                      <a:r>
                        <a:rPr lang="nl-NL" err="1">
                          <a:effectLst/>
                        </a:rPr>
                        <a:t>Creyf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Hannah Boute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Conny Thijs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Tina Van der Stock</a:t>
                      </a:r>
                      <a:endParaRPr lang="nl-NL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 err="1">
                          <a:effectLst/>
                        </a:rPr>
                        <a:t>Severine</a:t>
                      </a:r>
                      <a:r>
                        <a:rPr lang="nl-NL" sz="1800" b="0" i="0" u="none" strike="noStrike" noProof="0">
                          <a:effectLst/>
                        </a:rPr>
                        <a:t> Persoons</a:t>
                      </a:r>
                      <a:endParaRPr lang="nl-NL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37087455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Karina </a:t>
                      </a:r>
                      <a:r>
                        <a:rPr lang="nl-NL" err="1">
                          <a:effectLst/>
                        </a:rPr>
                        <a:t>Vanrutten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An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Hereygers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 err="1">
                          <a:effectLst/>
                        </a:rPr>
                        <a:t>Bilitis</a:t>
                      </a:r>
                      <a:r>
                        <a:rPr lang="nl-NL" sz="1800" b="0" i="0" u="none" strike="noStrike" noProof="0">
                          <a:effectLst/>
                        </a:rPr>
                        <a:t> </a:t>
                      </a:r>
                      <a:r>
                        <a:rPr lang="nl-NL" sz="1800" b="0" i="0" u="none" strike="noStrike" noProof="0" err="1">
                          <a:effectLst/>
                        </a:rPr>
                        <a:t>Cauwenberghs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  <a:latin typeface="Calibri"/>
                        </a:rPr>
                        <a:t>Ellen Van </a:t>
                      </a:r>
                      <a:r>
                        <a:rPr lang="nl-NL" sz="1800" b="0" i="0" u="none" strike="noStrike" noProof="0" err="1">
                          <a:effectLst/>
                          <a:latin typeface="Calibri"/>
                        </a:rPr>
                        <a:t>Reeth</a:t>
                      </a:r>
                      <a:endParaRPr lang="nl-NL" err="1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 sz="1800" b="0" i="0" u="none" strike="noStrike" noProof="0">
                          <a:effectLst/>
                        </a:rPr>
                        <a:t>Ann Cuvelier</a:t>
                      </a:r>
                      <a:endParaRPr lang="nl-NL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42748013"/>
                  </a:ext>
                </a:extLst>
              </a:tr>
              <a:tr h="370416"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nl-NL">
                          <a:effectLst/>
                        </a:rPr>
                        <a:t>Griet De Becker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nl-NL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nl-NL" err="1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>
                          <a:effectLst/>
                        </a:rPr>
                        <a:t>Sarah Torcque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nl-NL">
                          <a:effectLst/>
                        </a:rPr>
                        <a:t>Bavo Derese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507489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08428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>
          <a:xfrm>
            <a:off x="709083" y="190949"/>
            <a:ext cx="9701283" cy="1310048"/>
          </a:xfrm>
        </p:spPr>
        <p:txBody>
          <a:bodyPr/>
          <a:lstStyle/>
          <a:p>
            <a:r>
              <a:rPr lang="nl-BE"/>
              <a:t>Pauze</a:t>
            </a:r>
          </a:p>
        </p:txBody>
      </p:sp>
      <p:pic>
        <p:nvPicPr>
          <p:cNvPr id="1028" name="Picture 4" descr="Tien feitjes over koffie die je nog niet kende - Culinair - Knack Weeke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160" y="1500996"/>
            <a:ext cx="7389052" cy="4920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5736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>
            <a:extLst>
              <a:ext uri="{FF2B5EF4-FFF2-40B4-BE49-F238E27FC236}">
                <a16:creationId xmlns:a16="http://schemas.microsoft.com/office/drawing/2014/main" id="{B28A2E25-943F-6D41-ACE4-0A15C5B2F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b="0"/>
              <a:t>GO! beleid rond LLB inclusief GOK</a:t>
            </a:r>
            <a:r>
              <a:rPr lang="nl-BE"/>
              <a:t> </a:t>
            </a:r>
            <a:br>
              <a:rPr lang="nl-BE"/>
            </a:b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E7BE94C-BAD7-0948-AF6E-B3C6A449516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b="1" i="1"/>
              <a:t>Iedereen leerlingenbegeleider en leerlingenbegeleiding voor iedereen.</a:t>
            </a:r>
            <a:r>
              <a:rPr lang="nl-BE"/>
              <a:t> 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7DFD7C53-1E6A-5944-86D1-3FBCEF422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5282" y="912362"/>
            <a:ext cx="3568700" cy="3975100"/>
          </a:xfrm>
          <a:prstGeom prst="rect">
            <a:avLst/>
          </a:prstGeom>
        </p:spPr>
      </p:pic>
      <p:pic>
        <p:nvPicPr>
          <p:cNvPr id="8" name="Tijdelijke aanduiding voor afbeelding 7">
            <a:extLst>
              <a:ext uri="{FF2B5EF4-FFF2-40B4-BE49-F238E27FC236}">
                <a16:creationId xmlns:a16="http://schemas.microsoft.com/office/drawing/2014/main" id="{507C97C2-C5D2-BE4E-BD33-CCDF296A21C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7508" r="7508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7794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3BCBB606-0F19-114B-89C9-5CF76EF61C4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73632" y="1572337"/>
            <a:ext cx="9054102" cy="431650"/>
          </a:xfrm>
        </p:spPr>
        <p:txBody>
          <a:bodyPr>
            <a:noAutofit/>
          </a:bodyPr>
          <a:lstStyle/>
          <a:p>
            <a:pPr algn="ctr"/>
            <a:r>
              <a:rPr lang="nl-BE" sz="1800" b="1" i="1">
                <a:solidFill>
                  <a:schemeClr val="accent2"/>
                </a:solidFill>
              </a:rPr>
              <a:t>In het GO! zullen we GELIJKE ONDERWIJSKANSEN boosten vanuit EEN STERKE LEERLINGENBEGELEIDING voor IEDEREEN!</a:t>
            </a:r>
            <a:endParaRPr lang="nl-BE" sz="1800">
              <a:solidFill>
                <a:schemeClr val="accent2"/>
              </a:solidFill>
            </a:endParaRPr>
          </a:p>
          <a:p>
            <a:endParaRPr lang="nl-BE" sz="1800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0DF7AD40-911D-D946-BE22-0EC1D6474B6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1664" y="2236279"/>
            <a:ext cx="10651210" cy="2887050"/>
          </a:xfrm>
        </p:spPr>
        <p:txBody>
          <a:bodyPr>
            <a:normAutofit fontScale="25000" lnSpcReduction="20000"/>
          </a:bodyPr>
          <a:lstStyle/>
          <a:p>
            <a:pPr marL="285750" indent="-285750">
              <a:buFontTx/>
              <a:buChar char="-"/>
            </a:pPr>
            <a:r>
              <a:rPr lang="nl-BE" sz="9600">
                <a:solidFill>
                  <a:schemeClr val="tx1"/>
                </a:solidFill>
              </a:rPr>
              <a:t>Decreet: </a:t>
            </a:r>
            <a:r>
              <a:rPr lang="nl-BE" sz="9600" b="1">
                <a:solidFill>
                  <a:schemeClr val="tx1"/>
                </a:solidFill>
              </a:rPr>
              <a:t>LLB= erkenningsvoorwaarde </a:t>
            </a:r>
            <a:r>
              <a:rPr lang="nl-BE" sz="9600">
                <a:solidFill>
                  <a:schemeClr val="tx1"/>
                </a:solidFill>
              </a:rPr>
              <a:t>voor alle scholen</a:t>
            </a:r>
          </a:p>
          <a:p>
            <a:pPr marL="285750" indent="-285750">
              <a:buFontTx/>
              <a:buChar char="-"/>
            </a:pPr>
            <a:r>
              <a:rPr lang="nl-BE" sz="9600">
                <a:solidFill>
                  <a:schemeClr val="tx1"/>
                </a:solidFill>
              </a:rPr>
              <a:t>Het is onze (PP)GO! </a:t>
            </a:r>
            <a:r>
              <a:rPr lang="nl-BE" sz="9600" b="1">
                <a:solidFill>
                  <a:schemeClr val="tx1"/>
                </a:solidFill>
              </a:rPr>
              <a:t>wil en verantwoordelijkheid </a:t>
            </a:r>
            <a:r>
              <a:rPr lang="nl-BE" sz="9600">
                <a:solidFill>
                  <a:schemeClr val="tx1"/>
                </a:solidFill>
              </a:rPr>
              <a:t>om alle jongeren die onderwijskansen te geven waar ze recht op hebben </a:t>
            </a:r>
          </a:p>
          <a:p>
            <a:pPr marL="285750" indent="-285750">
              <a:buFontTx/>
              <a:buChar char="-"/>
            </a:pPr>
            <a:r>
              <a:rPr lang="nl-BE" sz="9600" b="1">
                <a:solidFill>
                  <a:schemeClr val="tx1"/>
                </a:solidFill>
              </a:rPr>
              <a:t>Respect voor zorgcontinuüm</a:t>
            </a:r>
            <a:r>
              <a:rPr lang="nl-BE" sz="9600">
                <a:solidFill>
                  <a:schemeClr val="tx1"/>
                </a:solidFill>
              </a:rPr>
              <a:t>: GO! ondersteuning en begeleiding zet consequent in op het versterken van </a:t>
            </a:r>
            <a:r>
              <a:rPr lang="nl-BE" sz="9600" b="1">
                <a:solidFill>
                  <a:schemeClr val="tx1"/>
                </a:solidFill>
              </a:rPr>
              <a:t>de preventieve basiszorg</a:t>
            </a:r>
            <a:r>
              <a:rPr lang="nl-BE" sz="9600">
                <a:solidFill>
                  <a:schemeClr val="tx1"/>
                </a:solidFill>
              </a:rPr>
              <a:t>, die </a:t>
            </a:r>
            <a:r>
              <a:rPr lang="nl-BE" sz="9600" b="1">
                <a:solidFill>
                  <a:schemeClr val="tx1"/>
                </a:solidFill>
              </a:rPr>
              <a:t>alle</a:t>
            </a:r>
            <a:r>
              <a:rPr lang="nl-BE" sz="9600">
                <a:solidFill>
                  <a:schemeClr val="tx1"/>
                </a:solidFill>
              </a:rPr>
              <a:t> leerlingen ten goede komt</a:t>
            </a:r>
          </a:p>
          <a:p>
            <a:pPr marL="285750" indent="-285750">
              <a:buFontTx/>
              <a:buChar char="-"/>
            </a:pPr>
            <a:r>
              <a:rPr lang="en-US" sz="9600">
                <a:solidFill>
                  <a:schemeClr val="tx1"/>
                </a:solidFill>
              </a:rPr>
              <a:t>OD XXXI : </a:t>
            </a:r>
            <a:r>
              <a:rPr lang="nl-BE" sz="9600">
                <a:solidFill>
                  <a:schemeClr val="tx1"/>
                </a:solidFill>
              </a:rPr>
              <a:t>extra middelen op basis van socio- economische kenmerken: extra aandacht die soms nodig is om bepaalde leerlingen </a:t>
            </a:r>
            <a:r>
              <a:rPr lang="nl-BE" sz="9600" b="1">
                <a:solidFill>
                  <a:schemeClr val="tx1"/>
                </a:solidFill>
              </a:rPr>
              <a:t>bijzondere aandacht te geven voor optimale leer- en ontwikkelingskansen</a:t>
            </a:r>
          </a:p>
          <a:p>
            <a:pPr marL="457200" lvl="1" indent="0">
              <a:buNone/>
            </a:pPr>
            <a:endParaRPr lang="nl-BE" sz="8400" b="1" i="1">
              <a:sym typeface="Wingdings" pitchFamily="2" charset="2"/>
            </a:endParaRPr>
          </a:p>
          <a:p>
            <a:pPr marL="457200" lvl="1" indent="0">
              <a:buNone/>
            </a:pPr>
            <a:r>
              <a:rPr lang="nl-BE" sz="7200" i="1">
                <a:solidFill>
                  <a:schemeClr val="accent3"/>
                </a:solidFill>
                <a:sym typeface="Wingdings" pitchFamily="2" charset="2"/>
              </a:rPr>
              <a:t> </a:t>
            </a:r>
            <a:r>
              <a:rPr lang="nl-BE" sz="7200" i="1">
                <a:solidFill>
                  <a:schemeClr val="accent3"/>
                </a:solidFill>
              </a:rPr>
              <a:t>Het decreet vraagt van scholen om </a:t>
            </a:r>
            <a:r>
              <a:rPr lang="nl-BE" sz="7200" b="1" i="1">
                <a:solidFill>
                  <a:schemeClr val="accent3"/>
                </a:solidFill>
              </a:rPr>
              <a:t>doelgericht en kwaliteitsvol </a:t>
            </a:r>
            <a:r>
              <a:rPr lang="nl-BE" sz="7200" i="1">
                <a:solidFill>
                  <a:schemeClr val="accent3"/>
                </a:solidFill>
              </a:rPr>
              <a:t>te werken aan een </a:t>
            </a:r>
            <a:r>
              <a:rPr lang="nl-BE" sz="7200" b="1" i="1">
                <a:solidFill>
                  <a:schemeClr val="accent3"/>
                </a:solidFill>
              </a:rPr>
              <a:t>GOK-plan</a:t>
            </a:r>
            <a:r>
              <a:rPr lang="nl-BE" sz="7200" i="1">
                <a:solidFill>
                  <a:schemeClr val="accent3"/>
                </a:solidFill>
              </a:rPr>
              <a:t>, vanuit </a:t>
            </a:r>
            <a:r>
              <a:rPr lang="nl-BE" sz="7200" b="1" i="1">
                <a:solidFill>
                  <a:schemeClr val="accent3"/>
                </a:solidFill>
              </a:rPr>
              <a:t>eigen streefdoelen, indicatoren en een tijdspad</a:t>
            </a:r>
            <a:r>
              <a:rPr lang="nl-BE" sz="7200" i="1">
                <a:solidFill>
                  <a:schemeClr val="accent3"/>
                </a:solidFill>
              </a:rPr>
              <a:t>. Dit plan is </a:t>
            </a:r>
            <a:r>
              <a:rPr lang="nl-BE" sz="7200" b="1" i="1">
                <a:solidFill>
                  <a:schemeClr val="accent3"/>
                </a:solidFill>
              </a:rPr>
              <a:t>ingebed in het beleid  leerlingenbegeleiding</a:t>
            </a:r>
            <a:r>
              <a:rPr lang="nl-BE" sz="7200" i="1">
                <a:solidFill>
                  <a:schemeClr val="accent3"/>
                </a:solidFill>
              </a:rPr>
              <a:t>.</a:t>
            </a:r>
            <a:endParaRPr lang="nl-BE" sz="7200">
              <a:solidFill>
                <a:schemeClr val="accent3"/>
              </a:solidFill>
            </a:endParaRPr>
          </a:p>
          <a:p>
            <a:endParaRPr lang="nl-BE" sz="8000"/>
          </a:p>
          <a:p>
            <a:pPr algn="ctr"/>
            <a:r>
              <a:rPr lang="nl-BE" sz="8000">
                <a:solidFill>
                  <a:srgbClr val="C00000"/>
                </a:solidFill>
                <a:sym typeface="Wingdings" pitchFamily="2" charset="2"/>
              </a:rPr>
              <a:t> </a:t>
            </a:r>
            <a:r>
              <a:rPr lang="nl-BE" sz="8000">
                <a:solidFill>
                  <a:srgbClr val="C00000"/>
                </a:solidFill>
              </a:rPr>
              <a:t>Scholen hierin meenemen, wegwijs maken, versterken en ondersteunen is dan ook een GO! samenverhaal van de PBD-GO!, POC, Neo en B&amp;B.</a:t>
            </a:r>
          </a:p>
          <a:p>
            <a:r>
              <a:rPr lang="nl-BE" sz="8000"/>
              <a:t> </a:t>
            </a:r>
          </a:p>
          <a:p>
            <a:endParaRPr lang="nl-BE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91595942-58EF-C24C-BBC1-7AD63EB9266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Situering </a:t>
            </a:r>
          </a:p>
        </p:txBody>
      </p:sp>
    </p:spTree>
    <p:extLst>
      <p:ext uri="{BB962C8B-B14F-4D97-AF65-F5344CB8AC3E}">
        <p14:creationId xmlns:p14="http://schemas.microsoft.com/office/powerpoint/2010/main" val="28585878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6FA4A73B-D0D5-CB40-9957-F24B90B6CC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nl-BE" b="1"/>
              <a:t>Leerlingenbegeleiding vertrekt vanuit het PPGO! en de poolstervisie</a:t>
            </a:r>
          </a:p>
          <a:p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A08201-87BC-BE42-813E-5E308F7D18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392017"/>
            <a:ext cx="10651210" cy="4291005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nl-BE" sz="6200" i="1">
                <a:solidFill>
                  <a:schemeClr val="accent3"/>
                </a:solidFill>
              </a:rPr>
              <a:t>Het GO! wordt dé favoriete leergemeenschap, voor iedereen gepersonaliseerd, spiegel en bouwsteen van de samenleving</a:t>
            </a:r>
          </a:p>
          <a:p>
            <a:r>
              <a:rPr lang="nl-BE" sz="7400">
                <a:solidFill>
                  <a:schemeClr val="tx1"/>
                </a:solidFill>
              </a:rPr>
              <a:t>Vanuit visie GSL inzetten op </a:t>
            </a:r>
            <a:r>
              <a:rPr lang="nl-BE" sz="7400" b="1">
                <a:solidFill>
                  <a:schemeClr val="tx1"/>
                </a:solidFill>
              </a:rPr>
              <a:t>maximaal rendement op vlak van leervermogen, leerwinst en leermotivatie via </a:t>
            </a:r>
            <a:r>
              <a:rPr lang="nl-BE" sz="7400">
                <a:solidFill>
                  <a:schemeClr val="tx1"/>
                </a:solidFill>
              </a:rPr>
              <a:t>5 bouwstenen: </a:t>
            </a:r>
            <a:br>
              <a:rPr lang="nl-BE" sz="7400">
                <a:solidFill>
                  <a:schemeClr val="tx1"/>
                </a:solidFill>
              </a:rPr>
            </a:br>
            <a:endParaRPr lang="nl-BE" sz="7400">
              <a:solidFill>
                <a:schemeClr val="tx1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7400">
                <a:solidFill>
                  <a:schemeClr val="tx1"/>
                </a:solidFill>
              </a:rPr>
              <a:t>doelgerichte differentiatie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7400">
                <a:solidFill>
                  <a:schemeClr val="tx1"/>
                </a:solidFill>
              </a:rPr>
              <a:t>groeien naar autonomie (systematisch aanleren van zelfsturende vaardigheden)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7400">
                <a:solidFill>
                  <a:schemeClr val="tx1"/>
                </a:solidFill>
              </a:rPr>
              <a:t>samen leren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7400">
                <a:solidFill>
                  <a:schemeClr val="tx1"/>
                </a:solidFill>
              </a:rPr>
              <a:t>evidence-informed praktijken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nl-BE" sz="7400">
                <a:solidFill>
                  <a:schemeClr val="tx1"/>
                </a:solidFill>
              </a:rPr>
              <a:t>onderzoekende aanpak</a:t>
            </a:r>
            <a:br>
              <a:rPr lang="nl-BE" sz="7400">
                <a:solidFill>
                  <a:schemeClr val="tx1"/>
                </a:solidFill>
              </a:rPr>
            </a:br>
            <a:endParaRPr lang="nl-BE" sz="7400">
              <a:solidFill>
                <a:schemeClr val="tx1"/>
              </a:solidFill>
            </a:endParaRPr>
          </a:p>
          <a:p>
            <a:pPr algn="ctr"/>
            <a:r>
              <a:rPr lang="nl-BE" sz="6200" b="1" i="1">
                <a:solidFill>
                  <a:schemeClr val="accent3"/>
                </a:solidFill>
              </a:rPr>
              <a:t>Een sterke leerlingenbegeleiding is basis om te groeien naar Gepersonaliseerd Samen Leren</a:t>
            </a:r>
          </a:p>
          <a:p>
            <a:endParaRPr lang="nl-BE">
              <a:solidFill>
                <a:schemeClr val="accent3"/>
              </a:solidFill>
            </a:endParaRP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08BDC3CB-4479-614B-A960-2EA571B62C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Situering</a:t>
            </a:r>
          </a:p>
        </p:txBody>
      </p:sp>
    </p:spTree>
    <p:extLst>
      <p:ext uri="{BB962C8B-B14F-4D97-AF65-F5344CB8AC3E}">
        <p14:creationId xmlns:p14="http://schemas.microsoft.com/office/powerpoint/2010/main" val="20943892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6FA4A73B-D0D5-CB40-9957-F24B90B6CC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nl-BE" b="1"/>
              <a:t>Leerlingenbegeleiding in het GO! vertrekt vanuit de GO! mindset</a:t>
            </a:r>
          </a:p>
          <a:p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A08201-87BC-BE42-813E-5E308F7D18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498183"/>
            <a:ext cx="10651210" cy="4184839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 b="1">
                <a:solidFill>
                  <a:schemeClr val="tx1"/>
                </a:solidFill>
              </a:rPr>
              <a:t>Belang van geloven in de ontwikkelingsmogelijkheden van alle leerlingen</a:t>
            </a:r>
            <a:r>
              <a:rPr lang="nl-BE" sz="2400">
                <a:solidFill>
                  <a:schemeClr val="tx1"/>
                </a:solidFill>
              </a:rPr>
              <a:t> als aanname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 b="1">
                <a:solidFill>
                  <a:schemeClr val="tx1"/>
                </a:solidFill>
              </a:rPr>
              <a:t>De opdracht van de school</a:t>
            </a:r>
            <a:r>
              <a:rPr lang="nl-BE" sz="2400">
                <a:solidFill>
                  <a:schemeClr val="tx1"/>
                </a:solidFill>
              </a:rPr>
              <a:t> is ervoor te zorgen dat de leerling </a:t>
            </a:r>
            <a:r>
              <a:rPr lang="nl-BE" sz="2400" b="1">
                <a:solidFill>
                  <a:schemeClr val="tx1"/>
                </a:solidFill>
              </a:rPr>
              <a:t>zelf zijn bestemming </a:t>
            </a:r>
            <a:r>
              <a:rPr lang="nl-BE" sz="2400">
                <a:solidFill>
                  <a:schemeClr val="tx1"/>
                </a:solidFill>
              </a:rPr>
              <a:t>en zijn toekomst kan kiezen, dit met de </a:t>
            </a:r>
            <a:r>
              <a:rPr lang="nl-BE" sz="2400" b="1">
                <a:solidFill>
                  <a:schemeClr val="tx1"/>
                </a:solidFill>
              </a:rPr>
              <a:t>nodige ondersteuning</a:t>
            </a:r>
            <a:endParaRPr lang="nl-BE" sz="240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</a:rPr>
              <a:t>We verlaten ‘zorgdenken’ en groeien naar het  </a:t>
            </a:r>
            <a:r>
              <a:rPr lang="nl-BE" sz="2400" b="1">
                <a:solidFill>
                  <a:schemeClr val="tx1"/>
                </a:solidFill>
              </a:rPr>
              <a:t>‘ondersteuningsdenken’</a:t>
            </a:r>
            <a:r>
              <a:rPr lang="nl-BE" sz="2400">
                <a:solidFill>
                  <a:schemeClr val="tx1"/>
                </a:solidFill>
              </a:rPr>
              <a:t>. Dit noemen we de </a:t>
            </a:r>
            <a:r>
              <a:rPr lang="nl-BE" sz="2400" u="sng">
                <a:solidFill>
                  <a:schemeClr val="tx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GO! mindset</a:t>
            </a:r>
            <a:endParaRPr lang="nl-BE" sz="2400" u="sng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</a:rPr>
              <a:t>Deze zienswijze gaat er van uit dat </a:t>
            </a:r>
            <a:r>
              <a:rPr lang="nl-BE" sz="2400" b="1">
                <a:solidFill>
                  <a:schemeClr val="tx1"/>
                </a:solidFill>
              </a:rPr>
              <a:t>de leef- en leeromgeving</a:t>
            </a:r>
            <a:r>
              <a:rPr lang="nl-BE" sz="2400">
                <a:solidFill>
                  <a:schemeClr val="tx1"/>
                </a:solidFill>
              </a:rPr>
              <a:t> stimulerend en/of belemmerend kan werken op het functioneren van de leerling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</a:rPr>
              <a:t>Belangrijk om ook </a:t>
            </a:r>
            <a:r>
              <a:rPr lang="nl-BE" sz="2400" b="1">
                <a:solidFill>
                  <a:schemeClr val="tx1"/>
                </a:solidFill>
              </a:rPr>
              <a:t>de groepsmatige noden</a:t>
            </a:r>
            <a:r>
              <a:rPr lang="nl-BE" sz="2400">
                <a:solidFill>
                  <a:schemeClr val="tx1"/>
                </a:solidFill>
              </a:rPr>
              <a:t> </a:t>
            </a:r>
            <a:r>
              <a:rPr lang="nl-BE" sz="2400" b="1">
                <a:solidFill>
                  <a:schemeClr val="tx1"/>
                </a:solidFill>
              </a:rPr>
              <a:t>gelinkt aan de voorspellers</a:t>
            </a:r>
            <a:r>
              <a:rPr lang="nl-BE" sz="2400">
                <a:solidFill>
                  <a:schemeClr val="tx1"/>
                </a:solidFill>
              </a:rPr>
              <a:t> mee te nemen in deze ondersteuning</a:t>
            </a:r>
          </a:p>
          <a:p>
            <a:endParaRPr lang="nl-BE">
              <a:solidFill>
                <a:schemeClr val="tx1"/>
              </a:solidFill>
            </a:endParaRP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08BDC3CB-4479-614B-A960-2EA571B62C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Situering</a:t>
            </a:r>
          </a:p>
        </p:txBody>
      </p:sp>
    </p:spTree>
    <p:extLst>
      <p:ext uri="{BB962C8B-B14F-4D97-AF65-F5344CB8AC3E}">
        <p14:creationId xmlns:p14="http://schemas.microsoft.com/office/powerpoint/2010/main" val="36880568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6FA4A73B-D0D5-CB40-9957-F24B90B6CC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nl-NL" b="1"/>
              <a:t>De resultaten en effecten uit het R-OK</a:t>
            </a:r>
            <a:endParaRPr lang="nl-BE" b="1"/>
          </a:p>
          <a:p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A08201-87BC-BE42-813E-5E308F7D18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3958" y="3115554"/>
            <a:ext cx="10651210" cy="2813405"/>
          </a:xfrm>
        </p:spPr>
        <p:txBody>
          <a:bodyPr>
            <a:normAutofit/>
          </a:bodyPr>
          <a:lstStyle/>
          <a:p>
            <a:r>
              <a:rPr lang="nl-NL" sz="2400">
                <a:solidFill>
                  <a:schemeClr val="tx1"/>
                </a:solidFill>
              </a:rPr>
              <a:t>Een goed beleid leerlingenbegeleiding </a:t>
            </a:r>
            <a:r>
              <a:rPr lang="nl-NL" sz="2400" b="1">
                <a:solidFill>
                  <a:schemeClr val="tx1"/>
                </a:solidFill>
              </a:rPr>
              <a:t>werkt op resultaten en effecten bij leerlingen en volgt deze ook systematisch op</a:t>
            </a:r>
            <a:r>
              <a:rPr lang="nl-NL" sz="2400">
                <a:solidFill>
                  <a:schemeClr val="tx1"/>
                </a:solidFill>
              </a:rPr>
              <a:t>. </a:t>
            </a:r>
            <a:br>
              <a:rPr lang="nl-NL" sz="2400">
                <a:solidFill>
                  <a:schemeClr val="tx1"/>
                </a:solidFill>
              </a:rPr>
            </a:br>
            <a:r>
              <a:rPr lang="nl-NL" sz="2400">
                <a:solidFill>
                  <a:schemeClr val="tx1"/>
                </a:solidFill>
              </a:rPr>
              <a:t>Deze resultaten en effecten worden beschreven in het </a:t>
            </a:r>
            <a:r>
              <a:rPr lang="nl-NL" sz="2400" b="1">
                <a:solidFill>
                  <a:schemeClr val="tx1"/>
                </a:solidFill>
              </a:rPr>
              <a:t>R-OK</a:t>
            </a:r>
            <a:r>
              <a:rPr lang="nl-NL" sz="2400">
                <a:solidFill>
                  <a:schemeClr val="tx1"/>
                </a:solidFill>
              </a:rPr>
              <a:t> en worden omschreven in </a:t>
            </a:r>
            <a:r>
              <a:rPr lang="nl-NL" sz="2400" b="1">
                <a:solidFill>
                  <a:schemeClr val="tx1"/>
                </a:solidFill>
              </a:rPr>
              <a:t>6 kwaliteitsverwachtingen: </a:t>
            </a:r>
          </a:p>
          <a:p>
            <a:r>
              <a:rPr lang="nl-NL" sz="2400">
                <a:solidFill>
                  <a:schemeClr val="tx1"/>
                </a:solidFill>
              </a:rPr>
              <a:t>Het </a:t>
            </a:r>
            <a:r>
              <a:rPr lang="nl-NL" sz="2400" b="1">
                <a:solidFill>
                  <a:schemeClr val="tx1"/>
                </a:solidFill>
              </a:rPr>
              <a:t>GOK-beleid is ingebed in het beleid leerlingenbegeleiding </a:t>
            </a:r>
            <a:r>
              <a:rPr lang="nl-NL" sz="2400">
                <a:solidFill>
                  <a:schemeClr val="tx1"/>
                </a:solidFill>
              </a:rPr>
              <a:t>en werkt naar </a:t>
            </a:r>
            <a:r>
              <a:rPr lang="nl-NL" sz="2400" b="1">
                <a:solidFill>
                  <a:schemeClr val="tx1"/>
                </a:solidFill>
              </a:rPr>
              <a:t>resultaten en effecten uit het ROK</a:t>
            </a:r>
            <a:r>
              <a:rPr lang="nl-NL" sz="2400">
                <a:solidFill>
                  <a:schemeClr val="tx1"/>
                </a:solidFill>
              </a:rPr>
              <a:t> toe.</a:t>
            </a:r>
            <a:endParaRPr lang="nl-BE" sz="2400" b="1">
              <a:solidFill>
                <a:schemeClr val="tx1"/>
              </a:solidFill>
            </a:endParaRPr>
          </a:p>
          <a:p>
            <a:endParaRPr lang="nl-BE">
              <a:solidFill>
                <a:schemeClr val="tx1"/>
              </a:solidFill>
            </a:endParaRP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08BDC3CB-4479-614B-A960-2EA571B62C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Resultaten en effecten</a:t>
            </a:r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FDE3A59C-7CF1-1A4D-9CFB-7E236174A0F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9121" y="351367"/>
            <a:ext cx="2228921" cy="3005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80893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6C1904-908E-5947-BDFD-B664C64B67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nl-BE"/>
              <a:t>Leerlingenbegeleiding in het GO! boekt resultaten en effecten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ABA84F0-A22D-8744-8C80-2EEDF3AC4A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R-OK wijs en GOK-wijs</a:t>
            </a:r>
          </a:p>
        </p:txBody>
      </p:sp>
      <p:pic>
        <p:nvPicPr>
          <p:cNvPr id="9" name="Afbeelding 8" descr="Afbeelding met tekst&#10;&#10;Automatisch gegenereerde beschrijving">
            <a:extLst>
              <a:ext uri="{FF2B5EF4-FFF2-40B4-BE49-F238E27FC236}">
                <a16:creationId xmlns:a16="http://schemas.microsoft.com/office/drawing/2014/main" id="{57A01F6C-66A4-F343-9086-46DE42A2D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2338" y="3895892"/>
            <a:ext cx="7980702" cy="2119264"/>
          </a:xfrm>
          <a:prstGeom prst="rect">
            <a:avLst/>
          </a:prstGeom>
        </p:spPr>
      </p:pic>
      <p:pic>
        <p:nvPicPr>
          <p:cNvPr id="17" name="Afbeelding 16" descr="Afbeelding met tekst&#10;&#10;Automatisch gegenereerde beschrijving">
            <a:extLst>
              <a:ext uri="{FF2B5EF4-FFF2-40B4-BE49-F238E27FC236}">
                <a16:creationId xmlns:a16="http://schemas.microsoft.com/office/drawing/2014/main" id="{00BCC204-64BE-4D42-B786-952B0EAAE2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2417926"/>
            <a:ext cx="5492913" cy="2955932"/>
          </a:xfrm>
          <a:prstGeom prst="rect">
            <a:avLst/>
          </a:prstGeom>
        </p:spPr>
      </p:pic>
      <p:pic>
        <p:nvPicPr>
          <p:cNvPr id="20" name="Afbeelding 19">
            <a:extLst>
              <a:ext uri="{FF2B5EF4-FFF2-40B4-BE49-F238E27FC236}">
                <a16:creationId xmlns:a16="http://schemas.microsoft.com/office/drawing/2014/main" id="{576B004B-E945-5045-8961-1703755C8C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1555" y="343135"/>
            <a:ext cx="2639483" cy="16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3157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6FA4A73B-D0D5-CB40-9957-F24B90B6CC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nl-NL" b="1"/>
              <a:t>De </a:t>
            </a:r>
            <a:r>
              <a:rPr lang="nl-BE" b="1"/>
              <a:t>GOK- wijs</a:t>
            </a:r>
          </a:p>
          <a:p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5A08201-87BC-BE42-813E-5E308F7D18D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498183"/>
            <a:ext cx="10651210" cy="4184839"/>
          </a:xfrm>
        </p:spPr>
        <p:txBody>
          <a:bodyPr>
            <a:normAutofit/>
          </a:bodyPr>
          <a:lstStyle/>
          <a:p>
            <a:r>
              <a:rPr lang="nl-NL" sz="2400">
                <a:solidFill>
                  <a:schemeClr val="tx1"/>
                </a:solidFill>
              </a:rPr>
              <a:t>Tegelijkertijd vraagt het decreet dat </a:t>
            </a:r>
            <a:r>
              <a:rPr lang="nl-NL" sz="2400" b="1">
                <a:solidFill>
                  <a:schemeClr val="tx1"/>
                </a:solidFill>
              </a:rPr>
              <a:t>het GOK-beleid expliciete effecten genereert bij leerlingen met GOK-kenmerken, vertrekkend vanuit de GOK-indicatoren. </a:t>
            </a:r>
            <a:endParaRPr lang="nl-BE" sz="2400" b="1">
              <a:solidFill>
                <a:schemeClr val="tx1"/>
              </a:solidFill>
            </a:endParaRPr>
          </a:p>
          <a:p>
            <a:pPr algn="ctr"/>
            <a:r>
              <a:rPr lang="nl-BE" b="1" i="1"/>
              <a:t>‘</a:t>
            </a:r>
            <a:r>
              <a:rPr lang="nl-BE" b="1" i="1">
                <a:solidFill>
                  <a:schemeClr val="accent3"/>
                </a:solidFill>
              </a:rPr>
              <a:t>We voeren beleid voor al onze leerlingen maar we toetsen de effecten van het beleid ook specifiek  af aan onze GOK-leerlingen!’</a:t>
            </a:r>
          </a:p>
          <a:p>
            <a:endParaRPr lang="nl-BE">
              <a:solidFill>
                <a:schemeClr val="tx1"/>
              </a:solidFill>
            </a:endParaRPr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08BDC3CB-4479-614B-A960-2EA571B62C1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Resultaten en effecten</a:t>
            </a:r>
          </a:p>
        </p:txBody>
      </p:sp>
      <p:sp>
        <p:nvSpPr>
          <p:cNvPr id="6" name="Tekstvak 5">
            <a:extLst>
              <a:ext uri="{FF2B5EF4-FFF2-40B4-BE49-F238E27FC236}">
                <a16:creationId xmlns:a16="http://schemas.microsoft.com/office/drawing/2014/main" id="{EDB4CAB6-CD78-F24B-944A-AB6E8E0DB3A6}"/>
              </a:ext>
            </a:extLst>
          </p:cNvPr>
          <p:cNvSpPr txBox="1"/>
          <p:nvPr/>
        </p:nvSpPr>
        <p:spPr>
          <a:xfrm>
            <a:off x="208947" y="3534013"/>
            <a:ext cx="1065121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/>
              <a:t> </a:t>
            </a:r>
          </a:p>
          <a:p>
            <a:r>
              <a:rPr lang="nl-BE" sz="2400"/>
              <a:t>In GOK-wijs bundelt het GO! </a:t>
            </a:r>
            <a:r>
              <a:rPr lang="nl-BE" sz="2400" b="1"/>
              <a:t>kwaliteitsverwachtingen, inspiratie en vormingsmogelijkheden. </a:t>
            </a:r>
            <a:r>
              <a:rPr lang="nl-BE" sz="2400"/>
              <a:t>Op die manier krijgen scholen ondersteuning bij het verder uitwerken van hun </a:t>
            </a:r>
            <a:r>
              <a:rPr lang="nl-BE" sz="2400" b="1"/>
              <a:t>GOK-beleid</a:t>
            </a:r>
            <a:r>
              <a:rPr lang="nl-BE" sz="2400"/>
              <a:t> en is er tegelijkertijd </a:t>
            </a:r>
            <a:br>
              <a:rPr lang="nl-BE" sz="2400"/>
            </a:br>
            <a:r>
              <a:rPr lang="nl-BE" sz="2400"/>
              <a:t>een instrument voor de bewustwording rond </a:t>
            </a:r>
            <a:r>
              <a:rPr lang="nl-BE" sz="2400" b="1"/>
              <a:t>sociale achterstellingsmechanismen. </a:t>
            </a:r>
          </a:p>
          <a:p>
            <a:br>
              <a:rPr lang="nl-BE" sz="2400" b="1"/>
            </a:br>
            <a:r>
              <a:rPr lang="nl-BE" sz="2400"/>
              <a:t>Scholen kunnen ermee aan de slag om hun </a:t>
            </a:r>
            <a:r>
              <a:rPr lang="nl-BE" sz="2400" b="1"/>
              <a:t>GOK-praktijken</a:t>
            </a:r>
            <a:r>
              <a:rPr lang="nl-BE" sz="2400"/>
              <a:t> te verdiepen en waar nodig te herdenken en te verbeteren. </a:t>
            </a:r>
            <a:br>
              <a:rPr lang="nl-BE" sz="2400"/>
            </a:br>
            <a:endParaRPr lang="nl-BE" sz="2400"/>
          </a:p>
        </p:txBody>
      </p:sp>
    </p:spTree>
    <p:extLst>
      <p:ext uri="{BB962C8B-B14F-4D97-AF65-F5344CB8AC3E}">
        <p14:creationId xmlns:p14="http://schemas.microsoft.com/office/powerpoint/2010/main" val="12854240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34622" y="365126"/>
            <a:ext cx="6207718" cy="1965564"/>
          </a:xfrm>
        </p:spPr>
        <p:txBody>
          <a:bodyPr/>
          <a:lstStyle/>
          <a:p>
            <a:r>
              <a:rPr lang="nl-BE"/>
              <a:t>Ondersteuningsstrategie</a:t>
            </a:r>
            <a:br>
              <a:rPr lang="nl-BE"/>
            </a:br>
            <a:r>
              <a:rPr lang="nl-BE"/>
              <a:t>&amp; planning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Een GO! samen verhaal</a:t>
            </a:r>
          </a:p>
        </p:txBody>
      </p:sp>
      <p:pic>
        <p:nvPicPr>
          <p:cNvPr id="7" name="Tijdelijke aanduiding voor afbeelding 6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26" r="214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562006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573972" y="687501"/>
            <a:ext cx="10812895" cy="925160"/>
          </a:xfrm>
        </p:spPr>
        <p:txBody>
          <a:bodyPr>
            <a:normAutofit/>
          </a:bodyPr>
          <a:lstStyle/>
          <a:p>
            <a:r>
              <a:rPr lang="nl-BE"/>
              <a:t>Aanpak </a:t>
            </a:r>
            <a:r>
              <a:rPr lang="nl-BE" err="1"/>
              <a:t>ifv</a:t>
            </a:r>
            <a:r>
              <a:rPr lang="nl-BE"/>
              <a:t> toenemend beleidsvoerend vermogen</a:t>
            </a:r>
          </a:p>
        </p:txBody>
      </p:sp>
      <p:pic>
        <p:nvPicPr>
          <p:cNvPr id="5" name="Afbeelding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350" y="2161540"/>
            <a:ext cx="8764696" cy="3911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8236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>
            <a:extLst>
              <a:ext uri="{FF2B5EF4-FFF2-40B4-BE49-F238E27FC236}">
                <a16:creationId xmlns:a16="http://schemas.microsoft.com/office/drawing/2014/main" id="{EC709C48-EE4B-8941-BEF1-4027D60629A2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62" b="-2"/>
          <a:stretch/>
        </p:blipFill>
        <p:spPr>
          <a:xfrm>
            <a:off x="990013" y="273319"/>
            <a:ext cx="8998048" cy="60008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21201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4FCCF91-F895-9D42-9293-7C28A29A9A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b="1" i="1"/>
              <a:t>Planning</a:t>
            </a:r>
          </a:p>
          <a:p>
            <a:endParaRPr lang="nl-BE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4EDDC29-CD7C-0F49-98F1-D334FAB4D5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2401" y="929041"/>
            <a:ext cx="10220960" cy="914999"/>
          </a:xfrm>
        </p:spPr>
        <p:txBody>
          <a:bodyPr>
            <a:normAutofit/>
          </a:bodyPr>
          <a:lstStyle/>
          <a:p>
            <a:r>
              <a:rPr lang="nl-BE"/>
              <a:t>Vanuit degelijke beginsituatieanalyse (scan LLB)</a:t>
            </a: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9ECC4DC1-F7B0-914C-8333-1058A8A0E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138" y="1479659"/>
            <a:ext cx="7199705" cy="5087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3543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6C1904-908E-5947-BDFD-B664C64B67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Materialenbank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ABA84F0-A22D-8744-8C80-2EEDF3AC4A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Ondersteunen via inspireren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92EAEF1-B5E5-A24F-8814-11F5D2FC7B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6948" y="3116962"/>
            <a:ext cx="10978104" cy="2698044"/>
          </a:xfrm>
        </p:spPr>
        <p:txBody>
          <a:bodyPr>
            <a:normAutofit/>
          </a:bodyPr>
          <a:lstStyle/>
          <a:p>
            <a:r>
              <a:rPr lang="nl-BE" sz="2400" b="1">
                <a:solidFill>
                  <a:schemeClr val="tx1"/>
                </a:solidFill>
              </a:rPr>
              <a:t>Een route leerlingenbegeleiding</a:t>
            </a:r>
            <a:r>
              <a:rPr lang="nl-BE" sz="2400">
                <a:solidFill>
                  <a:schemeClr val="tx1"/>
                </a:solidFill>
              </a:rPr>
              <a:t> die de focus legt op </a:t>
            </a:r>
            <a:r>
              <a:rPr lang="nl-BE" sz="2400" b="1">
                <a:solidFill>
                  <a:schemeClr val="tx1"/>
                </a:solidFill>
              </a:rPr>
              <a:t>de brede basiszorg</a:t>
            </a:r>
          </a:p>
          <a:p>
            <a:r>
              <a:rPr lang="nl-BE" sz="2400">
                <a:solidFill>
                  <a:schemeClr val="tx1"/>
                </a:solidFill>
              </a:rPr>
              <a:t>De </a:t>
            </a:r>
            <a:r>
              <a:rPr lang="nl-BE" sz="2400" b="1">
                <a:solidFill>
                  <a:schemeClr val="tx1"/>
                </a:solidFill>
              </a:rPr>
              <a:t>module e-SOB </a:t>
            </a:r>
            <a:r>
              <a:rPr lang="nl-BE" sz="2400">
                <a:solidFill>
                  <a:schemeClr val="tx1"/>
                </a:solidFill>
              </a:rPr>
              <a:t>ontwikkeld om schoolteams, beleidsteams en leraren te ondersteunen in het omgaan met </a:t>
            </a:r>
            <a:r>
              <a:rPr lang="nl-BE" sz="2400" b="1">
                <a:solidFill>
                  <a:schemeClr val="tx1"/>
                </a:solidFill>
              </a:rPr>
              <a:t>specifieke onderwijsbehoeften </a:t>
            </a:r>
            <a:r>
              <a:rPr lang="nl-BE" sz="2400">
                <a:solidFill>
                  <a:schemeClr val="tx1"/>
                </a:solidFill>
              </a:rPr>
              <a:t>van leerlingen</a:t>
            </a:r>
          </a:p>
          <a:p>
            <a:r>
              <a:rPr lang="nl-BE" sz="2400" b="1">
                <a:solidFill>
                  <a:schemeClr val="tx1"/>
                </a:solidFill>
              </a:rPr>
              <a:t>Een route GOK </a:t>
            </a:r>
            <a:r>
              <a:rPr lang="nl-BE" sz="2400">
                <a:solidFill>
                  <a:schemeClr val="tx1"/>
                </a:solidFill>
              </a:rPr>
              <a:t>geeft je voorbeelden van hoe je met deze kaders kan komen tot het vormgeven van een GOK beleid binnen je brede aanpak van leerlingenbegeleiding. (cocreatie PBD, NEO, B&amp;B, Fin)</a:t>
            </a:r>
            <a:r>
              <a:rPr lang="nl-BE" sz="2400" b="1">
                <a:solidFill>
                  <a:schemeClr val="tx1"/>
                </a:solidFill>
              </a:rPr>
              <a:t> </a:t>
            </a:r>
            <a:r>
              <a:rPr lang="nl-BE" sz="2400" b="1">
                <a:solidFill>
                  <a:schemeClr val="tx1"/>
                </a:solidFill>
                <a:sym typeface="Wingdings" pitchFamily="2" charset="2"/>
              </a:rPr>
              <a:t> einde schooljaar</a:t>
            </a:r>
            <a:endParaRPr lang="nl-BE" sz="2400">
              <a:solidFill>
                <a:schemeClr val="tx1"/>
              </a:solidFill>
            </a:endParaRPr>
          </a:p>
          <a:p>
            <a:endParaRPr lang="nl-BE" sz="2000"/>
          </a:p>
        </p:txBody>
      </p:sp>
      <p:pic>
        <p:nvPicPr>
          <p:cNvPr id="13" name="Afbeelding 12">
            <a:extLst>
              <a:ext uri="{FF2B5EF4-FFF2-40B4-BE49-F238E27FC236}">
                <a16:creationId xmlns:a16="http://schemas.microsoft.com/office/drawing/2014/main" id="{7AC48D3C-D470-764C-A1A4-A545C67A7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948" y="292935"/>
            <a:ext cx="2755230" cy="2627080"/>
          </a:xfrm>
          <a:prstGeom prst="rect">
            <a:avLst/>
          </a:prstGeom>
        </p:spPr>
      </p:pic>
      <p:pic>
        <p:nvPicPr>
          <p:cNvPr id="14" name="Afbeelding 13">
            <a:extLst>
              <a:ext uri="{FF2B5EF4-FFF2-40B4-BE49-F238E27FC236}">
                <a16:creationId xmlns:a16="http://schemas.microsoft.com/office/drawing/2014/main" id="{364DB33D-F069-E043-89BE-BF3F520593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4597" y="244662"/>
            <a:ext cx="2639483" cy="16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63528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6C1904-908E-5947-BDFD-B664C64B67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helpdesk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ABA84F0-A22D-8744-8C80-2EEDF3AC4A7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Ondersteunen via informeren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92EAEF1-B5E5-A24F-8814-11F5D2FC7B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75733" y="3174946"/>
            <a:ext cx="11057127" cy="3145172"/>
          </a:xfrm>
        </p:spPr>
        <p:txBody>
          <a:bodyPr>
            <a:normAutofit fontScale="55000" lnSpcReduction="20000"/>
          </a:bodyPr>
          <a:lstStyle/>
          <a:p>
            <a:r>
              <a:rPr lang="nl-BE" sz="4400" b="1">
                <a:solidFill>
                  <a:schemeClr val="tx1"/>
                </a:solidFill>
              </a:rPr>
              <a:t>stel je vraag ‘ module</a:t>
            </a:r>
            <a:r>
              <a:rPr lang="nl-BE" sz="4400">
                <a:solidFill>
                  <a:schemeClr val="tx1"/>
                </a:solidFill>
              </a:rPr>
              <a:t>: verzamelt de indhoudelijke al regelgevend vragen over LLB en GOK verzameld. </a:t>
            </a:r>
          </a:p>
          <a:p>
            <a:r>
              <a:rPr lang="nl-BE" sz="4400" b="1">
                <a:solidFill>
                  <a:schemeClr val="tx1"/>
                </a:solidFill>
              </a:rPr>
              <a:t>Q&amp;A </a:t>
            </a:r>
            <a:r>
              <a:rPr lang="nl-BE" sz="4400">
                <a:solidFill>
                  <a:schemeClr val="tx1"/>
                </a:solidFill>
              </a:rPr>
              <a:t>waar antwoorden op vaak gestelde eenvoudige inhoudelijke en regelgevende vragen een plek kunnen krijgen. </a:t>
            </a:r>
          </a:p>
          <a:p>
            <a:r>
              <a:rPr lang="nl-BE" sz="4400">
                <a:solidFill>
                  <a:schemeClr val="tx1"/>
                </a:solidFill>
              </a:rPr>
              <a:t>een interactieve </a:t>
            </a:r>
            <a:r>
              <a:rPr lang="nl-BE" sz="4400" b="1">
                <a:solidFill>
                  <a:schemeClr val="tx1"/>
                </a:solidFill>
              </a:rPr>
              <a:t>LIVE helpdesk: </a:t>
            </a:r>
            <a:r>
              <a:rPr lang="nl-BE" sz="4400">
                <a:solidFill>
                  <a:schemeClr val="tx1"/>
                </a:solidFill>
              </a:rPr>
              <a:t>repetitief gestelde vragen en vragen die verdieping en extra interactie vragen, thematisch behandelen. </a:t>
            </a:r>
            <a:br>
              <a:rPr lang="nl-BE" sz="4400">
                <a:solidFill>
                  <a:schemeClr val="tx1"/>
                </a:solidFill>
              </a:rPr>
            </a:br>
            <a:br>
              <a:rPr lang="nl-BE" sz="4400" b="1">
                <a:solidFill>
                  <a:schemeClr val="tx1"/>
                </a:solidFill>
              </a:rPr>
            </a:br>
            <a:r>
              <a:rPr lang="nl-BE" sz="4400" b="1">
                <a:solidFill>
                  <a:schemeClr val="tx1"/>
                </a:solidFill>
                <a:sym typeface="Wingdings" pitchFamily="2" charset="2"/>
              </a:rPr>
              <a:t> </a:t>
            </a:r>
            <a:r>
              <a:rPr lang="nl-BE" sz="4400">
                <a:solidFill>
                  <a:schemeClr val="tx1"/>
                </a:solidFill>
              </a:rPr>
              <a:t>er zullen maandelijks LLB/ GOK LIVE helpdesk sessies georganiseerd worden die opgenomen worden door een collega PBD+ NEO+ BB</a:t>
            </a:r>
            <a:br>
              <a:rPr lang="nl-BE" sz="4400">
                <a:solidFill>
                  <a:schemeClr val="tx1"/>
                </a:solidFill>
              </a:rPr>
            </a:br>
            <a:endParaRPr lang="nl-BE" sz="4400">
              <a:solidFill>
                <a:schemeClr val="tx1"/>
              </a:solidFill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C479DBD9-7CC4-774F-9B65-C1BCE55E79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166" y="317825"/>
            <a:ext cx="2965938" cy="2586957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FBCD1024-D9FF-4A41-A82B-C106C1A238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3377" y="284227"/>
            <a:ext cx="2639483" cy="16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8574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CB07CA3-989A-8545-9AA1-4A29BE7F71D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PLG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B5A25DE-CC8D-9A49-BF15-69BA27055E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Ondersteunen via kennisdeling en vermenigvuldiging 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9152ABF-53DB-3E45-85ED-19602C56836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89467" y="2783481"/>
            <a:ext cx="10786193" cy="2909765"/>
          </a:xfrm>
        </p:spPr>
        <p:txBody>
          <a:bodyPr>
            <a:noAutofit/>
          </a:bodyPr>
          <a:lstStyle/>
          <a:p>
            <a:r>
              <a:rPr lang="nl-BE" sz="2400">
                <a:solidFill>
                  <a:schemeClr val="tx1"/>
                </a:solidFill>
              </a:rPr>
              <a:t>Dit jaar:</a:t>
            </a:r>
          </a:p>
          <a:p>
            <a:pPr marL="285750" indent="-285750">
              <a:buFontTx/>
              <a:buChar char="-"/>
            </a:pPr>
            <a:r>
              <a:rPr lang="nl-BE" sz="2400">
                <a:solidFill>
                  <a:schemeClr val="tx1"/>
                </a:solidFill>
              </a:rPr>
              <a:t>kijken naar </a:t>
            </a:r>
            <a:r>
              <a:rPr lang="nl-BE" sz="2400" b="1">
                <a:solidFill>
                  <a:schemeClr val="tx1"/>
                </a:solidFill>
              </a:rPr>
              <a:t>inbedding in lopende PLG’s vanuit begeleiding scan</a:t>
            </a:r>
          </a:p>
          <a:p>
            <a:pPr marL="285750" indent="-285750">
              <a:buFontTx/>
              <a:buChar char="-"/>
            </a:pPr>
            <a:r>
              <a:rPr lang="nl-BE" sz="2400" b="1">
                <a:solidFill>
                  <a:schemeClr val="tx1"/>
                </a:solidFill>
              </a:rPr>
              <a:t>Lerend netwerk GOK</a:t>
            </a:r>
            <a:r>
              <a:rPr lang="nl-BE" sz="2400">
                <a:solidFill>
                  <a:schemeClr val="tx1"/>
                </a:solidFill>
              </a:rPr>
              <a:t>: reflectie op werken met de GOK- wijs en hoe van  GOK- wijs te groeien naar een wijs beleid leerlingenbegeleiding inclusief GOK- beleid. Het resultaat van dit netwerk krijgt een plaats in de materialenbank LLB van de navigator onder de tegel GOK.</a:t>
            </a:r>
          </a:p>
          <a:p>
            <a:pPr marL="285750" indent="-285750">
              <a:buFontTx/>
              <a:buChar char="-"/>
            </a:pPr>
            <a:r>
              <a:rPr lang="nl-BE" sz="2400">
                <a:solidFill>
                  <a:schemeClr val="tx1"/>
                </a:solidFill>
              </a:rPr>
              <a:t>Volgend schooljaar groeien we naar het </a:t>
            </a:r>
            <a:r>
              <a:rPr lang="nl-BE" sz="2400" b="1">
                <a:solidFill>
                  <a:schemeClr val="tx1"/>
                </a:solidFill>
              </a:rPr>
              <a:t>opzetten van PLG’s LLB </a:t>
            </a:r>
            <a:r>
              <a:rPr lang="nl-BE" sz="2400">
                <a:solidFill>
                  <a:schemeClr val="tx1"/>
                </a:solidFill>
              </a:rPr>
              <a:t>binnen de verschillende scholengroepen. De ingebrachte expertise van de PBD, toegevoegdtijdens de schoolspecifieke begeleiding, kan gedeeld en vermenigvuldigd worden. </a:t>
            </a:r>
          </a:p>
          <a:p>
            <a:r>
              <a:rPr lang="nl-BE" sz="2400" b="1">
                <a:solidFill>
                  <a:schemeClr val="tx1"/>
                </a:solidFill>
              </a:rPr>
              <a:t> </a:t>
            </a:r>
          </a:p>
          <a:p>
            <a:pPr marL="285750" indent="-285750">
              <a:buFontTx/>
              <a:buChar char="-"/>
            </a:pPr>
            <a:endParaRPr lang="nl-BE" sz="2000"/>
          </a:p>
          <a:p>
            <a:endParaRPr lang="nl-BE" sz="200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125242AD-0BDE-954B-8507-19A58D3F1A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604" y="269858"/>
            <a:ext cx="3154191" cy="251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8665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385C20-7CEB-804C-B317-0FB89C21F2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PI/ VT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5432A150-9049-2A4D-8EA7-F4D2E94496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Ondersteunen via intensieve begeleiding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A690643E-3099-1F4C-992E-96D529DAC93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0458" y="3269395"/>
            <a:ext cx="9674578" cy="2759802"/>
          </a:xfrm>
        </p:spPr>
        <p:txBody>
          <a:bodyPr>
            <a:noAutofit/>
          </a:bodyPr>
          <a:lstStyle/>
          <a:p>
            <a:r>
              <a:rPr lang="nl-BE" sz="2400">
                <a:solidFill>
                  <a:schemeClr val="tx1"/>
                </a:solidFill>
              </a:rPr>
              <a:t>De PBD investeert </a:t>
            </a:r>
            <a:r>
              <a:rPr lang="nl-BE" sz="2400" b="1">
                <a:solidFill>
                  <a:schemeClr val="tx1"/>
                </a:solidFill>
              </a:rPr>
              <a:t>voor 3 jaar in vier PBD begeleiders.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</a:rPr>
              <a:t>Ze staan in voor een intensieve begeleiding van </a:t>
            </a:r>
            <a:r>
              <a:rPr lang="nl-BE" sz="2400" b="1">
                <a:solidFill>
                  <a:schemeClr val="tx1"/>
                </a:solidFill>
              </a:rPr>
              <a:t>een 120 tal scholen </a:t>
            </a:r>
            <a:r>
              <a:rPr lang="nl-BE" sz="2400">
                <a:solidFill>
                  <a:schemeClr val="tx1"/>
                </a:solidFill>
              </a:rPr>
              <a:t>op de schoolvloer.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BE" sz="2400">
                <a:solidFill>
                  <a:schemeClr val="tx1"/>
                </a:solidFill>
              </a:rPr>
              <a:t>Zij zullen </a:t>
            </a:r>
            <a:r>
              <a:rPr lang="nl-BE" sz="2400" b="1">
                <a:solidFill>
                  <a:schemeClr val="tx1"/>
                </a:solidFill>
              </a:rPr>
              <a:t>de tools en inhouden aan van de materialenbank LLB en beleid implementeren op schoolniveau</a:t>
            </a:r>
            <a:r>
              <a:rPr lang="nl-BE" sz="2400">
                <a:solidFill>
                  <a:schemeClr val="tx1"/>
                </a:solidFill>
              </a:rPr>
              <a:t> met als doel </a:t>
            </a:r>
            <a:r>
              <a:rPr lang="nl-BE" sz="2400" b="1">
                <a:solidFill>
                  <a:schemeClr val="tx1"/>
                </a:solidFill>
              </a:rPr>
              <a:t>kwalitatieve leerlingenbegeleiding inclusief GOK- beleid uit te rollen. </a:t>
            </a:r>
          </a:p>
          <a:p>
            <a:endParaRPr lang="nl-BE" sz="2000">
              <a:solidFill>
                <a:schemeClr val="tx1"/>
              </a:solidFill>
            </a:endParaRP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7CCBD0D2-3715-8841-8223-E29FB6DB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087" y="225082"/>
            <a:ext cx="3135043" cy="2970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372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54FCCF91-F895-9D42-9293-7C28A29A9A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54695" y="2178002"/>
            <a:ext cx="7362782" cy="431650"/>
          </a:xfrm>
        </p:spPr>
        <p:txBody>
          <a:bodyPr/>
          <a:lstStyle/>
          <a:p>
            <a:r>
              <a:rPr lang="nl-BE" b="1" i="1"/>
              <a:t>Planning</a:t>
            </a:r>
          </a:p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1683847-95FB-7045-A0C3-ED1BE7391A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963896" y="3375265"/>
            <a:ext cx="10679464" cy="2553694"/>
          </a:xfrm>
        </p:spPr>
        <p:txBody>
          <a:bodyPr>
            <a:normAutofit/>
          </a:bodyPr>
          <a:lstStyle/>
          <a:p>
            <a:r>
              <a:rPr lang="nl-BE" sz="2400">
                <a:solidFill>
                  <a:schemeClr val="tx1"/>
                </a:solidFill>
              </a:rPr>
              <a:t>Okt/ nov tot eind december: scan+ voorbereiding stratgie begeleiding traject</a:t>
            </a:r>
          </a:p>
          <a:p>
            <a:r>
              <a:rPr lang="nl-BE" sz="2000">
                <a:solidFill>
                  <a:srgbClr val="F0873B"/>
                </a:solidFill>
              </a:rPr>
              <a:t>Nulmeting november / december 2021 (scan)</a:t>
            </a:r>
          </a:p>
          <a:p>
            <a:r>
              <a:rPr lang="nl-BE" sz="2400">
                <a:solidFill>
                  <a:schemeClr val="tx1"/>
                </a:solidFill>
              </a:rPr>
              <a:t>Jaar 1 (groep 60 scholen reeks 1): 1 januari 22 tot 1  Januari 23</a:t>
            </a:r>
          </a:p>
          <a:p>
            <a:r>
              <a:rPr lang="en-US" sz="2000" err="1">
                <a:solidFill>
                  <a:srgbClr val="F0873B"/>
                </a:solidFill>
              </a:rPr>
              <a:t>Effectmeting</a:t>
            </a:r>
            <a:r>
              <a:rPr lang="en-US" sz="2000">
                <a:solidFill>
                  <a:srgbClr val="F0873B"/>
                </a:solidFill>
              </a:rPr>
              <a:t>  meting </a:t>
            </a:r>
            <a:r>
              <a:rPr lang="en-US" sz="2000" err="1">
                <a:solidFill>
                  <a:srgbClr val="F0873B"/>
                </a:solidFill>
              </a:rPr>
              <a:t>november</a:t>
            </a:r>
            <a:r>
              <a:rPr lang="en-US" sz="2000">
                <a:solidFill>
                  <a:srgbClr val="F0873B"/>
                </a:solidFill>
              </a:rPr>
              <a:t> / </a:t>
            </a:r>
            <a:r>
              <a:rPr lang="en-US" sz="2000" err="1">
                <a:solidFill>
                  <a:srgbClr val="F0873B"/>
                </a:solidFill>
              </a:rPr>
              <a:t>december</a:t>
            </a:r>
            <a:r>
              <a:rPr lang="en-US" sz="2000">
                <a:solidFill>
                  <a:srgbClr val="F0873B"/>
                </a:solidFill>
              </a:rPr>
              <a:t> 2023 (scan)</a:t>
            </a:r>
            <a:endParaRPr lang="nl-BE" sz="2000">
              <a:solidFill>
                <a:srgbClr val="F0873B"/>
              </a:solidFill>
            </a:endParaRPr>
          </a:p>
          <a:p>
            <a:r>
              <a:rPr lang="nl-BE" sz="2400">
                <a:solidFill>
                  <a:schemeClr val="tx1"/>
                </a:solidFill>
              </a:rPr>
              <a:t>Jaar2 (groep 60 scholen reeks 2) : 1 januari 23 tot 1  Januari</a:t>
            </a:r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4EDDC29-CD7C-0F49-98F1-D334FAB4D5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1600" y="929041"/>
            <a:ext cx="9001760" cy="914999"/>
          </a:xfrm>
        </p:spPr>
        <p:txBody>
          <a:bodyPr>
            <a:normAutofit fontScale="90000"/>
          </a:bodyPr>
          <a:lstStyle/>
          <a:p>
            <a:r>
              <a:rPr lang="nl-BE"/>
              <a:t>Intensieve begeleiding op schoolniveau (VT)</a:t>
            </a:r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8DAABB61-EAAF-0A48-97CC-3910195ED6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075" y="358719"/>
            <a:ext cx="2169844" cy="205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7324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01683847-95FB-7045-A0C3-ED1BE7391A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7022" y="957150"/>
            <a:ext cx="10679464" cy="5387206"/>
          </a:xfrm>
        </p:spPr>
        <p:txBody>
          <a:bodyPr>
            <a:noAutofit/>
          </a:bodyPr>
          <a:lstStyle/>
          <a:p>
            <a:pPr lvl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nl-BE" altLang="nl-BE" sz="2000" b="1" i="1">
              <a:solidFill>
                <a:srgbClr val="F088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nl-BE" altLang="nl-BE" sz="2000" b="1" i="1">
              <a:solidFill>
                <a:srgbClr val="F088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nl-BE" altLang="nl-BE" sz="2000" b="1" i="1">
              <a:solidFill>
                <a:srgbClr val="F088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nl-BE" altLang="nl-BE" sz="2000" b="1" i="1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Verdeling over scholengroepen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nl-BE" sz="2400" b="1">
                <a:solidFill>
                  <a:schemeClr val="tx1"/>
                </a:solidFill>
              </a:rPr>
              <a:t>Criteria:</a:t>
            </a:r>
            <a:endParaRPr lang="nl-BE" altLang="nl-BE" sz="2400">
              <a:solidFill>
                <a:schemeClr val="tx1"/>
              </a:solidFill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nl-BE" altLang="nl-BE" sz="2400" b="1">
                <a:solidFill>
                  <a:schemeClr val="tx1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Criterium 1: LLB voor iedereen. Iedere scholengroep 1 traject.</a:t>
            </a:r>
            <a:endParaRPr lang="nl-BE" altLang="nl-BE" sz="2400">
              <a:solidFill>
                <a:schemeClr val="tx1"/>
              </a:solidFill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nl-BE" altLang="nl-BE" sz="2400" b="1">
                <a:solidFill>
                  <a:schemeClr val="tx1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Criterium 2: OKI (cijfers 19-20 BAO+ SO)</a:t>
            </a:r>
            <a:endParaRPr lang="nl-BE" altLang="nl-BE" sz="2400">
              <a:solidFill>
                <a:schemeClr val="tx1"/>
              </a:solidFill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nl-BE" altLang="nl-BE" sz="2400" b="1">
                <a:solidFill>
                  <a:schemeClr val="tx1"/>
                </a:solidFill>
                <a:latin typeface="Calibri Light" panose="020F03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Criterium 3: leerlingencijfers</a:t>
            </a:r>
          </a:p>
          <a:p>
            <a:endParaRPr lang="nl-BE" sz="2000" b="1" i="1">
              <a:solidFill>
                <a:srgbClr val="F0873B"/>
              </a:solidFill>
            </a:endParaRPr>
          </a:p>
          <a:p>
            <a:pPr algn="ctr"/>
            <a:r>
              <a:rPr lang="nl-BE" sz="2000" b="1" i="1">
                <a:solidFill>
                  <a:srgbClr val="F0873B"/>
                </a:solidFill>
              </a:rPr>
              <a:t>Verdeling binnen scholengroep</a:t>
            </a:r>
          </a:p>
          <a:p>
            <a:r>
              <a:rPr lang="nl-BE" sz="2400" b="1">
                <a:solidFill>
                  <a:schemeClr val="tx1"/>
                </a:solidFill>
              </a:rPr>
              <a:t>Criteria:</a:t>
            </a:r>
            <a:br>
              <a:rPr lang="nl-BE" sz="2400">
                <a:solidFill>
                  <a:schemeClr val="tx1"/>
                </a:solidFill>
              </a:rPr>
            </a:br>
            <a:r>
              <a:rPr lang="nl-BE" sz="2400">
                <a:solidFill>
                  <a:schemeClr val="tx1"/>
                </a:solidFill>
              </a:rPr>
              <a:t>- laag scoren scan</a:t>
            </a:r>
            <a:br>
              <a:rPr lang="nl-BE" sz="2400">
                <a:solidFill>
                  <a:schemeClr val="tx1"/>
                </a:solidFill>
              </a:rPr>
            </a:br>
            <a:r>
              <a:rPr lang="nl-BE" sz="2400">
                <a:solidFill>
                  <a:schemeClr val="tx1"/>
                </a:solidFill>
              </a:rPr>
              <a:t>- feitenlijke noden (reflectiegesprekken)</a:t>
            </a:r>
            <a:br>
              <a:rPr lang="nl-BE" sz="2400">
                <a:solidFill>
                  <a:schemeClr val="tx1"/>
                </a:solidFill>
              </a:rPr>
            </a:br>
            <a:r>
              <a:rPr lang="nl-BE" sz="2400">
                <a:solidFill>
                  <a:schemeClr val="tx1"/>
                </a:solidFill>
              </a:rPr>
              <a:t>- transfereerbaarheid (ifv PLG)</a:t>
            </a:r>
            <a:br>
              <a:rPr lang="nl-BE" sz="2400">
                <a:solidFill>
                  <a:schemeClr val="tx1"/>
                </a:solidFill>
              </a:rPr>
            </a:br>
            <a:r>
              <a:rPr lang="nl-BE" sz="2400">
                <a:solidFill>
                  <a:schemeClr val="tx1"/>
                </a:solidFill>
              </a:rPr>
              <a:t>- goesting</a:t>
            </a:r>
            <a:br>
              <a:rPr lang="nl-BE" sz="2000"/>
            </a:br>
            <a:r>
              <a:rPr lang="nl-BE" sz="2000"/>
              <a:t>…..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nl-BE" altLang="nl-BE" sz="2000">
              <a:solidFill>
                <a:schemeClr val="tx1"/>
              </a:solidFill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FF95919F-12BE-B84E-AA24-C4CAD90037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4919" y="129290"/>
            <a:ext cx="2169844" cy="2055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4306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459C64-2D8D-E84C-8417-4AC336BFD1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Opleidingen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BFD0F0D-66EE-7C49-83CD-B1E253ED9C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Ondersteuning door training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986FB09-8512-1E4E-9D78-0992776211A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84275" y="3118500"/>
            <a:ext cx="9493414" cy="2616255"/>
          </a:xfrm>
        </p:spPr>
        <p:txBody>
          <a:bodyPr>
            <a:normAutofit fontScale="92500"/>
          </a:bodyPr>
          <a:lstStyle/>
          <a:p>
            <a:r>
              <a:rPr lang="nl-BE" sz="2400">
                <a:solidFill>
                  <a:schemeClr val="tx1"/>
                </a:solidFill>
              </a:rPr>
              <a:t>Om </a:t>
            </a:r>
            <a:r>
              <a:rPr lang="nl-BE" sz="2400" b="1">
                <a:solidFill>
                  <a:schemeClr val="tx1"/>
                </a:solidFill>
              </a:rPr>
              <a:t>ZOCO’s en coördinatoren leerlingenbegeleiding </a:t>
            </a:r>
            <a:r>
              <a:rPr lang="nl-BE" sz="2400">
                <a:solidFill>
                  <a:schemeClr val="tx1"/>
                </a:solidFill>
              </a:rPr>
              <a:t>de mogelijkheid te geven om hun vaardigheden te trainen en </a:t>
            </a:r>
            <a:r>
              <a:rPr lang="nl-BE" sz="2400" b="1">
                <a:solidFill>
                  <a:schemeClr val="tx1"/>
                </a:solidFill>
              </a:rPr>
              <a:t>meer zicht te krijgen op hun rollen en taken organiseren we de opleiding ZOCO en de opleiding CO LLB.</a:t>
            </a:r>
          </a:p>
          <a:p>
            <a:endParaRPr lang="nl-BE" sz="2400">
              <a:solidFill>
                <a:schemeClr val="tx1"/>
              </a:solidFill>
            </a:endParaRPr>
          </a:p>
          <a:p>
            <a:r>
              <a:rPr lang="nl-BE" sz="2400">
                <a:solidFill>
                  <a:schemeClr val="tx1"/>
                </a:solidFill>
              </a:rPr>
              <a:t>Voor de </a:t>
            </a:r>
            <a:r>
              <a:rPr lang="nl-BE" sz="2400" b="1">
                <a:solidFill>
                  <a:schemeClr val="tx1"/>
                </a:solidFill>
              </a:rPr>
              <a:t>coördinatoren van ondersteuningsnetwerk </a:t>
            </a:r>
            <a:r>
              <a:rPr lang="nl-BE" sz="2400">
                <a:solidFill>
                  <a:schemeClr val="tx1"/>
                </a:solidFill>
              </a:rPr>
              <a:t>is er ook een specifieke opleiding die hen leert aan de slag gaan met </a:t>
            </a:r>
            <a:r>
              <a:rPr lang="nl-BE" sz="2400" b="1">
                <a:solidFill>
                  <a:schemeClr val="tx1"/>
                </a:solidFill>
              </a:rPr>
              <a:t>referentiekaders en hen traint in het opnemen van deze coördinerende rol.  </a:t>
            </a:r>
          </a:p>
          <a:p>
            <a:endParaRPr lang="nl-BE" sz="2000"/>
          </a:p>
        </p:txBody>
      </p:sp>
    </p:spTree>
    <p:extLst>
      <p:ext uri="{BB962C8B-B14F-4D97-AF65-F5344CB8AC3E}">
        <p14:creationId xmlns:p14="http://schemas.microsoft.com/office/powerpoint/2010/main" val="56240378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459C64-2D8D-E84C-8417-4AC336BFD1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Flankerend nascholingsaanbod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4BFD0F0D-66EE-7C49-83CD-B1E253ED9C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Ondersteuning door nascholing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986FB09-8512-1E4E-9D78-0992776211A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084275" y="3118500"/>
            <a:ext cx="9493414" cy="2616255"/>
          </a:xfrm>
        </p:spPr>
        <p:txBody>
          <a:bodyPr>
            <a:normAutofit lnSpcReduction="10000"/>
          </a:bodyPr>
          <a:lstStyle/>
          <a:p>
            <a:r>
              <a:rPr lang="nl-BE" sz="2400">
                <a:solidFill>
                  <a:schemeClr val="tx1"/>
                </a:solidFill>
              </a:rPr>
              <a:t>Je vindt</a:t>
            </a:r>
            <a:r>
              <a:rPr lang="nl-NL" sz="2400">
                <a:solidFill>
                  <a:schemeClr val="tx1"/>
                </a:solidFill>
              </a:rPr>
              <a:t> trainingen die focussen op het </a:t>
            </a:r>
            <a:r>
              <a:rPr lang="nl-NL" sz="2400" b="1">
                <a:solidFill>
                  <a:schemeClr val="tx1"/>
                </a:solidFill>
              </a:rPr>
              <a:t>wegnemen van barrières </a:t>
            </a:r>
            <a:r>
              <a:rPr lang="nl-NL" sz="2400">
                <a:solidFill>
                  <a:schemeClr val="tx1"/>
                </a:solidFill>
              </a:rPr>
              <a:t>voor leren zoals hoogbegaafdheid, motivatieverlies, </a:t>
            </a:r>
            <a:r>
              <a:rPr lang="nl-NL" sz="2400" err="1">
                <a:solidFill>
                  <a:schemeClr val="tx1"/>
                </a:solidFill>
              </a:rPr>
              <a:t>anderstaligheid</a:t>
            </a:r>
            <a:r>
              <a:rPr lang="nl-NL" sz="2400">
                <a:solidFill>
                  <a:schemeClr val="tx1"/>
                </a:solidFill>
              </a:rPr>
              <a:t>, diversiteit e.d. We kiezen ook voor trainingen die je sterker maken in je interactie met de klas én met individuele leerlingen.</a:t>
            </a:r>
            <a:r>
              <a:rPr lang="nl-BE" sz="2400">
                <a:solidFill>
                  <a:schemeClr val="tx1"/>
                </a:solidFill>
              </a:rPr>
              <a:t> </a:t>
            </a:r>
          </a:p>
          <a:p>
            <a:endParaRPr lang="nl-BE" sz="2400">
              <a:solidFill>
                <a:schemeClr val="tx1"/>
              </a:solidFill>
            </a:endParaRPr>
          </a:p>
          <a:p>
            <a:r>
              <a:rPr lang="nl-BE" sz="2400">
                <a:solidFill>
                  <a:schemeClr val="tx1"/>
                </a:solidFill>
              </a:rPr>
              <a:t>Dit aanbod wordt continu geactualiseerd en is steeds te raadplegen in onze catalogus op de GO! pro in de </a:t>
            </a:r>
            <a:r>
              <a:rPr lang="nl-BE" sz="2000" b="1" u="sng">
                <a:hlinkClick r:id="rId2"/>
              </a:rPr>
              <a:t>nascholingscatalogus</a:t>
            </a:r>
            <a:r>
              <a:rPr lang="nl-BE" sz="2000"/>
              <a:t>.</a:t>
            </a:r>
          </a:p>
          <a:p>
            <a:endParaRPr lang="nl-BE" sz="2000"/>
          </a:p>
        </p:txBody>
      </p:sp>
    </p:spTree>
    <p:extLst>
      <p:ext uri="{BB962C8B-B14F-4D97-AF65-F5344CB8AC3E}">
        <p14:creationId xmlns:p14="http://schemas.microsoft.com/office/powerpoint/2010/main" val="17325752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/>
              <a:t>Vervolg netwerk </a:t>
            </a:r>
            <a:br>
              <a:rPr lang="nl-BE"/>
            </a:br>
            <a:r>
              <a:rPr lang="nl-BE"/>
              <a:t>Schooljaar 21-22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BE"/>
          </a:p>
        </p:txBody>
      </p:sp>
      <p:pic>
        <p:nvPicPr>
          <p:cNvPr id="6146" name="Picture 2" descr="Vlaamse overheid: netwerk van informatiebeheerders | Vlaanderen Intern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1" r="16121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49371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261039" y="1532222"/>
            <a:ext cx="7362782" cy="4316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nl-BE">
                <a:latin typeface="Flanders Art Sans"/>
              </a:rPr>
              <a:t> Samenvatting van geformuleerde leervragen 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72539" y="2236416"/>
            <a:ext cx="11177921" cy="387108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nl-BE"/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261039" y="564408"/>
            <a:ext cx="8785812" cy="925160"/>
          </a:xfrm>
        </p:spPr>
        <p:txBody>
          <a:bodyPr/>
          <a:lstStyle/>
          <a:p>
            <a:r>
              <a:rPr lang="nl-BE"/>
              <a:t>Eerstvolgende netwerksessie</a:t>
            </a:r>
          </a:p>
        </p:txBody>
      </p:sp>
    </p:spTree>
    <p:extLst>
      <p:ext uri="{BB962C8B-B14F-4D97-AF65-F5344CB8AC3E}">
        <p14:creationId xmlns:p14="http://schemas.microsoft.com/office/powerpoint/2010/main" val="5375911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nl-BE">
                <a:latin typeface="Flanders Art Sans"/>
              </a:rPr>
              <a:t>Schooljaar 2021-2022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707874" y="2726079"/>
            <a:ext cx="10143211" cy="29527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Een digitale of fysieke bijeenkomst? </a:t>
            </a:r>
            <a:endParaRPr lang="nl-BE" sz="2400">
              <a:solidFill>
                <a:schemeClr val="tx1"/>
              </a:solidFill>
            </a:endParaRPr>
          </a:p>
          <a:p>
            <a:pPr marL="342900" indent="-342900">
              <a:buChar char="•"/>
            </a:pPr>
            <a:endParaRPr lang="nl-BE" sz="2400">
              <a:solidFill>
                <a:schemeClr val="tx1"/>
              </a:solidFill>
              <a:latin typeface="Flanders Art Sans"/>
            </a:endParaRPr>
          </a:p>
          <a:p>
            <a:pPr marL="342900" indent="-342900"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Datum: </a:t>
            </a:r>
          </a:p>
          <a:p>
            <a:pPr marL="971550" lvl="1" indent="-285750"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21 januari 14.00u - 16.00u</a:t>
            </a:r>
          </a:p>
          <a:p>
            <a:pPr marL="971550" lvl="1" indent="-285750"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17 maart 14.00u - 16.00u</a:t>
            </a:r>
            <a:endParaRPr lang="nl-BE" sz="2400">
              <a:solidFill>
                <a:schemeClr val="tx1"/>
              </a:solidFill>
            </a:endParaRPr>
          </a:p>
          <a:p>
            <a:pPr marL="971550" lvl="1" indent="-285750">
              <a:buChar char="•"/>
            </a:pPr>
            <a:r>
              <a:rPr lang="nl-BE" sz="2400">
                <a:solidFill>
                  <a:schemeClr val="tx1"/>
                </a:solidFill>
                <a:latin typeface="Flanders Art Sans"/>
              </a:rPr>
              <a:t>12 mei 14.00u - 16.00u</a:t>
            </a:r>
            <a:endParaRPr lang="nl-BE" sz="2400">
              <a:solidFill>
                <a:schemeClr val="tx1"/>
              </a:solidFill>
            </a:endParaRPr>
          </a:p>
          <a:p>
            <a:endParaRPr lang="nl-BE" sz="2400">
              <a:solidFill>
                <a:schemeClr val="tx1"/>
              </a:solidFill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Geplande bijeenkomsten </a:t>
            </a:r>
          </a:p>
        </p:txBody>
      </p:sp>
    </p:spTree>
    <p:extLst>
      <p:ext uri="{BB962C8B-B14F-4D97-AF65-F5344CB8AC3E}">
        <p14:creationId xmlns:p14="http://schemas.microsoft.com/office/powerpoint/2010/main" val="13431551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>
          <a:xfrm>
            <a:off x="214076" y="1854201"/>
            <a:ext cx="7362782" cy="431650"/>
          </a:xfrm>
        </p:spPr>
        <p:txBody>
          <a:bodyPr/>
          <a:lstStyle/>
          <a:p>
            <a:r>
              <a:rPr lang="nl-BE"/>
              <a:t> Delen en samenwerken </a:t>
            </a:r>
          </a:p>
        </p:txBody>
      </p:sp>
      <p:pic>
        <p:nvPicPr>
          <p:cNvPr id="5" name="Afbeelding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4624" y="1802129"/>
            <a:ext cx="4934309" cy="4890513"/>
          </a:xfrm>
          <a:prstGeom prst="rect">
            <a:avLst/>
          </a:prstGeom>
        </p:spPr>
      </p:pic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Teamsite ‘lerend netwerk GOK’</a:t>
            </a:r>
          </a:p>
        </p:txBody>
      </p:sp>
    </p:spTree>
    <p:extLst>
      <p:ext uri="{BB962C8B-B14F-4D97-AF65-F5344CB8AC3E}">
        <p14:creationId xmlns:p14="http://schemas.microsoft.com/office/powerpoint/2010/main" val="3322028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/>
              <a:t>Hoe verliep deze eerste netwerksessie? </a:t>
            </a: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/>
              <a:t>Tip &amp; top</a:t>
            </a:r>
          </a:p>
        </p:txBody>
      </p:sp>
      <p:graphicFrame>
        <p:nvGraphicFramePr>
          <p:cNvPr id="5" name="Tabel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8421861"/>
              </p:ext>
            </p:extLst>
          </p:nvPr>
        </p:nvGraphicFramePr>
        <p:xfrm>
          <a:off x="1652439" y="2719669"/>
          <a:ext cx="8128000" cy="34395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445963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657003684"/>
                    </a:ext>
                  </a:extLst>
                </a:gridCol>
              </a:tblGrid>
              <a:tr h="573265">
                <a:tc>
                  <a:txBody>
                    <a:bodyPr/>
                    <a:lstStyle/>
                    <a:p>
                      <a:pPr algn="ctr"/>
                      <a:r>
                        <a:rPr lang="nl-BE" sz="2800"/>
                        <a:t>TOP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BE" sz="2800"/>
                        <a:t>TIP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6217825"/>
                  </a:ext>
                </a:extLst>
              </a:tr>
              <a:tr h="573265"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4794414"/>
                  </a:ext>
                </a:extLst>
              </a:tr>
              <a:tr h="573265"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0871134"/>
                  </a:ext>
                </a:extLst>
              </a:tr>
              <a:tr h="573265"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4915855"/>
                  </a:ext>
                </a:extLst>
              </a:tr>
              <a:tr h="573265"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06534936"/>
                  </a:ext>
                </a:extLst>
              </a:tr>
              <a:tr h="573265"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B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81471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84635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249733" y="9585886"/>
            <a:ext cx="5638322" cy="670697"/>
          </a:xfrm>
        </p:spPr>
        <p:txBody>
          <a:bodyPr>
            <a:normAutofit/>
          </a:bodyPr>
          <a:lstStyle/>
          <a:p>
            <a:endParaRPr lang="nl-BE"/>
          </a:p>
        </p:txBody>
      </p:sp>
      <p:pic>
        <p:nvPicPr>
          <p:cNvPr id="5122" name="Picture 2" descr="Dank U Dank Betuigen Dankbaarheid Nota Op Een Teken Stockvectorkunst en  meer beelden van Emoticon - i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3832" y="724619"/>
            <a:ext cx="5730785" cy="5730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9571102"/>
      </p:ext>
    </p:extLst>
  </p:cSld>
  <p:clrMapOvr>
    <a:masterClrMapping/>
  </p:clrMapOvr>
</p:sld>
</file>

<file path=ppt/theme/theme1.xml><?xml version="1.0" encoding="utf-8"?>
<a:theme xmlns:a="http://schemas.openxmlformats.org/drawingml/2006/main" name="GO!-Magenta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9140710C-E770-4D04-AE9B-29989F4EA45E}"/>
    </a:ext>
  </a:extLst>
</a:theme>
</file>

<file path=ppt/theme/theme2.xml><?xml version="1.0" encoding="utf-8"?>
<a:theme xmlns:a="http://schemas.openxmlformats.org/drawingml/2006/main" name="02_GO!-Blauw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0594ED0E-768C-479C-AF54-41B74362B4E1}"/>
    </a:ext>
  </a:extLst>
</a:theme>
</file>

<file path=ppt/theme/theme3.xml><?xml version="1.0" encoding="utf-8"?>
<a:theme xmlns:a="http://schemas.openxmlformats.org/drawingml/2006/main" name="03_GO!-Oranje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A7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6ADD8168-B670-4BB1-8C28-1EEA78D7D27D}"/>
    </a:ext>
  </a:extLst>
</a:theme>
</file>

<file path=ppt/theme/theme4.xml><?xml version="1.0" encoding="utf-8"?>
<a:theme xmlns:a="http://schemas.openxmlformats.org/drawingml/2006/main" name="04_GO!-Groen">
  <a:themeElements>
    <a:clrScheme name="GO!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A7BA19"/>
      </a:accent4>
      <a:accent5>
        <a:srgbClr val="8369D5"/>
      </a:accent5>
      <a:accent6>
        <a:srgbClr val="FF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DAEBD9E0-A8D9-4069-931B-10677D5BEAD1}"/>
    </a:ext>
  </a:extLst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TaxCatchAll xmlns="cfc230b1-6dd3-467a-8fcc-dfa9df38b740">
      <Value>90</Value>
      <Value>1</Value>
      <Value>14</Value>
    </TaxCatchAll>
    <_dlc_DocId xmlns="cfc230b1-6dd3-467a-8fcc-dfa9df38b740">GOPRO-1830562155-18290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lcf76f155ced4ddcb4097134ff3c332f xmlns="90099885-9432-4caf-9870-10dd17e557ce">
      <Terms xmlns="http://schemas.microsoft.com/office/infopath/2007/PartnerControls"/>
    </lcf76f155ced4ddcb4097134ff3c332f>
    <GOProMigratieBronlocatie xmlns="cfc230b1-6dd3-467a-8fcc-dfa9df38b740" xsi:nil="true"/>
    <_dlc_DocIdUrl xmlns="cfc230b1-6dd3-467a-8fcc-dfa9df38b740">
      <Url>https://gemeenschapsonderwijs.sharepoint.com/sites/prodoc/_layouts/15/DocIdRedir.aspx?ID=GOPRO-1830562155-18290</Url>
      <Description>GOPRO-1830562155-18290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  <SharedWithUsers xmlns="cfc230b1-6dd3-467a-8fcc-dfa9df38b740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8B2AD3D8-E4ED-4F9F-B9CD-6EB023AEF138}"/>
</file>

<file path=customXml/itemProps2.xml><?xml version="1.0" encoding="utf-8"?>
<ds:datastoreItem xmlns:ds="http://schemas.openxmlformats.org/officeDocument/2006/customXml" ds:itemID="{32531D34-305F-4507-B0CA-3730CD00EC06}">
  <ds:schemaRefs>
    <ds:schemaRef ds:uri="107ec48d-0b0b-4884-8e06-8b831d1a2adb"/>
    <ds:schemaRef ds:uri="3c732cd1-3dfd-4008-bff5-a5474cc5867b"/>
    <ds:schemaRef ds:uri="6300a73d-09ab-4c73-abae-4f1c321bcac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021FB17-3396-4285-822B-62F600F03DC6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F3A574F8-BF47-4DA9-A908-C9265397FFDE}"/>
</file>

<file path=docProps/app.xml><?xml version="1.0" encoding="utf-8"?>
<Properties xmlns="http://schemas.openxmlformats.org/officeDocument/2006/extended-properties" xmlns:vt="http://schemas.openxmlformats.org/officeDocument/2006/docPropsVTypes">
  <Template>Powerpoint-sjabloon-presentatie_Finaal</Template>
  <Application>Microsoft Office PowerPoint</Application>
  <PresentationFormat>Breedbeeld</PresentationFormat>
  <Slides>43</Slides>
  <Notes>4</Notes>
  <HiddenSlides>0</HiddenSlides>
  <ScaleCrop>false</ScaleCrop>
  <HeadingPairs>
    <vt:vector size="4" baseType="variant">
      <vt:variant>
        <vt:lpstr>Thema</vt:lpstr>
      </vt:variant>
      <vt:variant>
        <vt:i4>4</vt:i4>
      </vt:variant>
      <vt:variant>
        <vt:lpstr>Diatitels</vt:lpstr>
      </vt:variant>
      <vt:variant>
        <vt:i4>43</vt:i4>
      </vt:variant>
    </vt:vector>
  </HeadingPairs>
  <TitlesOfParts>
    <vt:vector size="47" baseType="lpstr">
      <vt:lpstr>GO!-Magenta</vt:lpstr>
      <vt:lpstr>02_GO!-Blauw</vt:lpstr>
      <vt:lpstr>03_GO!-Oranje</vt:lpstr>
      <vt:lpstr>04_GO!-Groen</vt:lpstr>
      <vt:lpstr>Lerend netwerk GOK 14/10/2021</vt:lpstr>
      <vt:lpstr>Programma</vt:lpstr>
      <vt:lpstr>Introductie en verwelkoming </vt:lpstr>
      <vt:lpstr>Deelnemers aan het netwerk vandaag</vt:lpstr>
      <vt:lpstr>Enkele afspraken </vt:lpstr>
      <vt:lpstr>Verwelkoming</vt:lpstr>
      <vt:lpstr>Beleidsontwikkelingen</vt:lpstr>
      <vt:lpstr>Recente beleidsontwikkelingen: (ODXXXI)  </vt:lpstr>
      <vt:lpstr>Bijkomende  ondersteuning GOK</vt:lpstr>
      <vt:lpstr>Waarom? </vt:lpstr>
      <vt:lpstr>Totstandkoming GOK-wijs</vt:lpstr>
      <vt:lpstr>Hoe is de GOK-wijs opgevat?</vt:lpstr>
      <vt:lpstr>PowerPoint-presentatie</vt:lpstr>
      <vt:lpstr>Lerend netwerk GOK</vt:lpstr>
      <vt:lpstr>Breakout sessies</vt:lpstr>
      <vt:lpstr>Vragen voor de breakout sessies:</vt:lpstr>
      <vt:lpstr>Opdeling in 5 breakout rooms</vt:lpstr>
      <vt:lpstr>PowerPoint-presentatie</vt:lpstr>
      <vt:lpstr>GO! beleid rond LLB inclusief GOK  </vt:lpstr>
      <vt:lpstr>Situering </vt:lpstr>
      <vt:lpstr>Situering</vt:lpstr>
      <vt:lpstr>Situering</vt:lpstr>
      <vt:lpstr>Resultaten en effecten</vt:lpstr>
      <vt:lpstr>Leerlingenbegeleiding in het GO! boekt resultaten en effecten</vt:lpstr>
      <vt:lpstr>Resultaten en effecten</vt:lpstr>
      <vt:lpstr>Ondersteuningsstrategie &amp; planning</vt:lpstr>
      <vt:lpstr>Aanpak ifv toenemend beleidsvoerend vermogen</vt:lpstr>
      <vt:lpstr>PowerPoint-presentatie</vt:lpstr>
      <vt:lpstr>Vanuit degelijke beginsituatieanalyse (scan LLB)</vt:lpstr>
      <vt:lpstr>Materialenbank</vt:lpstr>
      <vt:lpstr>helpdesk</vt:lpstr>
      <vt:lpstr>PLG</vt:lpstr>
      <vt:lpstr>PI/ VT</vt:lpstr>
      <vt:lpstr>Intensieve begeleiding op schoolniveau (VT)</vt:lpstr>
      <vt:lpstr>PowerPoint-presentatie</vt:lpstr>
      <vt:lpstr>Opleidingen</vt:lpstr>
      <vt:lpstr>Flankerend nascholingsaanbod</vt:lpstr>
      <vt:lpstr>Vervolg netwerk  Schooljaar 21-22</vt:lpstr>
      <vt:lpstr>Eerstvolgende netwerksessie</vt:lpstr>
      <vt:lpstr>Geplande bijeenkomsten </vt:lpstr>
      <vt:lpstr>Teamsite ‘lerend netwerk GOK’</vt:lpstr>
      <vt:lpstr>Tip &amp; top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 netwerksessie 14102021</dc:title>
  <dc:creator>Marianne De Paduwa</dc:creator>
  <cp:revision>2</cp:revision>
  <dcterms:created xsi:type="dcterms:W3CDTF">2021-03-15T17:37:13Z</dcterms:created>
  <dcterms:modified xsi:type="dcterms:W3CDTF">2021-10-18T12:59:23Z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_dlc_DocIdItemGuid">
    <vt:lpwstr>e5c9aa5c-d425-48c1-9e0a-0edb74cc0e1f</vt:lpwstr>
  </property>
  <property fmtid="{D5CDD505-2E9C-101B-9397-08002B2CF9AE}" pid="4" name="Order">
    <vt:r8>700</vt:r8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xd_Signature">
    <vt:bool>false</vt:bool>
  </property>
  <property fmtid="{D5CDD505-2E9C-101B-9397-08002B2CF9AE}" pid="13" name="GOProPublicatiestatus">
    <vt:lpwstr>1;#Online|5d773375-47c0-4896-afa8-6eac5ed3e165</vt:lpwstr>
  </property>
  <property fmtid="{D5CDD505-2E9C-101B-9397-08002B2CF9AE}" pid="14" name="GOProOnderwijsniveaus">
    <vt:lpwstr>14;#Alle onderwijsniveaus|2fe7c676-0ce6-4fab-b265-4b19c15279a5</vt:lpwstr>
  </property>
  <property fmtid="{D5CDD505-2E9C-101B-9397-08002B2CF9AE}" pid="15" name="GOProOorsprong">
    <vt:lpwstr/>
  </property>
  <property fmtid="{D5CDD505-2E9C-101B-9397-08002B2CF9AE}" pid="16" name="GOProThemas">
    <vt:lpwstr>90;#Beleid en standpunten|8e147e35-9423-4b48-9f14-15e8c830d659</vt:lpwstr>
  </property>
  <property fmtid="{D5CDD505-2E9C-101B-9397-08002B2CF9AE}" pid="17" name="GOProSchooljaar">
    <vt:lpwstr/>
  </property>
  <property fmtid="{D5CDD505-2E9C-101B-9397-08002B2CF9AE}" pid="18" name="GOProJaar">
    <vt:lpwstr/>
  </property>
  <property fmtid="{D5CDD505-2E9C-101B-9397-08002B2CF9AE}" pid="19" name="MediaServiceImageTags">
    <vt:lpwstr/>
  </property>
</Properties>
</file>