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73" r:id="rId5"/>
    <p:sldMasterId id="2147483687" r:id="rId6"/>
    <p:sldMasterId id="2147483701" r:id="rId7"/>
  </p:sldMasterIdLst>
  <p:notesMasterIdLst>
    <p:notesMasterId r:id="rId23"/>
  </p:notesMasterIdLst>
  <p:sldIdLst>
    <p:sldId id="364" r:id="rId8"/>
    <p:sldId id="392" r:id="rId9"/>
    <p:sldId id="397" r:id="rId10"/>
    <p:sldId id="381" r:id="rId11"/>
    <p:sldId id="395" r:id="rId12"/>
    <p:sldId id="402" r:id="rId13"/>
    <p:sldId id="339" r:id="rId14"/>
    <p:sldId id="408" r:id="rId15"/>
    <p:sldId id="414" r:id="rId16"/>
    <p:sldId id="367" r:id="rId17"/>
    <p:sldId id="398" r:id="rId18"/>
    <p:sldId id="404" r:id="rId19"/>
    <p:sldId id="413" r:id="rId20"/>
    <p:sldId id="415" r:id="rId21"/>
    <p:sldId id="40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4B"/>
    <a:srgbClr val="A7BA19"/>
    <a:srgbClr val="AAAAAA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073E9F-3B85-41BD-A70F-9C4FF34C9502}" v="21" dt="2022-05-02T14:56:45.6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81" d="100"/>
          <a:sy n="81" d="100"/>
        </p:scale>
        <p:origin x="74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en Lehouck" userId="9ea51683-5b8f-4b4f-967b-7bd7269b9a91" providerId="ADAL" clId="{3F619D48-AB77-4006-86B7-7348E4BF89B8}"/>
    <pc:docChg chg="undo custSel addSld delSld modSld sldOrd">
      <pc:chgData name="Katrien Lehouck" userId="9ea51683-5b8f-4b4f-967b-7bd7269b9a91" providerId="ADAL" clId="{3F619D48-AB77-4006-86B7-7348E4BF89B8}" dt="2022-04-28T13:33:54.204" v="1707" actId="14100"/>
      <pc:docMkLst>
        <pc:docMk/>
      </pc:docMkLst>
      <pc:sldChg chg="addSp delSp modSp mod ord">
        <pc:chgData name="Katrien Lehouck" userId="9ea51683-5b8f-4b4f-967b-7bd7269b9a91" providerId="ADAL" clId="{3F619D48-AB77-4006-86B7-7348E4BF89B8}" dt="2022-04-28T13:22:23.009" v="1509" actId="1076"/>
        <pc:sldMkLst>
          <pc:docMk/>
          <pc:sldMk cId="1105235156" sldId="339"/>
        </pc:sldMkLst>
        <pc:spChg chg="add del mod">
          <ac:chgData name="Katrien Lehouck" userId="9ea51683-5b8f-4b4f-967b-7bd7269b9a91" providerId="ADAL" clId="{3F619D48-AB77-4006-86B7-7348E4BF89B8}" dt="2022-04-28T13:22:10.026" v="1507" actId="478"/>
          <ac:spMkLst>
            <pc:docMk/>
            <pc:sldMk cId="1105235156" sldId="339"/>
            <ac:spMk id="2" creationId="{F1FE29AF-CBE9-4A02-9D96-5D4592B59894}"/>
          </ac:spMkLst>
        </pc:spChg>
        <pc:spChg chg="mod">
          <ac:chgData name="Katrien Lehouck" userId="9ea51683-5b8f-4b4f-967b-7bd7269b9a91" providerId="ADAL" clId="{3F619D48-AB77-4006-86B7-7348E4BF89B8}" dt="2022-04-28T13:21:16.308" v="1497" actId="20577"/>
          <ac:spMkLst>
            <pc:docMk/>
            <pc:sldMk cId="1105235156" sldId="339"/>
            <ac:spMk id="3" creationId="{DD99E849-4DE3-544B-AC9A-6339F1D14523}"/>
          </ac:spMkLst>
        </pc:spChg>
        <pc:spChg chg="mod">
          <ac:chgData name="Katrien Lehouck" userId="9ea51683-5b8f-4b4f-967b-7bd7269b9a91" providerId="ADAL" clId="{3F619D48-AB77-4006-86B7-7348E4BF89B8}" dt="2022-04-28T13:21:23.771" v="1505" actId="20577"/>
          <ac:spMkLst>
            <pc:docMk/>
            <pc:sldMk cId="1105235156" sldId="339"/>
            <ac:spMk id="71" creationId="{BA7824BD-4722-421A-91DC-2C64CD4F7514}"/>
          </ac:spMkLst>
        </pc:spChg>
        <pc:picChg chg="add mod">
          <ac:chgData name="Katrien Lehouck" userId="9ea51683-5b8f-4b4f-967b-7bd7269b9a91" providerId="ADAL" clId="{3F619D48-AB77-4006-86B7-7348E4BF89B8}" dt="2022-04-28T13:22:23.009" v="1509" actId="1076"/>
          <ac:picMkLst>
            <pc:docMk/>
            <pc:sldMk cId="1105235156" sldId="339"/>
            <ac:picMk id="7170" creationId="{9D63D62B-7F41-4E8E-9064-FD21677BEE38}"/>
          </ac:picMkLst>
        </pc:picChg>
        <pc:picChg chg="del">
          <ac:chgData name="Katrien Lehouck" userId="9ea51683-5b8f-4b4f-967b-7bd7269b9a91" providerId="ADAL" clId="{3F619D48-AB77-4006-86B7-7348E4BF89B8}" dt="2022-04-28T13:22:07.728" v="1506" actId="478"/>
          <ac:picMkLst>
            <pc:docMk/>
            <pc:sldMk cId="1105235156" sldId="339"/>
            <ac:picMk id="8194" creationId="{0AD2FD9F-A94E-4275-9F52-D08D2DC1A030}"/>
          </ac:picMkLst>
        </pc:picChg>
      </pc:sldChg>
      <pc:sldChg chg="addSp delSp modSp mod modClrScheme chgLayout">
        <pc:chgData name="Katrien Lehouck" userId="9ea51683-5b8f-4b4f-967b-7bd7269b9a91" providerId="ADAL" clId="{3F619D48-AB77-4006-86B7-7348E4BF89B8}" dt="2022-04-28T10:10:48.767" v="78"/>
        <pc:sldMkLst>
          <pc:docMk/>
          <pc:sldMk cId="1485068300" sldId="364"/>
        </pc:sldMkLst>
        <pc:spChg chg="mod ord">
          <ac:chgData name="Katrien Lehouck" userId="9ea51683-5b8f-4b4f-967b-7bd7269b9a91" providerId="ADAL" clId="{3F619D48-AB77-4006-86B7-7348E4BF89B8}" dt="2022-04-28T10:06:37.448" v="74" actId="26606"/>
          <ac:spMkLst>
            <pc:docMk/>
            <pc:sldMk cId="1485068300" sldId="364"/>
            <ac:spMk id="2" creationId="{00000000-0000-0000-0000-000000000000}"/>
          </ac:spMkLst>
        </pc:spChg>
        <pc:spChg chg="mod ord">
          <ac:chgData name="Katrien Lehouck" userId="9ea51683-5b8f-4b4f-967b-7bd7269b9a91" providerId="ADAL" clId="{3F619D48-AB77-4006-86B7-7348E4BF89B8}" dt="2022-04-28T10:06:37.448" v="74" actId="26606"/>
          <ac:spMkLst>
            <pc:docMk/>
            <pc:sldMk cId="1485068300" sldId="364"/>
            <ac:spMk id="3" creationId="{35422431-3CE8-4C97-A762-CCE82843D25C}"/>
          </ac:spMkLst>
        </pc:spChg>
        <pc:spChg chg="add del mod">
          <ac:chgData name="Katrien Lehouck" userId="9ea51683-5b8f-4b4f-967b-7bd7269b9a91" providerId="ADAL" clId="{3F619D48-AB77-4006-86B7-7348E4BF89B8}" dt="2022-04-28T10:06:03.322" v="65"/>
          <ac:spMkLst>
            <pc:docMk/>
            <pc:sldMk cId="1485068300" sldId="364"/>
            <ac:spMk id="5" creationId="{4A73D3E3-FA0F-4BF2-8510-3C4064D6534D}"/>
          </ac:spMkLst>
        </pc:spChg>
        <pc:spChg chg="add del mod">
          <ac:chgData name="Katrien Lehouck" userId="9ea51683-5b8f-4b4f-967b-7bd7269b9a91" providerId="ADAL" clId="{3F619D48-AB77-4006-86B7-7348E4BF89B8}" dt="2022-04-28T10:09:32.595" v="76"/>
          <ac:spMkLst>
            <pc:docMk/>
            <pc:sldMk cId="1485068300" sldId="364"/>
            <ac:spMk id="7" creationId="{1A040968-D116-4C06-899E-FA88909EAFF0}"/>
          </ac:spMkLst>
        </pc:spChg>
        <pc:spChg chg="add del mod">
          <ac:chgData name="Katrien Lehouck" userId="9ea51683-5b8f-4b4f-967b-7bd7269b9a91" providerId="ADAL" clId="{3F619D48-AB77-4006-86B7-7348E4BF89B8}" dt="2022-04-28T10:06:28.470" v="71" actId="26606"/>
          <ac:spMkLst>
            <pc:docMk/>
            <pc:sldMk cId="1485068300" sldId="364"/>
            <ac:spMk id="8" creationId="{27EB6AC9-4A1D-AFEE-4999-FFF05F474E19}"/>
          </ac:spMkLst>
        </pc:spChg>
        <pc:spChg chg="add del mod">
          <ac:chgData name="Katrien Lehouck" userId="9ea51683-5b8f-4b4f-967b-7bd7269b9a91" providerId="ADAL" clId="{3F619D48-AB77-4006-86B7-7348E4BF89B8}" dt="2022-04-28T10:10:48.767" v="78"/>
          <ac:spMkLst>
            <pc:docMk/>
            <pc:sldMk cId="1485068300" sldId="364"/>
            <ac:spMk id="9" creationId="{D20F9759-51AA-4B86-B3E9-5A0A55F350C1}"/>
          </ac:spMkLst>
        </pc:spChg>
        <pc:spChg chg="add del mod">
          <ac:chgData name="Katrien Lehouck" userId="9ea51683-5b8f-4b4f-967b-7bd7269b9a91" providerId="ADAL" clId="{3F619D48-AB77-4006-86B7-7348E4BF89B8}" dt="2022-04-28T10:06:10.698" v="67" actId="26606"/>
          <ac:spMkLst>
            <pc:docMk/>
            <pc:sldMk cId="1485068300" sldId="364"/>
            <ac:spMk id="11" creationId="{2B4092EB-60CE-DA13-3B5C-7499F3B5AB38}"/>
          </ac:spMkLst>
        </pc:spChg>
        <pc:spChg chg="add del mod">
          <ac:chgData name="Katrien Lehouck" userId="9ea51683-5b8f-4b4f-967b-7bd7269b9a91" providerId="ADAL" clId="{3F619D48-AB77-4006-86B7-7348E4BF89B8}" dt="2022-04-28T10:06:28.470" v="71" actId="26606"/>
          <ac:spMkLst>
            <pc:docMk/>
            <pc:sldMk cId="1485068300" sldId="364"/>
            <ac:spMk id="13" creationId="{B1DD5484-83E3-C407-0477-DEA66CF0B07E}"/>
          </ac:spMkLst>
        </pc:spChg>
        <pc:spChg chg="add del mod">
          <ac:chgData name="Katrien Lehouck" userId="9ea51683-5b8f-4b4f-967b-7bd7269b9a91" providerId="ADAL" clId="{3F619D48-AB77-4006-86B7-7348E4BF89B8}" dt="2022-04-28T10:06:28.470" v="71" actId="26606"/>
          <ac:spMkLst>
            <pc:docMk/>
            <pc:sldMk cId="1485068300" sldId="364"/>
            <ac:spMk id="15" creationId="{BA78A96B-20DF-751A-5905-BE5F40FE8171}"/>
          </ac:spMkLst>
        </pc:spChg>
        <pc:spChg chg="add del mod">
          <ac:chgData name="Katrien Lehouck" userId="9ea51683-5b8f-4b4f-967b-7bd7269b9a91" providerId="ADAL" clId="{3F619D48-AB77-4006-86B7-7348E4BF89B8}" dt="2022-04-28T10:06:37.448" v="74" actId="26606"/>
          <ac:spMkLst>
            <pc:docMk/>
            <pc:sldMk cId="1485068300" sldId="364"/>
            <ac:spMk id="17" creationId="{EEC471FD-006C-B77B-1A5B-C1C8EBFCBBE3}"/>
          </ac:spMkLst>
        </pc:spChg>
        <pc:picChg chg="add del mod ord">
          <ac:chgData name="Katrien Lehouck" userId="9ea51683-5b8f-4b4f-967b-7bd7269b9a91" providerId="ADAL" clId="{3F619D48-AB77-4006-86B7-7348E4BF89B8}" dt="2022-04-28T10:09:29.737" v="75" actId="478"/>
          <ac:picMkLst>
            <pc:docMk/>
            <pc:sldMk cId="1485068300" sldId="364"/>
            <ac:picMk id="6" creationId="{3EAB6D7B-2E27-4A30-B053-38D6C1611470}"/>
          </ac:picMkLst>
        </pc:picChg>
        <pc:picChg chg="del">
          <ac:chgData name="Katrien Lehouck" userId="9ea51683-5b8f-4b4f-967b-7bd7269b9a91" providerId="ADAL" clId="{3F619D48-AB77-4006-86B7-7348E4BF89B8}" dt="2022-04-28T10:05:59.530" v="64" actId="478"/>
          <ac:picMkLst>
            <pc:docMk/>
            <pc:sldMk cId="1485068300" sldId="364"/>
            <ac:picMk id="1026" creationId="{07298E49-D133-415B-A003-FF2395F19A9F}"/>
          </ac:picMkLst>
        </pc:picChg>
        <pc:picChg chg="add del mod">
          <ac:chgData name="Katrien Lehouck" userId="9ea51683-5b8f-4b4f-967b-7bd7269b9a91" providerId="ADAL" clId="{3F619D48-AB77-4006-86B7-7348E4BF89B8}" dt="2022-04-28T10:09:56.321" v="77" actId="478"/>
          <ac:picMkLst>
            <pc:docMk/>
            <pc:sldMk cId="1485068300" sldId="364"/>
            <ac:picMk id="1028" creationId="{901C775F-35D6-464C-8FA0-CC3A73DA0C12}"/>
          </ac:picMkLst>
        </pc:picChg>
        <pc:picChg chg="add mod">
          <ac:chgData name="Katrien Lehouck" userId="9ea51683-5b8f-4b4f-967b-7bd7269b9a91" providerId="ADAL" clId="{3F619D48-AB77-4006-86B7-7348E4BF89B8}" dt="2022-04-28T10:10:48.767" v="78"/>
          <ac:picMkLst>
            <pc:docMk/>
            <pc:sldMk cId="1485068300" sldId="364"/>
            <ac:picMk id="1030" creationId="{4479362F-BECE-440B-A4C6-FD308B64D614}"/>
          </ac:picMkLst>
        </pc:picChg>
      </pc:sldChg>
      <pc:sldChg chg="addSp delSp modSp mod">
        <pc:chgData name="Katrien Lehouck" userId="9ea51683-5b8f-4b4f-967b-7bd7269b9a91" providerId="ADAL" clId="{3F619D48-AB77-4006-86B7-7348E4BF89B8}" dt="2022-04-28T12:56:29.866" v="1307" actId="1076"/>
        <pc:sldMkLst>
          <pc:docMk/>
          <pc:sldMk cId="883598612" sldId="367"/>
        </pc:sldMkLst>
        <pc:spChg chg="mod">
          <ac:chgData name="Katrien Lehouck" userId="9ea51683-5b8f-4b4f-967b-7bd7269b9a91" providerId="ADAL" clId="{3F619D48-AB77-4006-86B7-7348E4BF89B8}" dt="2022-04-28T12:53:36.098" v="1225" actId="20577"/>
          <ac:spMkLst>
            <pc:docMk/>
            <pc:sldMk cId="883598612" sldId="367"/>
            <ac:spMk id="3" creationId="{00000000-0000-0000-0000-000000000000}"/>
          </ac:spMkLst>
        </pc:spChg>
        <pc:spChg chg="add del mod">
          <ac:chgData name="Katrien Lehouck" userId="9ea51683-5b8f-4b4f-967b-7bd7269b9a91" providerId="ADAL" clId="{3F619D48-AB77-4006-86B7-7348E4BF89B8}" dt="2022-04-28T12:55:25.913" v="1299"/>
          <ac:spMkLst>
            <pc:docMk/>
            <pc:sldMk cId="883598612" sldId="367"/>
            <ac:spMk id="4" creationId="{F5BA0C9C-5142-43F8-A9AA-69F510AF9591}"/>
          </ac:spMkLst>
        </pc:spChg>
        <pc:spChg chg="add del mod">
          <ac:chgData name="Katrien Lehouck" userId="9ea51683-5b8f-4b4f-967b-7bd7269b9a91" providerId="ADAL" clId="{3F619D48-AB77-4006-86B7-7348E4BF89B8}" dt="2022-04-28T12:55:41.550" v="1300"/>
          <ac:spMkLst>
            <pc:docMk/>
            <pc:sldMk cId="883598612" sldId="367"/>
            <ac:spMk id="5" creationId="{5AB935A2-FFE5-4297-ACCE-17AE316E0046}"/>
          </ac:spMkLst>
        </pc:spChg>
        <pc:spChg chg="add del mod">
          <ac:chgData name="Katrien Lehouck" userId="9ea51683-5b8f-4b4f-967b-7bd7269b9a91" providerId="ADAL" clId="{3F619D48-AB77-4006-86B7-7348E4BF89B8}" dt="2022-04-28T12:56:01.788" v="1303" actId="478"/>
          <ac:spMkLst>
            <pc:docMk/>
            <pc:sldMk cId="883598612" sldId="367"/>
            <ac:spMk id="7" creationId="{2DA7FC07-4CFE-4488-A7FC-A852F9897C2C}"/>
          </ac:spMkLst>
        </pc:spChg>
        <pc:spChg chg="mod">
          <ac:chgData name="Katrien Lehouck" userId="9ea51683-5b8f-4b4f-967b-7bd7269b9a91" providerId="ADAL" clId="{3F619D48-AB77-4006-86B7-7348E4BF89B8}" dt="2022-04-28T12:56:29.866" v="1307" actId="1076"/>
          <ac:spMkLst>
            <pc:docMk/>
            <pc:sldMk cId="883598612" sldId="367"/>
            <ac:spMk id="71" creationId="{23F6722F-3C9E-4DD0-9CB2-99FB922381F0}"/>
          </ac:spMkLst>
        </pc:spChg>
        <pc:picChg chg="add del mod">
          <ac:chgData name="Katrien Lehouck" userId="9ea51683-5b8f-4b4f-967b-7bd7269b9a91" providerId="ADAL" clId="{3F619D48-AB77-4006-86B7-7348E4BF89B8}" dt="2022-04-28T12:55:54.039" v="1301" actId="478"/>
          <ac:picMkLst>
            <pc:docMk/>
            <pc:sldMk cId="883598612" sldId="367"/>
            <ac:picMk id="6" creationId="{BBE37DA3-EA29-4AAD-9367-CBFFAE3FE465}"/>
          </ac:picMkLst>
        </pc:picChg>
        <pc:picChg chg="del">
          <ac:chgData name="Katrien Lehouck" userId="9ea51683-5b8f-4b4f-967b-7bd7269b9a91" providerId="ADAL" clId="{3F619D48-AB77-4006-86B7-7348E4BF89B8}" dt="2022-04-28T12:55:22.676" v="1298" actId="478"/>
          <ac:picMkLst>
            <pc:docMk/>
            <pc:sldMk cId="883598612" sldId="367"/>
            <ac:picMk id="5124" creationId="{57EA0DE9-CFD5-40DC-8A5F-158C656E47C2}"/>
          </ac:picMkLst>
        </pc:picChg>
        <pc:picChg chg="add mod ord">
          <ac:chgData name="Katrien Lehouck" userId="9ea51683-5b8f-4b4f-967b-7bd7269b9a91" providerId="ADAL" clId="{3F619D48-AB77-4006-86B7-7348E4BF89B8}" dt="2022-04-28T12:56:18.943" v="1306" actId="1076"/>
          <ac:picMkLst>
            <pc:docMk/>
            <pc:sldMk cId="883598612" sldId="367"/>
            <ac:picMk id="5126" creationId="{4DCE0C55-2416-4BB6-B48C-4C1C147216D3}"/>
          </ac:picMkLst>
        </pc:picChg>
      </pc:sldChg>
      <pc:sldChg chg="del">
        <pc:chgData name="Katrien Lehouck" userId="9ea51683-5b8f-4b4f-967b-7bd7269b9a91" providerId="ADAL" clId="{3F619D48-AB77-4006-86B7-7348E4BF89B8}" dt="2022-04-28T13:28:20.957" v="1694" actId="2696"/>
        <pc:sldMkLst>
          <pc:docMk/>
          <pc:sldMk cId="3723244105" sldId="374"/>
        </pc:sldMkLst>
      </pc:sldChg>
      <pc:sldChg chg="modSp mod">
        <pc:chgData name="Katrien Lehouck" userId="9ea51683-5b8f-4b4f-967b-7bd7269b9a91" providerId="ADAL" clId="{3F619D48-AB77-4006-86B7-7348E4BF89B8}" dt="2022-04-28T11:22:14.429" v="571" actId="20577"/>
        <pc:sldMkLst>
          <pc:docMk/>
          <pc:sldMk cId="1373000684" sldId="381"/>
        </pc:sldMkLst>
        <pc:spChg chg="mod">
          <ac:chgData name="Katrien Lehouck" userId="9ea51683-5b8f-4b4f-967b-7bd7269b9a91" providerId="ADAL" clId="{3F619D48-AB77-4006-86B7-7348E4BF89B8}" dt="2022-04-28T11:22:14.429" v="571" actId="20577"/>
          <ac:spMkLst>
            <pc:docMk/>
            <pc:sldMk cId="1373000684" sldId="381"/>
            <ac:spMk id="3" creationId="{00000000-0000-0000-0000-000000000000}"/>
          </ac:spMkLst>
        </pc:spChg>
      </pc:sldChg>
      <pc:sldChg chg="addSp delSp modSp mod">
        <pc:chgData name="Katrien Lehouck" userId="9ea51683-5b8f-4b4f-967b-7bd7269b9a91" providerId="ADAL" clId="{3F619D48-AB77-4006-86B7-7348E4BF89B8}" dt="2022-04-28T12:50:15.731" v="1061" actId="20577"/>
        <pc:sldMkLst>
          <pc:docMk/>
          <pc:sldMk cId="2205978736" sldId="392"/>
        </pc:sldMkLst>
        <pc:spChg chg="mod">
          <ac:chgData name="Katrien Lehouck" userId="9ea51683-5b8f-4b4f-967b-7bd7269b9a91" providerId="ADAL" clId="{3F619D48-AB77-4006-86B7-7348E4BF89B8}" dt="2022-04-28T12:50:09.679" v="1049" actId="20577"/>
          <ac:spMkLst>
            <pc:docMk/>
            <pc:sldMk cId="2205978736" sldId="392"/>
            <ac:spMk id="5" creationId="{00000000-0000-0000-0000-000000000000}"/>
          </ac:spMkLst>
        </pc:spChg>
        <pc:spChg chg="mod">
          <ac:chgData name="Katrien Lehouck" userId="9ea51683-5b8f-4b4f-967b-7bd7269b9a91" providerId="ADAL" clId="{3F619D48-AB77-4006-86B7-7348E4BF89B8}" dt="2022-04-28T12:50:15.731" v="1061" actId="20577"/>
          <ac:spMkLst>
            <pc:docMk/>
            <pc:sldMk cId="2205978736" sldId="392"/>
            <ac:spMk id="8" creationId="{DD99E849-4DE3-544B-AC9A-6339F1D14523}"/>
          </ac:spMkLst>
        </pc:spChg>
        <pc:picChg chg="add mod">
          <ac:chgData name="Katrien Lehouck" userId="9ea51683-5b8f-4b4f-967b-7bd7269b9a91" providerId="ADAL" clId="{3F619D48-AB77-4006-86B7-7348E4BF89B8}" dt="2022-04-28T11:04:37.799" v="98" actId="1076"/>
          <ac:picMkLst>
            <pc:docMk/>
            <pc:sldMk cId="2205978736" sldId="392"/>
            <ac:picMk id="2" creationId="{F061AB7F-A0BC-40CD-BA72-B3E70D211005}"/>
          </ac:picMkLst>
        </pc:picChg>
        <pc:picChg chg="add del mod ord">
          <ac:chgData name="Katrien Lehouck" userId="9ea51683-5b8f-4b4f-967b-7bd7269b9a91" providerId="ADAL" clId="{3F619D48-AB77-4006-86B7-7348E4BF89B8}" dt="2022-04-28T11:03:02.966" v="82" actId="478"/>
          <ac:picMkLst>
            <pc:docMk/>
            <pc:sldMk cId="2205978736" sldId="392"/>
            <ac:picMk id="2050" creationId="{4A27E783-B9CA-43D7-A6F4-8695700C81B2}"/>
          </ac:picMkLst>
        </pc:picChg>
        <pc:picChg chg="del">
          <ac:chgData name="Katrien Lehouck" userId="9ea51683-5b8f-4b4f-967b-7bd7269b9a91" providerId="ADAL" clId="{3F619D48-AB77-4006-86B7-7348E4BF89B8}" dt="2022-04-28T10:59:26.178" v="79" actId="478"/>
          <ac:picMkLst>
            <pc:docMk/>
            <pc:sldMk cId="2205978736" sldId="392"/>
            <ac:picMk id="2052" creationId="{5FE7DAD3-40F1-41AB-BB5F-637607E7FBC0}"/>
          </ac:picMkLst>
        </pc:picChg>
      </pc:sldChg>
      <pc:sldChg chg="addSp delSp modSp mod modClrScheme chgLayout">
        <pc:chgData name="Katrien Lehouck" userId="9ea51683-5b8f-4b4f-967b-7bd7269b9a91" providerId="ADAL" clId="{3F619D48-AB77-4006-86B7-7348E4BF89B8}" dt="2022-04-28T12:29:01.612" v="749" actId="1076"/>
        <pc:sldMkLst>
          <pc:docMk/>
          <pc:sldMk cId="3169852517" sldId="395"/>
        </pc:sldMkLst>
        <pc:spChg chg="mod">
          <ac:chgData name="Katrien Lehouck" userId="9ea51683-5b8f-4b4f-967b-7bd7269b9a91" providerId="ADAL" clId="{3F619D48-AB77-4006-86B7-7348E4BF89B8}" dt="2022-04-28T12:28:33.151" v="745" actId="26606"/>
          <ac:spMkLst>
            <pc:docMk/>
            <pc:sldMk cId="3169852517" sldId="395"/>
            <ac:spMk id="4" creationId="{00000000-0000-0000-0000-000000000000}"/>
          </ac:spMkLst>
        </pc:spChg>
        <pc:spChg chg="mod">
          <ac:chgData name="Katrien Lehouck" userId="9ea51683-5b8f-4b4f-967b-7bd7269b9a91" providerId="ADAL" clId="{3F619D48-AB77-4006-86B7-7348E4BF89B8}" dt="2022-04-28T12:28:33.151" v="745" actId="26606"/>
          <ac:spMkLst>
            <pc:docMk/>
            <pc:sldMk cId="3169852517" sldId="395"/>
            <ac:spMk id="5" creationId="{00000000-0000-0000-0000-000000000000}"/>
          </ac:spMkLst>
        </pc:spChg>
        <pc:spChg chg="del">
          <ac:chgData name="Katrien Lehouck" userId="9ea51683-5b8f-4b4f-967b-7bd7269b9a91" providerId="ADAL" clId="{3F619D48-AB77-4006-86B7-7348E4BF89B8}" dt="2022-04-28T12:28:33.151" v="745" actId="26606"/>
          <ac:spMkLst>
            <pc:docMk/>
            <pc:sldMk cId="3169852517" sldId="395"/>
            <ac:spMk id="73" creationId="{761DB355-F264-48E2-9F01-0BFE54CE622B}"/>
          </ac:spMkLst>
        </pc:spChg>
        <pc:picChg chg="add mod">
          <ac:chgData name="Katrien Lehouck" userId="9ea51683-5b8f-4b4f-967b-7bd7269b9a91" providerId="ADAL" clId="{3F619D48-AB77-4006-86B7-7348E4BF89B8}" dt="2022-04-28T12:29:01.612" v="749" actId="1076"/>
          <ac:picMkLst>
            <pc:docMk/>
            <pc:sldMk cId="3169852517" sldId="395"/>
            <ac:picMk id="2" creationId="{6B5DD266-8AF1-4B63-B348-71AE1E4A86E8}"/>
          </ac:picMkLst>
        </pc:picChg>
        <pc:picChg chg="add del mod ord">
          <ac:chgData name="Katrien Lehouck" userId="9ea51683-5b8f-4b4f-967b-7bd7269b9a91" providerId="ADAL" clId="{3F619D48-AB77-4006-86B7-7348E4BF89B8}" dt="2022-04-28T12:28:43.258" v="746" actId="478"/>
          <ac:picMkLst>
            <pc:docMk/>
            <pc:sldMk cId="3169852517" sldId="395"/>
            <ac:picMk id="3074" creationId="{28E9D3FA-BDA2-41C4-9D0E-0AC8FDA68E5F}"/>
          </ac:picMkLst>
        </pc:picChg>
        <pc:picChg chg="del">
          <ac:chgData name="Katrien Lehouck" userId="9ea51683-5b8f-4b4f-967b-7bd7269b9a91" providerId="ADAL" clId="{3F619D48-AB77-4006-86B7-7348E4BF89B8}" dt="2022-04-28T12:28:25.645" v="743" actId="478"/>
          <ac:picMkLst>
            <pc:docMk/>
            <pc:sldMk cId="3169852517" sldId="395"/>
            <ac:picMk id="3076" creationId="{3A09A28C-3A1F-4DB7-9D77-3D3BAFD308E1}"/>
          </ac:picMkLst>
        </pc:picChg>
      </pc:sldChg>
      <pc:sldChg chg="modSp mod">
        <pc:chgData name="Katrien Lehouck" userId="9ea51683-5b8f-4b4f-967b-7bd7269b9a91" providerId="ADAL" clId="{3F619D48-AB77-4006-86B7-7348E4BF89B8}" dt="2022-04-28T12:57:35.325" v="1417" actId="20577"/>
        <pc:sldMkLst>
          <pc:docMk/>
          <pc:sldMk cId="2380543886" sldId="398"/>
        </pc:sldMkLst>
        <pc:spChg chg="mod">
          <ac:chgData name="Katrien Lehouck" userId="9ea51683-5b8f-4b4f-967b-7bd7269b9a91" providerId="ADAL" clId="{3F619D48-AB77-4006-86B7-7348E4BF89B8}" dt="2022-04-28T12:57:35.325" v="1417" actId="20577"/>
          <ac:spMkLst>
            <pc:docMk/>
            <pc:sldMk cId="2380543886" sldId="398"/>
            <ac:spMk id="2" creationId="{00000000-0000-0000-0000-000000000000}"/>
          </ac:spMkLst>
        </pc:spChg>
        <pc:spChg chg="mod">
          <ac:chgData name="Katrien Lehouck" userId="9ea51683-5b8f-4b4f-967b-7bd7269b9a91" providerId="ADAL" clId="{3F619D48-AB77-4006-86B7-7348E4BF89B8}" dt="2022-04-28T12:56:51.362" v="1347" actId="20577"/>
          <ac:spMkLst>
            <pc:docMk/>
            <pc:sldMk cId="2380543886" sldId="398"/>
            <ac:spMk id="4" creationId="{00000000-0000-0000-0000-000000000000}"/>
          </ac:spMkLst>
        </pc:spChg>
      </pc:sldChg>
      <pc:sldChg chg="modSp mod">
        <pc:chgData name="Katrien Lehouck" userId="9ea51683-5b8f-4b4f-967b-7bd7269b9a91" providerId="ADAL" clId="{3F619D48-AB77-4006-86B7-7348E4BF89B8}" dt="2022-04-28T12:52:47.184" v="1186" actId="20577"/>
        <pc:sldMkLst>
          <pc:docMk/>
          <pc:sldMk cId="1828698212" sldId="402"/>
        </pc:sldMkLst>
        <pc:spChg chg="mod">
          <ac:chgData name="Katrien Lehouck" userId="9ea51683-5b8f-4b4f-967b-7bd7269b9a91" providerId="ADAL" clId="{3F619D48-AB77-4006-86B7-7348E4BF89B8}" dt="2022-04-28T12:52:36.405" v="1123" actId="20577"/>
          <ac:spMkLst>
            <pc:docMk/>
            <pc:sldMk cId="1828698212" sldId="402"/>
            <ac:spMk id="2" creationId="{00000000-0000-0000-0000-000000000000}"/>
          </ac:spMkLst>
        </pc:spChg>
        <pc:spChg chg="mod">
          <ac:chgData name="Katrien Lehouck" userId="9ea51683-5b8f-4b4f-967b-7bd7269b9a91" providerId="ADAL" clId="{3F619D48-AB77-4006-86B7-7348E4BF89B8}" dt="2022-04-28T12:52:47.184" v="1186" actId="20577"/>
          <ac:spMkLst>
            <pc:docMk/>
            <pc:sldMk cId="1828698212" sldId="402"/>
            <ac:spMk id="4" creationId="{00000000-0000-0000-0000-000000000000}"/>
          </ac:spMkLst>
        </pc:spChg>
      </pc:sldChg>
      <pc:sldChg chg="addSp delSp modSp mod ord">
        <pc:chgData name="Katrien Lehouck" userId="9ea51683-5b8f-4b4f-967b-7bd7269b9a91" providerId="ADAL" clId="{3F619D48-AB77-4006-86B7-7348E4BF89B8}" dt="2022-04-28T13:33:54.204" v="1707" actId="14100"/>
        <pc:sldMkLst>
          <pc:docMk/>
          <pc:sldMk cId="3761356166" sldId="404"/>
        </pc:sldMkLst>
        <pc:spChg chg="mod">
          <ac:chgData name="Katrien Lehouck" userId="9ea51683-5b8f-4b4f-967b-7bd7269b9a91" providerId="ADAL" clId="{3F619D48-AB77-4006-86B7-7348E4BF89B8}" dt="2022-04-28T12:32:07.231" v="911" actId="20577"/>
          <ac:spMkLst>
            <pc:docMk/>
            <pc:sldMk cId="3761356166" sldId="404"/>
            <ac:spMk id="3" creationId="{773AF012-17C3-4769-9EBD-D9EAF9FDA257}"/>
          </ac:spMkLst>
        </pc:spChg>
        <pc:spChg chg="add del mod">
          <ac:chgData name="Katrien Lehouck" userId="9ea51683-5b8f-4b4f-967b-7bd7269b9a91" providerId="ADAL" clId="{3F619D48-AB77-4006-86B7-7348E4BF89B8}" dt="2022-04-28T12:36:25.988" v="938"/>
          <ac:spMkLst>
            <pc:docMk/>
            <pc:sldMk cId="3761356166" sldId="404"/>
            <ac:spMk id="4" creationId="{9504C553-2733-4848-B99C-33A102C53B96}"/>
          </ac:spMkLst>
        </pc:spChg>
        <pc:spChg chg="add del mod">
          <ac:chgData name="Katrien Lehouck" userId="9ea51683-5b8f-4b4f-967b-7bd7269b9a91" providerId="ADAL" clId="{3F619D48-AB77-4006-86B7-7348E4BF89B8}" dt="2022-04-28T13:33:17.300" v="1700" actId="478"/>
          <ac:spMkLst>
            <pc:docMk/>
            <pc:sldMk cId="3761356166" sldId="404"/>
            <ac:spMk id="6" creationId="{650E053A-B433-478E-917D-AE17D837C043}"/>
          </ac:spMkLst>
        </pc:spChg>
        <pc:spChg chg="mod">
          <ac:chgData name="Katrien Lehouck" userId="9ea51683-5b8f-4b4f-967b-7bd7269b9a91" providerId="ADAL" clId="{3F619D48-AB77-4006-86B7-7348E4BF89B8}" dt="2022-04-28T12:32:25.711" v="936" actId="1076"/>
          <ac:spMkLst>
            <pc:docMk/>
            <pc:sldMk cId="3761356166" sldId="404"/>
            <ac:spMk id="71" creationId="{A60A4A0C-1753-4819-8773-3D3F555B0734}"/>
          </ac:spMkLst>
        </pc:spChg>
        <pc:picChg chg="add del mod">
          <ac:chgData name="Katrien Lehouck" userId="9ea51683-5b8f-4b4f-967b-7bd7269b9a91" providerId="ADAL" clId="{3F619D48-AB77-4006-86B7-7348E4BF89B8}" dt="2022-04-28T13:33:15.183" v="1699" actId="478"/>
          <ac:picMkLst>
            <pc:docMk/>
            <pc:sldMk cId="3761356166" sldId="404"/>
            <ac:picMk id="5" creationId="{F0073DC0-82B7-4648-BF86-A607A15C70CE}"/>
          </ac:picMkLst>
        </pc:picChg>
        <pc:picChg chg="del">
          <ac:chgData name="Katrien Lehouck" userId="9ea51683-5b8f-4b4f-967b-7bd7269b9a91" providerId="ADAL" clId="{3F619D48-AB77-4006-86B7-7348E4BF89B8}" dt="2022-04-28T12:36:23.438" v="937" actId="478"/>
          <ac:picMkLst>
            <pc:docMk/>
            <pc:sldMk cId="3761356166" sldId="404"/>
            <ac:picMk id="4098" creationId="{F50B582D-5A80-42C4-90F6-4FF61F509757}"/>
          </ac:picMkLst>
        </pc:picChg>
        <pc:picChg chg="add mod">
          <ac:chgData name="Katrien Lehouck" userId="9ea51683-5b8f-4b4f-967b-7bd7269b9a91" providerId="ADAL" clId="{3F619D48-AB77-4006-86B7-7348E4BF89B8}" dt="2022-04-28T13:33:54.204" v="1707" actId="14100"/>
          <ac:picMkLst>
            <pc:docMk/>
            <pc:sldMk cId="3761356166" sldId="404"/>
            <ac:picMk id="4100" creationId="{1FDA244D-8EFD-4398-B532-BCAD84E3A906}"/>
          </ac:picMkLst>
        </pc:picChg>
      </pc:sldChg>
      <pc:sldChg chg="addSp delSp modSp">
        <pc:chgData name="Katrien Lehouck" userId="9ea51683-5b8f-4b4f-967b-7bd7269b9a91" providerId="ADAL" clId="{3F619D48-AB77-4006-86B7-7348E4BF89B8}" dt="2022-04-28T13:31:39.899" v="1698" actId="1076"/>
        <pc:sldMkLst>
          <pc:docMk/>
          <pc:sldMk cId="3418565582" sldId="407"/>
        </pc:sldMkLst>
        <pc:picChg chg="del">
          <ac:chgData name="Katrien Lehouck" userId="9ea51683-5b8f-4b4f-967b-7bd7269b9a91" providerId="ADAL" clId="{3F619D48-AB77-4006-86B7-7348E4BF89B8}" dt="2022-04-28T13:31:20.847" v="1695" actId="478"/>
          <ac:picMkLst>
            <pc:docMk/>
            <pc:sldMk cId="3418565582" sldId="407"/>
            <ac:picMk id="7180" creationId="{BC28BBFB-FE41-43D0-9D52-2867A81A5592}"/>
          </ac:picMkLst>
        </pc:picChg>
        <pc:picChg chg="add mod">
          <ac:chgData name="Katrien Lehouck" userId="9ea51683-5b8f-4b4f-967b-7bd7269b9a91" providerId="ADAL" clId="{3F619D48-AB77-4006-86B7-7348E4BF89B8}" dt="2022-04-28T13:31:39.899" v="1698" actId="1076"/>
          <ac:picMkLst>
            <pc:docMk/>
            <pc:sldMk cId="3418565582" sldId="407"/>
            <ac:picMk id="9218" creationId="{C7DE4198-C3E1-4D68-9FF0-E3AE67064E91}"/>
          </ac:picMkLst>
        </pc:picChg>
      </pc:sldChg>
      <pc:sldChg chg="modSp mod">
        <pc:chgData name="Katrien Lehouck" userId="9ea51683-5b8f-4b4f-967b-7bd7269b9a91" providerId="ADAL" clId="{3F619D48-AB77-4006-86B7-7348E4BF89B8}" dt="2022-04-28T13:23:01.763" v="1557" actId="1076"/>
        <pc:sldMkLst>
          <pc:docMk/>
          <pc:sldMk cId="1270551794" sldId="408"/>
        </pc:sldMkLst>
        <pc:spChg chg="mod">
          <ac:chgData name="Katrien Lehouck" userId="9ea51683-5b8f-4b4f-967b-7bd7269b9a91" providerId="ADAL" clId="{3F619D48-AB77-4006-86B7-7348E4BF89B8}" dt="2022-04-28T13:23:01.763" v="1557" actId="1076"/>
          <ac:spMkLst>
            <pc:docMk/>
            <pc:sldMk cId="1270551794" sldId="408"/>
            <ac:spMk id="2" creationId="{00000000-0000-0000-0000-000000000000}"/>
          </ac:spMkLst>
        </pc:spChg>
        <pc:spChg chg="mod">
          <ac:chgData name="Katrien Lehouck" userId="9ea51683-5b8f-4b4f-967b-7bd7269b9a91" providerId="ADAL" clId="{3F619D48-AB77-4006-86B7-7348E4BF89B8}" dt="2022-04-28T13:22:48.886" v="1534" actId="20577"/>
          <ac:spMkLst>
            <pc:docMk/>
            <pc:sldMk cId="1270551794" sldId="408"/>
            <ac:spMk id="4" creationId="{00000000-0000-0000-0000-000000000000}"/>
          </ac:spMkLst>
        </pc:spChg>
      </pc:sldChg>
      <pc:sldChg chg="del">
        <pc:chgData name="Katrien Lehouck" userId="9ea51683-5b8f-4b4f-967b-7bd7269b9a91" providerId="ADAL" clId="{3F619D48-AB77-4006-86B7-7348E4BF89B8}" dt="2022-04-28T12:48:56.978" v="1026" actId="2696"/>
        <pc:sldMkLst>
          <pc:docMk/>
          <pc:sldMk cId="4081297453" sldId="411"/>
        </pc:sldMkLst>
      </pc:sldChg>
      <pc:sldChg chg="del">
        <pc:chgData name="Katrien Lehouck" userId="9ea51683-5b8f-4b4f-967b-7bd7269b9a91" providerId="ADAL" clId="{3F619D48-AB77-4006-86B7-7348E4BF89B8}" dt="2022-04-28T12:37:07.612" v="940" actId="2696"/>
        <pc:sldMkLst>
          <pc:docMk/>
          <pc:sldMk cId="3100379448" sldId="412"/>
        </pc:sldMkLst>
      </pc:sldChg>
      <pc:sldChg chg="modSp mod">
        <pc:chgData name="Katrien Lehouck" userId="9ea51683-5b8f-4b4f-967b-7bd7269b9a91" providerId="ADAL" clId="{3F619D48-AB77-4006-86B7-7348E4BF89B8}" dt="2022-04-28T12:37:33.613" v="1025" actId="20577"/>
        <pc:sldMkLst>
          <pc:docMk/>
          <pc:sldMk cId="937901221" sldId="413"/>
        </pc:sldMkLst>
        <pc:spChg chg="mod">
          <ac:chgData name="Katrien Lehouck" userId="9ea51683-5b8f-4b4f-967b-7bd7269b9a91" providerId="ADAL" clId="{3F619D48-AB77-4006-86B7-7348E4BF89B8}" dt="2022-04-28T12:37:33.613" v="1025" actId="20577"/>
          <ac:spMkLst>
            <pc:docMk/>
            <pc:sldMk cId="937901221" sldId="413"/>
            <ac:spMk id="2" creationId="{00000000-0000-0000-0000-000000000000}"/>
          </ac:spMkLst>
        </pc:spChg>
        <pc:spChg chg="mod">
          <ac:chgData name="Katrien Lehouck" userId="9ea51683-5b8f-4b4f-967b-7bd7269b9a91" providerId="ADAL" clId="{3F619D48-AB77-4006-86B7-7348E4BF89B8}" dt="2022-04-28T12:37:19.415" v="960" actId="20577"/>
          <ac:spMkLst>
            <pc:docMk/>
            <pc:sldMk cId="937901221" sldId="413"/>
            <ac:spMk id="4" creationId="{00000000-0000-0000-0000-000000000000}"/>
          </ac:spMkLst>
        </pc:spChg>
      </pc:sldChg>
      <pc:sldChg chg="addSp delSp modSp mod">
        <pc:chgData name="Katrien Lehouck" userId="9ea51683-5b8f-4b4f-967b-7bd7269b9a91" providerId="ADAL" clId="{3F619D48-AB77-4006-86B7-7348E4BF89B8}" dt="2022-04-28T13:20:28.234" v="1448" actId="14100"/>
        <pc:sldMkLst>
          <pc:docMk/>
          <pc:sldMk cId="1705671629" sldId="414"/>
        </pc:sldMkLst>
        <pc:spChg chg="mod">
          <ac:chgData name="Katrien Lehouck" userId="9ea51683-5b8f-4b4f-967b-7bd7269b9a91" providerId="ADAL" clId="{3F619D48-AB77-4006-86B7-7348E4BF89B8}" dt="2022-04-28T13:19:14.195" v="1441" actId="20577"/>
          <ac:spMkLst>
            <pc:docMk/>
            <pc:sldMk cId="1705671629" sldId="414"/>
            <ac:spMk id="2" creationId="{24BA7CF1-0058-4DC7-8AC1-D14BEC6E970C}"/>
          </ac:spMkLst>
        </pc:spChg>
        <pc:picChg chg="add mod ord">
          <ac:chgData name="Katrien Lehouck" userId="9ea51683-5b8f-4b4f-967b-7bd7269b9a91" providerId="ADAL" clId="{3F619D48-AB77-4006-86B7-7348E4BF89B8}" dt="2022-04-28T13:20:28.234" v="1448" actId="14100"/>
          <ac:picMkLst>
            <pc:docMk/>
            <pc:sldMk cId="1705671629" sldId="414"/>
            <ac:picMk id="3" creationId="{C4621ED2-3660-449F-BC16-2E15D1DDAE41}"/>
          </ac:picMkLst>
        </pc:picChg>
        <pc:picChg chg="del">
          <ac:chgData name="Katrien Lehouck" userId="9ea51683-5b8f-4b4f-967b-7bd7269b9a91" providerId="ADAL" clId="{3F619D48-AB77-4006-86B7-7348E4BF89B8}" dt="2022-04-28T13:19:48.984" v="1442" actId="478"/>
          <ac:picMkLst>
            <pc:docMk/>
            <pc:sldMk cId="1705671629" sldId="414"/>
            <ac:picMk id="6146" creationId="{0EA8FCA5-1A5E-4B35-BFBE-A9C11B23783B}"/>
          </ac:picMkLst>
        </pc:picChg>
      </pc:sldChg>
      <pc:sldChg chg="addSp delSp modSp add mod ord">
        <pc:chgData name="Katrien Lehouck" userId="9ea51683-5b8f-4b4f-967b-7bd7269b9a91" providerId="ADAL" clId="{3F619D48-AB77-4006-86B7-7348E4BF89B8}" dt="2022-04-28T13:27:18.514" v="1630" actId="26606"/>
        <pc:sldMkLst>
          <pc:docMk/>
          <pc:sldMk cId="3988939255" sldId="415"/>
        </pc:sldMkLst>
        <pc:spChg chg="del mod">
          <ac:chgData name="Katrien Lehouck" userId="9ea51683-5b8f-4b4f-967b-7bd7269b9a91" providerId="ADAL" clId="{3F619D48-AB77-4006-86B7-7348E4BF89B8}" dt="2022-04-28T13:27:18.514" v="1630" actId="26606"/>
          <ac:spMkLst>
            <pc:docMk/>
            <pc:sldMk cId="3988939255" sldId="415"/>
            <ac:spMk id="2" creationId="{24BA7CF1-0058-4DC7-8AC1-D14BEC6E970C}"/>
          </ac:spMkLst>
        </pc:spChg>
        <pc:spChg chg="mod ord">
          <ac:chgData name="Katrien Lehouck" userId="9ea51683-5b8f-4b4f-967b-7bd7269b9a91" providerId="ADAL" clId="{3F619D48-AB77-4006-86B7-7348E4BF89B8}" dt="2022-04-28T13:27:18.514" v="1630" actId="26606"/>
          <ac:spMkLst>
            <pc:docMk/>
            <pc:sldMk cId="3988939255" sldId="415"/>
            <ac:spMk id="4" creationId="{3AB67D15-E547-47C5-A631-1E0D37ED6CB8}"/>
          </ac:spMkLst>
        </pc:spChg>
        <pc:spChg chg="add">
          <ac:chgData name="Katrien Lehouck" userId="9ea51683-5b8f-4b4f-967b-7bd7269b9a91" providerId="ADAL" clId="{3F619D48-AB77-4006-86B7-7348E4BF89B8}" dt="2022-04-28T13:27:18.514" v="1630" actId="26606"/>
          <ac:spMkLst>
            <pc:docMk/>
            <pc:sldMk cId="3988939255" sldId="415"/>
            <ac:spMk id="73" creationId="{A7CA63DD-11A8-D426-8850-53B85C794CD5}"/>
          </ac:spMkLst>
        </pc:spChg>
        <pc:picChg chg="del">
          <ac:chgData name="Katrien Lehouck" userId="9ea51683-5b8f-4b4f-967b-7bd7269b9a91" providerId="ADAL" clId="{3F619D48-AB77-4006-86B7-7348E4BF89B8}" dt="2022-04-28T13:24:31.668" v="1607" actId="478"/>
          <ac:picMkLst>
            <pc:docMk/>
            <pc:sldMk cId="3988939255" sldId="415"/>
            <ac:picMk id="3" creationId="{C4621ED2-3660-449F-BC16-2E15D1DDAE41}"/>
          </ac:picMkLst>
        </pc:picChg>
        <pc:picChg chg="add del mod">
          <ac:chgData name="Katrien Lehouck" userId="9ea51683-5b8f-4b4f-967b-7bd7269b9a91" providerId="ADAL" clId="{3F619D48-AB77-4006-86B7-7348E4BF89B8}" dt="2022-04-28T13:26:23.092" v="1627" actId="478"/>
          <ac:picMkLst>
            <pc:docMk/>
            <pc:sldMk cId="3988939255" sldId="415"/>
            <ac:picMk id="8194" creationId="{14F6E580-4C2A-41B4-99E3-13E9B1E98310}"/>
          </ac:picMkLst>
        </pc:picChg>
        <pc:picChg chg="add mod">
          <ac:chgData name="Katrien Lehouck" userId="9ea51683-5b8f-4b4f-967b-7bd7269b9a91" providerId="ADAL" clId="{3F619D48-AB77-4006-86B7-7348E4BF89B8}" dt="2022-04-28T13:27:18.514" v="1630" actId="26606"/>
          <ac:picMkLst>
            <pc:docMk/>
            <pc:sldMk cId="3988939255" sldId="415"/>
            <ac:picMk id="8196" creationId="{A03405F0-7F50-4D43-91A8-3BDE2DB5E22B}"/>
          </ac:picMkLst>
        </pc:picChg>
      </pc:sldChg>
      <pc:sldChg chg="addSp delSp modSp add mod ord">
        <pc:chgData name="Katrien Lehouck" userId="9ea51683-5b8f-4b4f-967b-7bd7269b9a91" providerId="ADAL" clId="{3F619D48-AB77-4006-86B7-7348E4BF89B8}" dt="2022-04-28T13:28:12.901" v="1693" actId="478"/>
        <pc:sldMkLst>
          <pc:docMk/>
          <pc:sldMk cId="1581440101" sldId="416"/>
        </pc:sldMkLst>
        <pc:spChg chg="del">
          <ac:chgData name="Katrien Lehouck" userId="9ea51683-5b8f-4b4f-967b-7bd7269b9a91" providerId="ADAL" clId="{3F619D48-AB77-4006-86B7-7348E4BF89B8}" dt="2022-04-28T13:28:12.901" v="1693" actId="478"/>
          <ac:spMkLst>
            <pc:docMk/>
            <pc:sldMk cId="1581440101" sldId="416"/>
            <ac:spMk id="2" creationId="{00000000-0000-0000-0000-000000000000}"/>
          </ac:spMkLst>
        </pc:spChg>
        <pc:spChg chg="mod">
          <ac:chgData name="Katrien Lehouck" userId="9ea51683-5b8f-4b4f-967b-7bd7269b9a91" providerId="ADAL" clId="{3F619D48-AB77-4006-86B7-7348E4BF89B8}" dt="2022-04-28T13:27:55.031" v="1692" actId="20577"/>
          <ac:spMkLst>
            <pc:docMk/>
            <pc:sldMk cId="1581440101" sldId="416"/>
            <ac:spMk id="4" creationId="{00000000-0000-0000-0000-000000000000}"/>
          </ac:spMkLst>
        </pc:spChg>
        <pc:spChg chg="add mod">
          <ac:chgData name="Katrien Lehouck" userId="9ea51683-5b8f-4b4f-967b-7bd7269b9a91" providerId="ADAL" clId="{3F619D48-AB77-4006-86B7-7348E4BF89B8}" dt="2022-04-28T13:28:12.901" v="1693" actId="478"/>
          <ac:spMkLst>
            <pc:docMk/>
            <pc:sldMk cId="1581440101" sldId="416"/>
            <ac:spMk id="5" creationId="{46B48B07-A4B1-498E-8904-2131514FD3E1}"/>
          </ac:spMkLst>
        </pc:spChg>
      </pc:sldChg>
    </pc:docChg>
  </pc:docChgLst>
  <pc:docChgLst>
    <pc:chgData name="Katrien Lehouck" userId="9ea51683-5b8f-4b4f-967b-7bd7269b9a91" providerId="ADAL" clId="{82073E9F-3B85-41BD-A70F-9C4FF34C9502}"/>
    <pc:docChg chg="undo custSel delSld modSld sldOrd">
      <pc:chgData name="Katrien Lehouck" userId="9ea51683-5b8f-4b4f-967b-7bd7269b9a91" providerId="ADAL" clId="{82073E9F-3B85-41BD-A70F-9C4FF34C9502}" dt="2022-05-02T14:59:57.859" v="1436" actId="20577"/>
      <pc:docMkLst>
        <pc:docMk/>
      </pc:docMkLst>
      <pc:sldChg chg="modSp mod ord">
        <pc:chgData name="Katrien Lehouck" userId="9ea51683-5b8f-4b4f-967b-7bd7269b9a91" providerId="ADAL" clId="{82073E9F-3B85-41BD-A70F-9C4FF34C9502}" dt="2022-05-02T14:18:06.535" v="669" actId="1076"/>
        <pc:sldMkLst>
          <pc:docMk/>
          <pc:sldMk cId="1105235156" sldId="339"/>
        </pc:sldMkLst>
        <pc:spChg chg="mod">
          <ac:chgData name="Katrien Lehouck" userId="9ea51683-5b8f-4b4f-967b-7bd7269b9a91" providerId="ADAL" clId="{82073E9F-3B85-41BD-A70F-9C4FF34C9502}" dt="2022-05-02T14:17:59.540" v="668" actId="20577"/>
          <ac:spMkLst>
            <pc:docMk/>
            <pc:sldMk cId="1105235156" sldId="339"/>
            <ac:spMk id="3" creationId="{DD99E849-4DE3-544B-AC9A-6339F1D14523}"/>
          </ac:spMkLst>
        </pc:spChg>
        <pc:spChg chg="mod">
          <ac:chgData name="Katrien Lehouck" userId="9ea51683-5b8f-4b4f-967b-7bd7269b9a91" providerId="ADAL" clId="{82073E9F-3B85-41BD-A70F-9C4FF34C9502}" dt="2022-05-02T14:18:06.535" v="669" actId="1076"/>
          <ac:spMkLst>
            <pc:docMk/>
            <pc:sldMk cId="1105235156" sldId="339"/>
            <ac:spMk id="71" creationId="{BA7824BD-4722-421A-91DC-2C64CD4F7514}"/>
          </ac:spMkLst>
        </pc:spChg>
      </pc:sldChg>
      <pc:sldChg chg="addSp modSp mod ord">
        <pc:chgData name="Katrien Lehouck" userId="9ea51683-5b8f-4b4f-967b-7bd7269b9a91" providerId="ADAL" clId="{82073E9F-3B85-41BD-A70F-9C4FF34C9502}" dt="2022-05-02T14:45:46.429" v="1417" actId="1076"/>
        <pc:sldMkLst>
          <pc:docMk/>
          <pc:sldMk cId="883598612" sldId="367"/>
        </pc:sldMkLst>
        <pc:spChg chg="mod">
          <ac:chgData name="Katrien Lehouck" userId="9ea51683-5b8f-4b4f-967b-7bd7269b9a91" providerId="ADAL" clId="{82073E9F-3B85-41BD-A70F-9C4FF34C9502}" dt="2022-05-02T14:26:36.679" v="1088" actId="14100"/>
          <ac:spMkLst>
            <pc:docMk/>
            <pc:sldMk cId="883598612" sldId="367"/>
            <ac:spMk id="3" creationId="{00000000-0000-0000-0000-000000000000}"/>
          </ac:spMkLst>
        </pc:spChg>
        <pc:spChg chg="mod">
          <ac:chgData name="Katrien Lehouck" userId="9ea51683-5b8f-4b4f-967b-7bd7269b9a91" providerId="ADAL" clId="{82073E9F-3B85-41BD-A70F-9C4FF34C9502}" dt="2022-05-02T14:26:55.457" v="1101" actId="20577"/>
          <ac:spMkLst>
            <pc:docMk/>
            <pc:sldMk cId="883598612" sldId="367"/>
            <ac:spMk id="71" creationId="{23F6722F-3C9E-4DD0-9CB2-99FB922381F0}"/>
          </ac:spMkLst>
        </pc:spChg>
        <pc:picChg chg="add mod">
          <ac:chgData name="Katrien Lehouck" userId="9ea51683-5b8f-4b4f-967b-7bd7269b9a91" providerId="ADAL" clId="{82073E9F-3B85-41BD-A70F-9C4FF34C9502}" dt="2022-05-02T14:45:46.429" v="1417" actId="1076"/>
          <ac:picMkLst>
            <pc:docMk/>
            <pc:sldMk cId="883598612" sldId="367"/>
            <ac:picMk id="2050" creationId="{6F9324E6-F93E-4BFF-A9BC-8A10E8338DB3}"/>
          </ac:picMkLst>
        </pc:picChg>
        <pc:picChg chg="mod">
          <ac:chgData name="Katrien Lehouck" userId="9ea51683-5b8f-4b4f-967b-7bd7269b9a91" providerId="ADAL" clId="{82073E9F-3B85-41BD-A70F-9C4FF34C9502}" dt="2022-05-02T14:36:38.305" v="1409" actId="1076"/>
          <ac:picMkLst>
            <pc:docMk/>
            <pc:sldMk cId="883598612" sldId="367"/>
            <ac:picMk id="5126" creationId="{4DCE0C55-2416-4BB6-B48C-4C1C147216D3}"/>
          </ac:picMkLst>
        </pc:picChg>
      </pc:sldChg>
      <pc:sldChg chg="modSp mod">
        <pc:chgData name="Katrien Lehouck" userId="9ea51683-5b8f-4b4f-967b-7bd7269b9a91" providerId="ADAL" clId="{82073E9F-3B85-41BD-A70F-9C4FF34C9502}" dt="2022-05-02T14:31:57.328" v="1345" actId="20577"/>
        <pc:sldMkLst>
          <pc:docMk/>
          <pc:sldMk cId="1373000684" sldId="381"/>
        </pc:sldMkLst>
        <pc:spChg chg="mod">
          <ac:chgData name="Katrien Lehouck" userId="9ea51683-5b8f-4b4f-967b-7bd7269b9a91" providerId="ADAL" clId="{82073E9F-3B85-41BD-A70F-9C4FF34C9502}" dt="2022-05-02T14:31:57.328" v="1345" actId="20577"/>
          <ac:spMkLst>
            <pc:docMk/>
            <pc:sldMk cId="1373000684" sldId="381"/>
            <ac:spMk id="3" creationId="{00000000-0000-0000-0000-000000000000}"/>
          </ac:spMkLst>
        </pc:spChg>
        <pc:spChg chg="mod">
          <ac:chgData name="Katrien Lehouck" userId="9ea51683-5b8f-4b4f-967b-7bd7269b9a91" providerId="ADAL" clId="{82073E9F-3B85-41BD-A70F-9C4FF34C9502}" dt="2022-04-29T09:25:47.408" v="109" actId="14100"/>
          <ac:spMkLst>
            <pc:docMk/>
            <pc:sldMk cId="1373000684" sldId="381"/>
            <ac:spMk id="4" creationId="{00000000-0000-0000-0000-000000000000}"/>
          </ac:spMkLst>
        </pc:spChg>
      </pc:sldChg>
      <pc:sldChg chg="modSp mod ord">
        <pc:chgData name="Katrien Lehouck" userId="9ea51683-5b8f-4b4f-967b-7bd7269b9a91" providerId="ADAL" clId="{82073E9F-3B85-41BD-A70F-9C4FF34C9502}" dt="2022-05-02T14:28:06.214" v="1195" actId="1076"/>
        <pc:sldMkLst>
          <pc:docMk/>
          <pc:sldMk cId="2380543886" sldId="398"/>
        </pc:sldMkLst>
        <pc:spChg chg="mod">
          <ac:chgData name="Katrien Lehouck" userId="9ea51683-5b8f-4b4f-967b-7bd7269b9a91" providerId="ADAL" clId="{82073E9F-3B85-41BD-A70F-9C4FF34C9502}" dt="2022-05-02T14:28:06.214" v="1195" actId="1076"/>
          <ac:spMkLst>
            <pc:docMk/>
            <pc:sldMk cId="2380543886" sldId="398"/>
            <ac:spMk id="2" creationId="{00000000-0000-0000-0000-000000000000}"/>
          </ac:spMkLst>
        </pc:spChg>
        <pc:spChg chg="mod">
          <ac:chgData name="Katrien Lehouck" userId="9ea51683-5b8f-4b4f-967b-7bd7269b9a91" providerId="ADAL" clId="{82073E9F-3B85-41BD-A70F-9C4FF34C9502}" dt="2022-05-02T14:27:29.158" v="1141" actId="20577"/>
          <ac:spMkLst>
            <pc:docMk/>
            <pc:sldMk cId="2380543886" sldId="398"/>
            <ac:spMk id="4" creationId="{00000000-0000-0000-0000-000000000000}"/>
          </ac:spMkLst>
        </pc:spChg>
      </pc:sldChg>
      <pc:sldChg chg="modSp mod">
        <pc:chgData name="Katrien Lehouck" userId="9ea51683-5b8f-4b4f-967b-7bd7269b9a91" providerId="ADAL" clId="{82073E9F-3B85-41BD-A70F-9C4FF34C9502}" dt="2022-05-02T14:33:01.252" v="1405" actId="20577"/>
        <pc:sldMkLst>
          <pc:docMk/>
          <pc:sldMk cId="1828698212" sldId="402"/>
        </pc:sldMkLst>
        <pc:spChg chg="mod">
          <ac:chgData name="Katrien Lehouck" userId="9ea51683-5b8f-4b4f-967b-7bd7269b9a91" providerId="ADAL" clId="{82073E9F-3B85-41BD-A70F-9C4FF34C9502}" dt="2022-05-02T14:33:01.252" v="1405" actId="20577"/>
          <ac:spMkLst>
            <pc:docMk/>
            <pc:sldMk cId="1828698212" sldId="402"/>
            <ac:spMk id="2" creationId="{00000000-0000-0000-0000-000000000000}"/>
          </ac:spMkLst>
        </pc:spChg>
      </pc:sldChg>
      <pc:sldChg chg="modSp mod">
        <pc:chgData name="Katrien Lehouck" userId="9ea51683-5b8f-4b4f-967b-7bd7269b9a91" providerId="ADAL" clId="{82073E9F-3B85-41BD-A70F-9C4FF34C9502}" dt="2022-05-02T14:29:11.777" v="1275" actId="20577"/>
        <pc:sldMkLst>
          <pc:docMk/>
          <pc:sldMk cId="3761356166" sldId="404"/>
        </pc:sldMkLst>
        <pc:spChg chg="mod">
          <ac:chgData name="Katrien Lehouck" userId="9ea51683-5b8f-4b4f-967b-7bd7269b9a91" providerId="ADAL" clId="{82073E9F-3B85-41BD-A70F-9C4FF34C9502}" dt="2022-05-02T14:28:43.193" v="1248" actId="20577"/>
          <ac:spMkLst>
            <pc:docMk/>
            <pc:sldMk cId="3761356166" sldId="404"/>
            <ac:spMk id="3" creationId="{773AF012-17C3-4769-9EBD-D9EAF9FDA257}"/>
          </ac:spMkLst>
        </pc:spChg>
        <pc:spChg chg="mod">
          <ac:chgData name="Katrien Lehouck" userId="9ea51683-5b8f-4b4f-967b-7bd7269b9a91" providerId="ADAL" clId="{82073E9F-3B85-41BD-A70F-9C4FF34C9502}" dt="2022-05-02T14:29:11.777" v="1275" actId="20577"/>
          <ac:spMkLst>
            <pc:docMk/>
            <pc:sldMk cId="3761356166" sldId="404"/>
            <ac:spMk id="71" creationId="{A60A4A0C-1753-4819-8773-3D3F555B0734}"/>
          </ac:spMkLst>
        </pc:spChg>
      </pc:sldChg>
      <pc:sldChg chg="modSp mod ord">
        <pc:chgData name="Katrien Lehouck" userId="9ea51683-5b8f-4b4f-967b-7bd7269b9a91" providerId="ADAL" clId="{82073E9F-3B85-41BD-A70F-9C4FF34C9502}" dt="2022-05-02T14:59:57.859" v="1436" actId="20577"/>
        <pc:sldMkLst>
          <pc:docMk/>
          <pc:sldMk cId="1270551794" sldId="408"/>
        </pc:sldMkLst>
        <pc:spChg chg="mod">
          <ac:chgData name="Katrien Lehouck" userId="9ea51683-5b8f-4b4f-967b-7bd7269b9a91" providerId="ADAL" clId="{82073E9F-3B85-41BD-A70F-9C4FF34C9502}" dt="2022-05-02T14:24:14.448" v="1004" actId="1076"/>
          <ac:spMkLst>
            <pc:docMk/>
            <pc:sldMk cId="1270551794" sldId="408"/>
            <ac:spMk id="2" creationId="{00000000-0000-0000-0000-000000000000}"/>
          </ac:spMkLst>
        </pc:spChg>
        <pc:spChg chg="mod">
          <ac:chgData name="Katrien Lehouck" userId="9ea51683-5b8f-4b4f-967b-7bd7269b9a91" providerId="ADAL" clId="{82073E9F-3B85-41BD-A70F-9C4FF34C9502}" dt="2022-05-02T14:24:05.030" v="1002" actId="14100"/>
          <ac:spMkLst>
            <pc:docMk/>
            <pc:sldMk cId="1270551794" sldId="408"/>
            <ac:spMk id="4" creationId="{00000000-0000-0000-0000-000000000000}"/>
          </ac:spMkLst>
        </pc:spChg>
        <pc:spChg chg="mod">
          <ac:chgData name="Katrien Lehouck" userId="9ea51683-5b8f-4b4f-967b-7bd7269b9a91" providerId="ADAL" clId="{82073E9F-3B85-41BD-A70F-9C4FF34C9502}" dt="2022-05-02T14:59:57.859" v="1436" actId="20577"/>
          <ac:spMkLst>
            <pc:docMk/>
            <pc:sldMk cId="1270551794" sldId="408"/>
            <ac:spMk id="6" creationId="{75932D19-6DF6-4ABC-A01D-456B220C183B}"/>
          </ac:spMkLst>
        </pc:spChg>
      </pc:sldChg>
      <pc:sldChg chg="modSp mod">
        <pc:chgData name="Katrien Lehouck" userId="9ea51683-5b8f-4b4f-967b-7bd7269b9a91" providerId="ADAL" clId="{82073E9F-3B85-41BD-A70F-9C4FF34C9502}" dt="2022-05-02T14:29:26.225" v="1328" actId="20577"/>
        <pc:sldMkLst>
          <pc:docMk/>
          <pc:sldMk cId="937901221" sldId="413"/>
        </pc:sldMkLst>
        <pc:spChg chg="mod">
          <ac:chgData name="Katrien Lehouck" userId="9ea51683-5b8f-4b4f-967b-7bd7269b9a91" providerId="ADAL" clId="{82073E9F-3B85-41BD-A70F-9C4FF34C9502}" dt="2022-05-02T14:29:26.225" v="1328" actId="20577"/>
          <ac:spMkLst>
            <pc:docMk/>
            <pc:sldMk cId="937901221" sldId="413"/>
            <ac:spMk id="4" creationId="{00000000-0000-0000-0000-000000000000}"/>
          </ac:spMkLst>
        </pc:spChg>
      </pc:sldChg>
      <pc:sldChg chg="modSp mod ord">
        <pc:chgData name="Katrien Lehouck" userId="9ea51683-5b8f-4b4f-967b-7bd7269b9a91" providerId="ADAL" clId="{82073E9F-3B85-41BD-A70F-9C4FF34C9502}" dt="2022-05-02T14:24:53.369" v="1016" actId="20577"/>
        <pc:sldMkLst>
          <pc:docMk/>
          <pc:sldMk cId="1705671629" sldId="414"/>
        </pc:sldMkLst>
        <pc:spChg chg="mod">
          <ac:chgData name="Katrien Lehouck" userId="9ea51683-5b8f-4b4f-967b-7bd7269b9a91" providerId="ADAL" clId="{82073E9F-3B85-41BD-A70F-9C4FF34C9502}" dt="2022-05-02T14:24:53.369" v="1016" actId="20577"/>
          <ac:spMkLst>
            <pc:docMk/>
            <pc:sldMk cId="1705671629" sldId="414"/>
            <ac:spMk id="2" creationId="{24BA7CF1-0058-4DC7-8AC1-D14BEC6E970C}"/>
          </ac:spMkLst>
        </pc:spChg>
      </pc:sldChg>
      <pc:sldChg chg="addSp delSp modSp mod">
        <pc:chgData name="Katrien Lehouck" userId="9ea51683-5b8f-4b4f-967b-7bd7269b9a91" providerId="ADAL" clId="{82073E9F-3B85-41BD-A70F-9C4FF34C9502}" dt="2022-05-02T14:56:46.526" v="1425" actId="26606"/>
        <pc:sldMkLst>
          <pc:docMk/>
          <pc:sldMk cId="3988939255" sldId="415"/>
        </pc:sldMkLst>
        <pc:spChg chg="mod ord">
          <ac:chgData name="Katrien Lehouck" userId="9ea51683-5b8f-4b4f-967b-7bd7269b9a91" providerId="ADAL" clId="{82073E9F-3B85-41BD-A70F-9C4FF34C9502}" dt="2022-05-02T14:56:46.526" v="1425" actId="26606"/>
          <ac:spMkLst>
            <pc:docMk/>
            <pc:sldMk cId="3988939255" sldId="415"/>
            <ac:spMk id="4" creationId="{3AB67D15-E547-47C5-A631-1E0D37ED6CB8}"/>
          </ac:spMkLst>
        </pc:spChg>
        <pc:spChg chg="del">
          <ac:chgData name="Katrien Lehouck" userId="9ea51683-5b8f-4b4f-967b-7bd7269b9a91" providerId="ADAL" clId="{82073E9F-3B85-41BD-A70F-9C4FF34C9502}" dt="2022-05-02T14:56:46.526" v="1425" actId="26606"/>
          <ac:spMkLst>
            <pc:docMk/>
            <pc:sldMk cId="3988939255" sldId="415"/>
            <ac:spMk id="73" creationId="{A7CA63DD-11A8-D426-8850-53B85C794CD5}"/>
          </ac:spMkLst>
        </pc:spChg>
        <pc:spChg chg="add">
          <ac:chgData name="Katrien Lehouck" userId="9ea51683-5b8f-4b4f-967b-7bd7269b9a91" providerId="ADAL" clId="{82073E9F-3B85-41BD-A70F-9C4FF34C9502}" dt="2022-05-02T14:56:46.526" v="1425" actId="26606"/>
          <ac:spMkLst>
            <pc:docMk/>
            <pc:sldMk cId="3988939255" sldId="415"/>
            <ac:spMk id="139" creationId="{3862BEB8-7B55-5886-AA79-C238066323AF}"/>
          </ac:spMkLst>
        </pc:spChg>
        <pc:picChg chg="add del mod">
          <ac:chgData name="Katrien Lehouck" userId="9ea51683-5b8f-4b4f-967b-7bd7269b9a91" providerId="ADAL" clId="{82073E9F-3B85-41BD-A70F-9C4FF34C9502}" dt="2022-05-02T14:55:44.832" v="1418" actId="478"/>
          <ac:picMkLst>
            <pc:docMk/>
            <pc:sldMk cId="3988939255" sldId="415"/>
            <ac:picMk id="1026" creationId="{5B2BE079-3333-40AD-808C-3B4A3E21AD07}"/>
          </ac:picMkLst>
        </pc:picChg>
        <pc:picChg chg="add del mod">
          <ac:chgData name="Katrien Lehouck" userId="9ea51683-5b8f-4b4f-967b-7bd7269b9a91" providerId="ADAL" clId="{82073E9F-3B85-41BD-A70F-9C4FF34C9502}" dt="2022-05-02T14:56:39.790" v="1422" actId="478"/>
          <ac:picMkLst>
            <pc:docMk/>
            <pc:sldMk cId="3988939255" sldId="415"/>
            <ac:picMk id="1028" creationId="{45D8D196-08FC-4CE4-9FB6-40B3F0787F8A}"/>
          </ac:picMkLst>
        </pc:picChg>
        <pc:picChg chg="add mod">
          <ac:chgData name="Katrien Lehouck" userId="9ea51683-5b8f-4b4f-967b-7bd7269b9a91" providerId="ADAL" clId="{82073E9F-3B85-41BD-A70F-9C4FF34C9502}" dt="2022-05-02T14:56:46.526" v="1425" actId="26606"/>
          <ac:picMkLst>
            <pc:docMk/>
            <pc:sldMk cId="3988939255" sldId="415"/>
            <ac:picMk id="1030" creationId="{5D73D2B5-1F9E-47E4-AA84-09F995BA6461}"/>
          </ac:picMkLst>
        </pc:picChg>
        <pc:picChg chg="del">
          <ac:chgData name="Katrien Lehouck" userId="9ea51683-5b8f-4b4f-967b-7bd7269b9a91" providerId="ADAL" clId="{82073E9F-3B85-41BD-A70F-9C4FF34C9502}" dt="2022-05-02T14:31:02.531" v="1334" actId="478"/>
          <ac:picMkLst>
            <pc:docMk/>
            <pc:sldMk cId="3988939255" sldId="415"/>
            <ac:picMk id="8196" creationId="{A03405F0-7F50-4D43-91A8-3BDE2DB5E22B}"/>
          </ac:picMkLst>
        </pc:picChg>
      </pc:sldChg>
      <pc:sldChg chg="del">
        <pc:chgData name="Katrien Lehouck" userId="9ea51683-5b8f-4b4f-967b-7bd7269b9a91" providerId="ADAL" clId="{82073E9F-3B85-41BD-A70F-9C4FF34C9502}" dt="2022-05-02T14:31:39.714" v="1341" actId="2696"/>
        <pc:sldMkLst>
          <pc:docMk/>
          <pc:sldMk cId="1581440101" sldId="41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21A31-E5A8-412B-9A67-1D51D4A50883}" type="datetimeFigureOut">
              <a:rPr lang="nl-BE" smtClean="0"/>
              <a:t>2/05/2022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DEFE9-6EF6-4C65-AB0F-4A13CCABD5C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681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94622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6015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87366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2723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479" userDrawn="1">
          <p15:clr>
            <a:srgbClr val="FBAE40"/>
          </p15:clr>
        </p15:guide>
        <p15:guide id="3" pos="7559" userDrawn="1">
          <p15:clr>
            <a:srgbClr val="FBAE40"/>
          </p15:clr>
        </p15:guide>
        <p15:guide id="4" orient="horz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954C68-B280-FC43-A939-FF5F087B5C9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04544" y="929041"/>
            <a:ext cx="7438816" cy="91499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5237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5F2C44B-2A8E-D742-BADB-FD9D0BCF34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4755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248AB38-ECF0-3244-8D1B-CA836B58F3C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6347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3B1A2FF-5860-A04E-A4E8-C5C1F553C4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00480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88DDB4-53F7-604D-9DB6-8273F3A9AA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25036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906F5E4-9A9C-B848-8B06-D9C0E042DE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703321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3367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D24E124-B613-FD42-9CA9-A4ECA21FA1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8948" y="3242238"/>
            <a:ext cx="7975688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solidFill>
                <a:srgbClr val="C4004B"/>
              </a:solidFill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38A7E3E-F3A2-9A4C-9C9D-14EED8EB2D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</p:spTree>
    <p:extLst>
      <p:ext uri="{BB962C8B-B14F-4D97-AF65-F5344CB8AC3E}">
        <p14:creationId xmlns:p14="http://schemas.microsoft.com/office/powerpoint/2010/main" val="353397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3C9769D-E767-6346-9B68-D09C00C6B3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2224" y="554794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1E1826B-F6E6-4743-9342-FC7A89259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646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45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6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rgbClr val="C400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478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90012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504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2E8C716B-A281-D44B-A8A8-9D25BEFDAB0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788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FEDF41A-DAE6-DE4B-B628-EAB454D26AB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667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FCA2C14-A244-AB48-BE7E-7F563CBB79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FA2EAB5-F960-9C45-94C5-376652319E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765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A62BAAC-A79A-4643-B691-72DE0E2DD5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D6716A5-F187-0044-9530-C97F7CCB18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185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5579F3D-7C87-E546-9136-E957C8AF1D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DBEB743-12A2-2A43-B11C-450EA7A97B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34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2666622-5CD9-2E40-95E4-9ABCB6517B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35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0BD2849-1CAD-794B-A5E5-D18EB944260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115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50C02262-935A-4447-B09A-097A032BA6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971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Grote foto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B0BFF26E-3E70-4E4A-85DE-0E51B198F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807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68BB71E-F32F-9E4C-BBD9-AC8AED3FAD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480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717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31141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1818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5302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591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1A0B1CB3-10C8-F941-8D80-DC98F652E5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EAE2E959-DE26-F143-9E8E-D40B03B6DA6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B9ADAEB-6EC4-954D-99AF-5B84E18DED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663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66BA6D1F-8648-DA40-9B01-A28CEC1326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E547ECA-0BC8-D040-99A7-79064A967D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5053439-26BA-E748-93BB-0B6BF3EF3A8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140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B4585310-5B3A-BA4D-BEB2-0D1E58F6ED7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DDE09EB-2EAF-5849-A9B9-ABFC38E0C86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3CD30E5-1EC0-0E4F-8852-8B5D1774D4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699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958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ABECF2B-C3C4-924C-807D-278E2B860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809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E0DCA88-0335-1847-9090-11CB9610F4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713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B74E071-5ED2-0947-9B85-DD2849A43D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425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EFD8B61-36F4-A44A-AD9A-C5DFE15BA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34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289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811745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963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32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05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A429864-8056-2943-A136-1D137E7CC7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0B46BCB5-12F4-C944-89E0-CD89B8F27F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8518C7C7-8B78-9D41-A538-C3143603B81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123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5680452E-DE37-524F-B693-6C91961981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B19E54F-4F2E-E34D-AE95-4F8C4966F06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1902B4C-4B15-C24B-B122-A78F46BC4E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18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8699B3B-1D01-2B46-AAEB-3884746B08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8FD83A9-F67D-7046-876F-F730CF1536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2701A0CB-D22E-224F-9BB7-5297E88D8C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1100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342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851286F-2F9C-D746-9C07-A32240513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567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A6C2D97-75DF-6E47-8427-CAF1742755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589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97137BB-AA3D-F440-A9F4-55EBD07F42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255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7FBA68E2-85B6-D84E-8C95-6CF04B35FB2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23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944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5/2/2022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479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9" r:id="rId4"/>
    <p:sldLayoutId id="2147483670" r:id="rId5"/>
    <p:sldLayoutId id="2147483671" r:id="rId6"/>
    <p:sldLayoutId id="2147483672" r:id="rId7"/>
    <p:sldLayoutId id="2147483667" r:id="rId8"/>
    <p:sldLayoutId id="2147483662" r:id="rId9"/>
    <p:sldLayoutId id="2147483663" r:id="rId10"/>
    <p:sldLayoutId id="2147483664" r:id="rId11"/>
    <p:sldLayoutId id="2147483668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C4004B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5/2/2022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4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3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5/2/2022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5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1" r:id="rId11"/>
    <p:sldLayoutId id="2147483699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2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5/2/2022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53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05" r:id="rId11"/>
    <p:sldLayoutId id="2147483713" r:id="rId12"/>
    <p:sldLayoutId id="214748371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4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err="1"/>
              <a:t>Lerend</a:t>
            </a:r>
            <a:r>
              <a:rPr lang="en-US"/>
              <a:t> </a:t>
            </a:r>
            <a:r>
              <a:rPr lang="en-US" err="1"/>
              <a:t>netwerk</a:t>
            </a:r>
            <a:r>
              <a:rPr lang="en-US"/>
              <a:t> GOK</a:t>
            </a:r>
            <a:br>
              <a:rPr lang="en-US"/>
            </a:br>
            <a:r>
              <a:rPr lang="en-US"/>
              <a:t>12/05/2022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35422431-3CE8-4C97-A762-CCE82843D25C}"/>
              </a:ext>
            </a:extLst>
          </p:cNvPr>
          <p:cNvSpPr txBox="1"/>
          <p:nvPr/>
        </p:nvSpPr>
        <p:spPr>
          <a:xfrm>
            <a:off x="434622" y="2506904"/>
            <a:ext cx="6341096" cy="9144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 err="1">
                <a:solidFill>
                  <a:schemeClr val="bg1"/>
                </a:solidFill>
                <a:latin typeface="Flanders Art Sans" pitchFamily="2" charset="77"/>
              </a:rPr>
              <a:t>Klikken</a:t>
            </a:r>
            <a:r>
              <a:rPr lang="en-US" sz="2400" dirty="0">
                <a:solidFill>
                  <a:schemeClr val="bg1"/>
                </a:solidFill>
                <a:latin typeface="Flanders Art Sans" pitchFamily="2" charset="77"/>
              </a:rPr>
              <a:t> om </a:t>
            </a:r>
            <a:r>
              <a:rPr lang="en-US" sz="2400" dirty="0" err="1">
                <a:solidFill>
                  <a:schemeClr val="bg1"/>
                </a:solidFill>
                <a:latin typeface="Flanders Art Sans" pitchFamily="2" charset="77"/>
              </a:rPr>
              <a:t>tekst</a:t>
            </a:r>
            <a:r>
              <a:rPr lang="en-US" sz="2400" dirty="0">
                <a:solidFill>
                  <a:schemeClr val="bg1"/>
                </a:solidFill>
                <a:latin typeface="Flanders Art Sans" pitchFamily="2" charset="77"/>
              </a:rPr>
              <a:t> toe </a:t>
            </a:r>
            <a:r>
              <a:rPr lang="en-US" sz="2400" dirty="0" err="1">
                <a:solidFill>
                  <a:schemeClr val="bg1"/>
                </a:solidFill>
                <a:latin typeface="Flanders Art Sans" pitchFamily="2" charset="77"/>
              </a:rPr>
              <a:t>te</a:t>
            </a:r>
            <a:r>
              <a:rPr lang="en-US" sz="2400" dirty="0">
                <a:solidFill>
                  <a:schemeClr val="bg1"/>
                </a:solidFill>
                <a:latin typeface="Flanders Art Sans" pitchFamily="2" charset="77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Flanders Art Sans" pitchFamily="2" charset="77"/>
              </a:rPr>
              <a:t>voegen</a:t>
            </a:r>
            <a:endParaRPr lang="en-US" sz="2400" dirty="0">
              <a:solidFill>
                <a:schemeClr val="bg1"/>
              </a:solidFill>
              <a:latin typeface="Flanders Art Sans" pitchFamily="2" charset="77"/>
            </a:endParaRPr>
          </a:p>
        </p:txBody>
      </p:sp>
      <p:pic>
        <p:nvPicPr>
          <p:cNvPr id="1030" name="Picture 6" descr="Kansen op school | Vlaamse Jeugdraad">
            <a:extLst>
              <a:ext uri="{FF2B5EF4-FFF2-40B4-BE49-F238E27FC236}">
                <a16:creationId xmlns:a16="http://schemas.microsoft.com/office/drawing/2014/main" id="{4479362F-BECE-440B-A4C6-FD308B64D614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22" r="2502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068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err="1"/>
              <a:t>Verwelkoming</a:t>
            </a:r>
            <a:endParaRPr lang="en-US" dirty="0"/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 txBox="1">
            <a:spLocks/>
          </p:cNvSpPr>
          <p:nvPr/>
        </p:nvSpPr>
        <p:spPr>
          <a:xfrm>
            <a:off x="434622" y="2506904"/>
            <a:ext cx="6341096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Flanders Art Sans" pitchFamily="2" charset="77"/>
                <a:ea typeface="+mj-ea"/>
                <a:cs typeface="+mj-cs"/>
              </a:defRPr>
            </a:lvl1pPr>
          </a:lstStyle>
          <a:p>
            <a:pPr>
              <a:spcBef>
                <a:spcPts val="1000"/>
              </a:spcBef>
            </a:pPr>
            <a:endParaRPr lang="en-US" sz="2400" b="0" dirty="0">
              <a:ea typeface="+mn-ea"/>
              <a:cs typeface="+mn-cs"/>
            </a:endParaRPr>
          </a:p>
        </p:txBody>
      </p:sp>
      <p:pic>
        <p:nvPicPr>
          <p:cNvPr id="2" name="Picture 4" descr="27 Welkom Photos Stock Photos, Pictures &amp; Royalty-Free Images - iStock">
            <a:extLst>
              <a:ext uri="{FF2B5EF4-FFF2-40B4-BE49-F238E27FC236}">
                <a16:creationId xmlns:a16="http://schemas.microsoft.com/office/drawing/2014/main" id="{F061AB7F-A0BC-40CD-BA72-B3E70D211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270" y="0"/>
            <a:ext cx="6384730" cy="431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978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C34BCBC8-DE7D-472B-B267-410DC38CD43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dirty="0">
                <a:solidFill>
                  <a:schemeClr val="tx1"/>
                </a:solidFill>
              </a:rPr>
              <a:t>Wil je spreken? Zet een cijfer in de chat.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dirty="0">
                <a:solidFill>
                  <a:schemeClr val="tx1"/>
                </a:solidFill>
              </a:rPr>
              <a:t>Spreek je niet? Zet je microfoon uit.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dirty="0">
                <a:solidFill>
                  <a:schemeClr val="tx1"/>
                </a:solidFill>
              </a:rPr>
              <a:t>Laat je camera aan staan (behalve bij slechte verbinding).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dirty="0">
                <a:solidFill>
                  <a:schemeClr val="tx1"/>
                </a:solidFill>
              </a:rPr>
              <a:t>Probleem? Zet het in de chat.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dirty="0" err="1">
                <a:solidFill>
                  <a:schemeClr val="tx1"/>
                </a:solidFill>
              </a:rPr>
              <a:t>Bring</a:t>
            </a:r>
            <a:r>
              <a:rPr lang="nl-BE" sz="3200" dirty="0">
                <a:solidFill>
                  <a:schemeClr val="tx1"/>
                </a:solidFill>
              </a:rPr>
              <a:t> </a:t>
            </a:r>
            <a:r>
              <a:rPr lang="nl-BE" sz="3200" dirty="0" err="1">
                <a:solidFill>
                  <a:schemeClr val="tx1"/>
                </a:solidFill>
              </a:rPr>
              <a:t>your</a:t>
            </a:r>
            <a:r>
              <a:rPr lang="nl-BE" sz="3200" dirty="0">
                <a:solidFill>
                  <a:schemeClr val="tx1"/>
                </a:solidFill>
              </a:rPr>
              <a:t> </a:t>
            </a:r>
            <a:r>
              <a:rPr lang="nl-BE" sz="3200" dirty="0" err="1">
                <a:solidFill>
                  <a:schemeClr val="tx1"/>
                </a:solidFill>
              </a:rPr>
              <a:t>own</a:t>
            </a:r>
            <a:r>
              <a:rPr lang="nl-BE" sz="3200" dirty="0">
                <a:solidFill>
                  <a:schemeClr val="tx1"/>
                </a:solidFill>
              </a:rPr>
              <a:t> </a:t>
            </a:r>
            <a:r>
              <a:rPr lang="nl-BE" sz="3200" dirty="0" err="1">
                <a:solidFill>
                  <a:schemeClr val="tx1"/>
                </a:solidFill>
              </a:rPr>
              <a:t>booze</a:t>
            </a:r>
            <a:r>
              <a:rPr lang="nl-BE" sz="3200" dirty="0">
                <a:solidFill>
                  <a:schemeClr val="tx1"/>
                </a:solidFill>
              </a:rPr>
              <a:t>! :-)</a:t>
            </a:r>
          </a:p>
          <a:p>
            <a:endParaRPr lang="nl-B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06138543-890D-4A65-AEC0-A40AFC5707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Enkele afspraken</a:t>
            </a:r>
          </a:p>
        </p:txBody>
      </p:sp>
    </p:spTree>
    <p:extLst>
      <p:ext uri="{BB962C8B-B14F-4D97-AF65-F5344CB8AC3E}">
        <p14:creationId xmlns:p14="http://schemas.microsoft.com/office/powerpoint/2010/main" val="3737021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1" y="1532892"/>
            <a:ext cx="12192000" cy="495156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14u00-14u25: Verwelkoming en introductie.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14u25 – 14u50: </a:t>
            </a:r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Toelichting van SAAMO over het belang van samenwerking en een versterking van de leeromgeving met concrete voorbeelden uit regio Ronse en regio Vlaams Brabant.</a:t>
            </a:r>
          </a:p>
          <a:p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14u50 – 14u55: Pauze.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14u55 – 15u20: </a:t>
            </a:r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 Toelichting van </a:t>
            </a:r>
            <a:r>
              <a:rPr lang="nl-BE" sz="3400" dirty="0" err="1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Vierdewereldgroep</a:t>
            </a:r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 Aalst en Basisschool De Nieuwe Arend over het project ‘Brugfiguren op school’</a:t>
            </a: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15u20 – 15u45: </a:t>
            </a:r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Times New Roman" panose="02020603050405020304" pitchFamily="18" charset="0"/>
              </a:rPr>
              <a:t>Toelichting van pedagogisch adviseur en Spectrumschool Antwerpen over het proces voor de ontwikkeling van een beleidsplan GOK,</a:t>
            </a: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nl-BE" sz="3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15u45 - 16u00: </a:t>
            </a:r>
            <a:r>
              <a:rPr lang="nl-BE" sz="3400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Varia.</a:t>
            </a: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endParaRPr lang="nl-BE" sz="2400" dirty="0">
              <a:solidFill>
                <a:schemeClr val="tx1"/>
              </a:solidFill>
              <a:latin typeface="Flanders Art Sans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0" y="560590"/>
            <a:ext cx="9386961" cy="925160"/>
          </a:xfrm>
        </p:spPr>
        <p:txBody>
          <a:bodyPr/>
          <a:lstStyle/>
          <a:p>
            <a:r>
              <a:rPr lang="nl-BE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373000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 dirty="0"/>
              <a:t>Introductie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>
            <a:normAutofit/>
          </a:bodyPr>
          <a:lstStyle/>
          <a:p>
            <a:r>
              <a:rPr lang="nl-BE" dirty="0"/>
              <a:t>Samenwerken met externe partners en schoolonderzoek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 txBox="1">
            <a:spLocks/>
          </p:cNvSpPr>
          <p:nvPr/>
        </p:nvSpPr>
        <p:spPr>
          <a:xfrm>
            <a:off x="4211298" y="3174946"/>
            <a:ext cx="7421562" cy="1570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Flanders Art Sans" pitchFamily="2" charset="77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US" sz="1600" dirty="0">
              <a:solidFill>
                <a:srgbClr val="AAAAAA"/>
              </a:solidFill>
            </a:endParaRPr>
          </a:p>
        </p:txBody>
      </p:sp>
      <p:pic>
        <p:nvPicPr>
          <p:cNvPr id="2" name="Picture 4" descr="How To Write an Autobiography Introduction | Networlding.com">
            <a:extLst>
              <a:ext uri="{FF2B5EF4-FFF2-40B4-BE49-F238E27FC236}">
                <a16:creationId xmlns:a16="http://schemas.microsoft.com/office/drawing/2014/main" id="{6B5DD266-8AF1-4B63-B348-71AE1E4A8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852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211664" y="1776242"/>
            <a:ext cx="9570948" cy="566017"/>
          </a:xfrm>
        </p:spPr>
        <p:txBody>
          <a:bodyPr>
            <a:normAutofit/>
          </a:bodyPr>
          <a:lstStyle/>
          <a:p>
            <a:r>
              <a:rPr lang="nl-BE" dirty="0"/>
              <a:t>Samenwerken met externe partners en schoolonderzoek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352891" y="2342259"/>
            <a:ext cx="10651210" cy="40364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Char char="•"/>
            </a:pPr>
            <a:endParaRPr lang="nl-BE" sz="2800" dirty="0">
              <a:solidFill>
                <a:schemeClr val="tx1"/>
              </a:solidFill>
              <a:latin typeface="Flanders Art Sans"/>
            </a:endParaRPr>
          </a:p>
          <a:p>
            <a:endParaRPr lang="nl-BE" sz="2800" dirty="0">
              <a:solidFill>
                <a:schemeClr val="tx1"/>
              </a:solidFill>
              <a:latin typeface="Flanders Art Sans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11664" y="929041"/>
            <a:ext cx="10933664" cy="925160"/>
          </a:xfrm>
        </p:spPr>
        <p:txBody>
          <a:bodyPr>
            <a:normAutofit/>
          </a:bodyPr>
          <a:lstStyle/>
          <a:p>
            <a:r>
              <a:rPr lang="nl-BE" dirty="0"/>
              <a:t>Introductie</a:t>
            </a:r>
          </a:p>
        </p:txBody>
      </p:sp>
    </p:spTree>
    <p:extLst>
      <p:ext uri="{BB962C8B-B14F-4D97-AF65-F5344CB8AC3E}">
        <p14:creationId xmlns:p14="http://schemas.microsoft.com/office/powerpoint/2010/main" val="1828698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en-US" dirty="0" err="1"/>
              <a:t>Belang</a:t>
            </a:r>
            <a:r>
              <a:rPr lang="en-US" dirty="0"/>
              <a:t> van </a:t>
            </a:r>
            <a:r>
              <a:rPr lang="en-US" dirty="0" err="1"/>
              <a:t>samenwerking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versterking</a:t>
            </a:r>
            <a:r>
              <a:rPr lang="en-US" dirty="0"/>
              <a:t> van de </a:t>
            </a:r>
            <a:r>
              <a:rPr lang="en-US" dirty="0" err="1"/>
              <a:t>leeromgeving</a:t>
            </a:r>
            <a:endParaRPr lang="en-US" dirty="0"/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BA7824BD-4722-421A-91DC-2C64CD4F75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682002"/>
            <a:ext cx="6341096" cy="914400"/>
          </a:xfrm>
        </p:spPr>
        <p:txBody>
          <a:bodyPr/>
          <a:lstStyle/>
          <a:p>
            <a:r>
              <a:rPr lang="en-US" dirty="0"/>
              <a:t>SAAMOO</a:t>
            </a:r>
          </a:p>
        </p:txBody>
      </p:sp>
      <p:pic>
        <p:nvPicPr>
          <p:cNvPr id="7170" name="Picture 2" descr="SAAMO Vlaams-Brabant vzw | 11.11.11">
            <a:extLst>
              <a:ext uri="{FF2B5EF4-FFF2-40B4-BE49-F238E27FC236}">
                <a16:creationId xmlns:a16="http://schemas.microsoft.com/office/drawing/2014/main" id="{9D63D62B-7F41-4E8E-9064-FD21677BE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3421304"/>
            <a:ext cx="634365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235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208947" y="1702716"/>
            <a:ext cx="7362782" cy="431650"/>
          </a:xfrm>
        </p:spPr>
        <p:txBody>
          <a:bodyPr/>
          <a:lstStyle/>
          <a:p>
            <a:r>
              <a:rPr lang="nl-BE" dirty="0"/>
              <a:t>SAAMO</a:t>
            </a: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110205" y="429420"/>
            <a:ext cx="10848694" cy="1273296"/>
          </a:xfrm>
        </p:spPr>
        <p:txBody>
          <a:bodyPr>
            <a:normAutofit/>
          </a:bodyPr>
          <a:lstStyle/>
          <a:p>
            <a:r>
              <a:rPr lang="nl-BE" dirty="0"/>
              <a:t>Het belang van samenwerking en een versterking van de leeromgeving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75932D19-6DF6-4ABC-A01D-456B220C18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575070"/>
            <a:ext cx="10651210" cy="238544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BE" sz="2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sz="2400" dirty="0">
              <a:solidFill>
                <a:schemeClr val="tx1"/>
              </a:solidFill>
              <a:latin typeface="Flanders Art Sans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sz="2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sz="2400" dirty="0">
              <a:solidFill>
                <a:schemeClr val="tx1"/>
              </a:solidFill>
              <a:latin typeface="Flanders Art Sans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sz="2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551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auze, neem hem wanneer jij dat nodig hebt - Typisch Winnifred">
            <a:extLst>
              <a:ext uri="{FF2B5EF4-FFF2-40B4-BE49-F238E27FC236}">
                <a16:creationId xmlns:a16="http://schemas.microsoft.com/office/drawing/2014/main" id="{C4621ED2-3660-449F-BC16-2E15D1DDA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62843" y="0"/>
            <a:ext cx="6129158" cy="407588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3AB67D15-E547-47C5-A631-1E0D37ED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 dirty="0"/>
              <a:t>PAUZE</a:t>
            </a:r>
          </a:p>
        </p:txBody>
      </p:sp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24BA7CF1-0058-4DC7-8AC1-D14BEC6E97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>
            <a:normAutofit/>
          </a:bodyPr>
          <a:lstStyle/>
          <a:p>
            <a:r>
              <a:rPr lang="nl-BE" dirty="0"/>
              <a:t>14.50u – 14.55u</a:t>
            </a:r>
          </a:p>
        </p:txBody>
      </p:sp>
    </p:spTree>
    <p:extLst>
      <p:ext uri="{BB962C8B-B14F-4D97-AF65-F5344CB8AC3E}">
        <p14:creationId xmlns:p14="http://schemas.microsoft.com/office/powerpoint/2010/main" val="1705671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Vierdewereldgroep Mensen voor Mensen vzw Aalst | Goededoelen.be">
            <a:extLst>
              <a:ext uri="{FF2B5EF4-FFF2-40B4-BE49-F238E27FC236}">
                <a16:creationId xmlns:a16="http://schemas.microsoft.com/office/drawing/2014/main" id="{4DCE0C55-2416-4BB6-B48C-4C1C14721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97302" y="248394"/>
            <a:ext cx="3660843" cy="366084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473402"/>
          </a:xfrm>
        </p:spPr>
        <p:txBody>
          <a:bodyPr anchor="ctr">
            <a:normAutofit/>
          </a:bodyPr>
          <a:lstStyle/>
          <a:p>
            <a:r>
              <a:rPr lang="nl-BE" dirty="0">
                <a:effectLst/>
                <a:latin typeface="Flanders Art Sans"/>
                <a:ea typeface="Calibri" panose="020F0502020204030204" pitchFamily="34" charset="0"/>
              </a:rPr>
              <a:t>Brugfiguren op school</a:t>
            </a:r>
            <a:endParaRPr lang="nl-BE" dirty="0">
              <a:latin typeface="Flanders Art Sans"/>
            </a:endParaRPr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23F6722F-3C9E-4DD0-9CB2-99FB922381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9861" y="1838528"/>
            <a:ext cx="6341096" cy="914400"/>
          </a:xfrm>
        </p:spPr>
        <p:txBody>
          <a:bodyPr>
            <a:normAutofit/>
          </a:bodyPr>
          <a:lstStyle/>
          <a:p>
            <a:r>
              <a:rPr lang="en-US" dirty="0" err="1"/>
              <a:t>Vierdewereldgroep</a:t>
            </a:r>
            <a:r>
              <a:rPr lang="en-US" dirty="0"/>
              <a:t> </a:t>
            </a:r>
            <a:r>
              <a:rPr lang="en-US" dirty="0" err="1"/>
              <a:t>Mensen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Mensen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Basisschool</a:t>
            </a:r>
            <a:r>
              <a:rPr lang="en-US" dirty="0"/>
              <a:t> De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Arend</a:t>
            </a:r>
            <a:r>
              <a:rPr lang="en-US" dirty="0"/>
              <a:t> Aalst</a:t>
            </a:r>
          </a:p>
        </p:txBody>
      </p:sp>
      <p:pic>
        <p:nvPicPr>
          <p:cNvPr id="2050" name="Picture 2" descr="De Nieuwe Arend - Bouwen aan een school waar elk talent kan groeien">
            <a:extLst>
              <a:ext uri="{FF2B5EF4-FFF2-40B4-BE49-F238E27FC236}">
                <a16:creationId xmlns:a16="http://schemas.microsoft.com/office/drawing/2014/main" id="{6F9324E6-F93E-4BFF-A9BC-8A10E8338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488" y="4552544"/>
            <a:ext cx="3426470" cy="99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598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208947" y="1744286"/>
            <a:ext cx="7362782" cy="744390"/>
          </a:xfrm>
        </p:spPr>
        <p:txBody>
          <a:bodyPr>
            <a:normAutofit lnSpcReduction="10000"/>
          </a:bodyPr>
          <a:lstStyle/>
          <a:p>
            <a:r>
              <a:rPr lang="nl-BE" dirty="0"/>
              <a:t>Samenwerking </a:t>
            </a:r>
            <a:r>
              <a:rPr lang="nl-BE" dirty="0" err="1"/>
              <a:t>Vierdewereldgroep</a:t>
            </a:r>
            <a:r>
              <a:rPr lang="nl-BE" dirty="0"/>
              <a:t> Mensen voor Mensen en Basisschool De Nieuwe Arend Aalst</a:t>
            </a: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11663" y="929041"/>
            <a:ext cx="10800047" cy="925160"/>
          </a:xfrm>
        </p:spPr>
        <p:txBody>
          <a:bodyPr>
            <a:normAutofit fontScale="90000"/>
          </a:bodyPr>
          <a:lstStyle/>
          <a:p>
            <a:r>
              <a:rPr lang="nl-BE" dirty="0"/>
              <a:t>Brugfiguren op school basisschool De Nieuwe Arend 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75932D19-6DF6-4ABC-A01D-456B220C18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650483"/>
            <a:ext cx="10651210" cy="3791413"/>
          </a:xfrm>
        </p:spPr>
        <p:txBody>
          <a:bodyPr>
            <a:normAutofit/>
          </a:bodyPr>
          <a:lstStyle/>
          <a:p>
            <a:r>
              <a:rPr lang="nl-BE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nl-BE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nl-BE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nl-BE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543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773AF012-17C3-4769-9EBD-D9EAF9FDA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en-US" dirty="0" err="1"/>
              <a:t>Ontwikkeling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beleidsplan</a:t>
            </a:r>
            <a:r>
              <a:rPr lang="en-US" dirty="0"/>
              <a:t> GOK</a:t>
            </a:r>
            <a:endParaRPr lang="nl-BE" dirty="0"/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A60A4A0C-1753-4819-8773-3D3F555B07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181982"/>
            <a:ext cx="6341096" cy="914400"/>
          </a:xfrm>
        </p:spPr>
        <p:txBody>
          <a:bodyPr/>
          <a:lstStyle/>
          <a:p>
            <a:r>
              <a:rPr lang="en-US" dirty="0" err="1"/>
              <a:t>Spectrumschool</a:t>
            </a:r>
            <a:r>
              <a:rPr lang="en-US" dirty="0"/>
              <a:t> </a:t>
            </a:r>
            <a:r>
              <a:rPr lang="en-US" dirty="0" err="1"/>
              <a:t>Antwerpen</a:t>
            </a:r>
            <a:endParaRPr lang="en-US" dirty="0"/>
          </a:p>
        </p:txBody>
      </p:sp>
      <p:pic>
        <p:nvPicPr>
          <p:cNvPr id="4100" name="Picture 4" descr="Spectrumschool – Basisschool Plantijntje">
            <a:extLst>
              <a:ext uri="{FF2B5EF4-FFF2-40B4-BE49-F238E27FC236}">
                <a16:creationId xmlns:a16="http://schemas.microsoft.com/office/drawing/2014/main" id="{1FDA244D-8EFD-4398-B532-BCAD84E3A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539" y="1206230"/>
            <a:ext cx="5279756" cy="378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3561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208947" y="1686325"/>
            <a:ext cx="9570948" cy="566017"/>
          </a:xfrm>
        </p:spPr>
        <p:txBody>
          <a:bodyPr>
            <a:normAutofit/>
          </a:bodyPr>
          <a:lstStyle/>
          <a:p>
            <a:r>
              <a:rPr lang="nl-BE" dirty="0"/>
              <a:t>Spectrumschool Antwerpen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352891" y="2274739"/>
            <a:ext cx="10651210" cy="403644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nl-BE" sz="2800" dirty="0">
              <a:solidFill>
                <a:schemeClr val="tx1"/>
              </a:solidFill>
              <a:latin typeface="Flanders Art Sans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11664" y="929041"/>
            <a:ext cx="10933664" cy="925160"/>
          </a:xfrm>
        </p:spPr>
        <p:txBody>
          <a:bodyPr>
            <a:normAutofit/>
          </a:bodyPr>
          <a:lstStyle/>
          <a:p>
            <a:r>
              <a:rPr lang="nl-BE" dirty="0"/>
              <a:t>Ontwikkeling van een beleidsplan GOK</a:t>
            </a:r>
          </a:p>
        </p:txBody>
      </p:sp>
    </p:spTree>
    <p:extLst>
      <p:ext uri="{BB962C8B-B14F-4D97-AF65-F5344CB8AC3E}">
        <p14:creationId xmlns:p14="http://schemas.microsoft.com/office/powerpoint/2010/main" val="937901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Varia">
            <a:extLst>
              <a:ext uri="{FF2B5EF4-FFF2-40B4-BE49-F238E27FC236}">
                <a16:creationId xmlns:a16="http://schemas.microsoft.com/office/drawing/2014/main" id="{5D73D2B5-1F9E-47E4-AA84-09F995BA6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9600" y="497684"/>
            <a:ext cx="5232399" cy="5862631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3AB67D15-E547-47C5-A631-1E0D37ED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 dirty="0"/>
              <a:t>Varia</a:t>
            </a:r>
          </a:p>
        </p:txBody>
      </p:sp>
      <p:sp>
        <p:nvSpPr>
          <p:cNvPr id="139" name="Text Placeholder 3">
            <a:extLst>
              <a:ext uri="{FF2B5EF4-FFF2-40B4-BE49-F238E27FC236}">
                <a16:creationId xmlns:a16="http://schemas.microsoft.com/office/drawing/2014/main" id="{3862BEB8-7B55-5886-AA79-C238066323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939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948042-75F8-4D96-9236-28FFCCA231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7802" y="3737943"/>
            <a:ext cx="10300422" cy="1141503"/>
          </a:xfrm>
        </p:spPr>
        <p:txBody>
          <a:bodyPr>
            <a:normAutofit fontScale="90000"/>
          </a:bodyPr>
          <a:lstStyle/>
          <a:p>
            <a:br>
              <a:rPr lang="nl-BE" sz="4800" dirty="0"/>
            </a:br>
            <a:br>
              <a:rPr lang="nl-BE" sz="4800" dirty="0"/>
            </a:br>
            <a:br>
              <a:rPr lang="nl-BE" sz="4800" dirty="0"/>
            </a:br>
            <a:br>
              <a:rPr lang="nl-BE" sz="4800" dirty="0"/>
            </a:br>
            <a:endParaRPr lang="nl-BE" sz="5300" dirty="0"/>
          </a:p>
        </p:txBody>
      </p:sp>
      <p:sp>
        <p:nvSpPr>
          <p:cNvPr id="5" name="AutoShape 4" descr="thats's all folks">
            <a:extLst>
              <a:ext uri="{FF2B5EF4-FFF2-40B4-BE49-F238E27FC236}">
                <a16:creationId xmlns:a16="http://schemas.microsoft.com/office/drawing/2014/main" id="{802123F0-046D-42CA-A889-DFE9976C929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6" name="AutoShape 6" descr="thats's all folks">
            <a:extLst>
              <a:ext uri="{FF2B5EF4-FFF2-40B4-BE49-F238E27FC236}">
                <a16:creationId xmlns:a16="http://schemas.microsoft.com/office/drawing/2014/main" id="{1EF39DD2-F63E-4834-B6EA-69E531E29A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7" name="AutoShape 8" descr="10 tips voor een goede plenaire afsluiting">
            <a:extLst>
              <a:ext uri="{FF2B5EF4-FFF2-40B4-BE49-F238E27FC236}">
                <a16:creationId xmlns:a16="http://schemas.microsoft.com/office/drawing/2014/main" id="{2480DCBB-7CB2-41EC-AAEF-C023D1AC207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8" name="AutoShape 10" descr="10 tips voor een goede plenaire afsluiting">
            <a:extLst>
              <a:ext uri="{FF2B5EF4-FFF2-40B4-BE49-F238E27FC236}">
                <a16:creationId xmlns:a16="http://schemas.microsoft.com/office/drawing/2014/main" id="{3DD6CD56-5F5D-43AD-AD52-6E5FFBB5BB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00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pic>
        <p:nvPicPr>
          <p:cNvPr id="9218" name="Picture 2" descr="Kracht van PRINCE2 ~ Prince 2: projectoptimalisatie | ICM Extra">
            <a:extLst>
              <a:ext uri="{FF2B5EF4-FFF2-40B4-BE49-F238E27FC236}">
                <a16:creationId xmlns:a16="http://schemas.microsoft.com/office/drawing/2014/main" id="{C7DE4198-C3E1-4D68-9FF0-E3AE67064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814" y="254412"/>
            <a:ext cx="9053971" cy="604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565582"/>
      </p:ext>
    </p:extLst>
  </p:cSld>
  <p:clrMapOvr>
    <a:masterClrMapping/>
  </p:clrMapOvr>
</p:sld>
</file>

<file path=ppt/theme/theme1.xml><?xml version="1.0" encoding="utf-8"?>
<a:theme xmlns:a="http://schemas.openxmlformats.org/drawingml/2006/main" name="GO!-Magenta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9140710C-E770-4D04-AE9B-29989F4EA45E}"/>
    </a:ext>
  </a:extLst>
</a:theme>
</file>

<file path=ppt/theme/theme2.xml><?xml version="1.0" encoding="utf-8"?>
<a:theme xmlns:a="http://schemas.openxmlformats.org/drawingml/2006/main" name="02_GO!-Blauw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0594ED0E-768C-479C-AF54-41B74362B4E1}"/>
    </a:ext>
  </a:extLst>
</a:theme>
</file>

<file path=ppt/theme/theme3.xml><?xml version="1.0" encoding="utf-8"?>
<a:theme xmlns:a="http://schemas.openxmlformats.org/drawingml/2006/main" name="03_GO!-Oranje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A7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6ADD8168-B670-4BB1-8C28-1EEA78D7D27D}"/>
    </a:ext>
  </a:extLst>
</a:theme>
</file>

<file path=ppt/theme/theme4.xml><?xml version="1.0" encoding="utf-8"?>
<a:theme xmlns:a="http://schemas.openxmlformats.org/drawingml/2006/main" name="04_GO!-Groen">
  <a:themeElements>
    <a:clrScheme name="GO!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A7BA19"/>
      </a:accent4>
      <a:accent5>
        <a:srgbClr val="8369D5"/>
      </a:accent5>
      <a:accent6>
        <a:srgbClr val="FF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DAEBD9E0-A8D9-4069-931B-10677D5BEAD1}"/>
    </a:ext>
  </a:extLst>
</a:theme>
</file>

<file path=ppt/theme/theme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TaxCatchAll xmlns="cfc230b1-6dd3-467a-8fcc-dfa9df38b740">
      <Value>90</Value>
      <Value>1</Value>
      <Value>14</Value>
    </TaxCatchAll>
    <_dlc_DocId xmlns="cfc230b1-6dd3-467a-8fcc-dfa9df38b740">GOPRO-1830562155-18280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https://gemeenschapsonderwijs.sharepoint.com/sites/prodoc/_layouts/15/DocIdRedir.aspx?ID=GOPRO-1830562155-18280</Url>
      <Description>GOPRO-1830562155-18280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5021FB17-3396-4285-822B-62F600F03D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2531D34-305F-4507-B0CA-3730CD00EC06}">
  <ds:schemaRefs>
    <ds:schemaRef ds:uri="http://schemas.microsoft.com/office/2006/documentManagement/types"/>
    <ds:schemaRef ds:uri="ac4e3425-b595-4116-9c23-5c9100319164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F8B0E5E-3924-477B-BB76-38BE5C5F56B4}"/>
</file>

<file path=customXml/itemProps4.xml><?xml version="1.0" encoding="utf-8"?>
<ds:datastoreItem xmlns:ds="http://schemas.openxmlformats.org/officeDocument/2006/customXml" ds:itemID="{8E3D6D27-13D1-4EE8-A420-43A866AEB1DA}"/>
</file>

<file path=docProps/app.xml><?xml version="1.0" encoding="utf-8"?>
<Properties xmlns="http://schemas.openxmlformats.org/officeDocument/2006/extended-properties" xmlns:vt="http://schemas.openxmlformats.org/officeDocument/2006/docPropsVTypes">
  <Template>Powerpoint-sjabloon-presentatie_Finaal</Template>
  <TotalTime>0</TotalTime>
  <Words>242</Words>
  <Application>Microsoft Office PowerPoint</Application>
  <PresentationFormat>Breedbeeld</PresentationFormat>
  <Paragraphs>48</Paragraphs>
  <Slides>15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4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Arial</vt:lpstr>
      <vt:lpstr>Calibri</vt:lpstr>
      <vt:lpstr>Flanders Art Sans</vt:lpstr>
      <vt:lpstr>Flanders Art Sans Medium</vt:lpstr>
      <vt:lpstr>GO!-Magenta</vt:lpstr>
      <vt:lpstr>02_GO!-Blauw</vt:lpstr>
      <vt:lpstr>03_GO!-Oranje</vt:lpstr>
      <vt:lpstr>04_GO!-Groen</vt:lpstr>
      <vt:lpstr>Lerend netwerk GOK 12/05/2022</vt:lpstr>
      <vt:lpstr>Verwelkoming</vt:lpstr>
      <vt:lpstr>Enkele afspraken</vt:lpstr>
      <vt:lpstr>Agenda</vt:lpstr>
      <vt:lpstr>Introductie</vt:lpstr>
      <vt:lpstr>Introductie</vt:lpstr>
      <vt:lpstr>Belang van samenwerking en versterking van de leeromgeving</vt:lpstr>
      <vt:lpstr>Het belang van samenwerking en een versterking van de leeromgeving</vt:lpstr>
      <vt:lpstr>PAUZE</vt:lpstr>
      <vt:lpstr>Brugfiguren op school</vt:lpstr>
      <vt:lpstr>Brugfiguren op school basisschool De Nieuwe Arend </vt:lpstr>
      <vt:lpstr>Ontwikkeling van een beleidsplan GOK</vt:lpstr>
      <vt:lpstr>Ontwikkeling van een beleidsplan GOK</vt:lpstr>
      <vt:lpstr>Varia</vt:lpstr>
      <vt:lpstr>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GOK netwerksessie 12052022</dc:title>
  <dc:creator>Marianne De Paduwa</dc:creator>
  <cp:lastModifiedBy>Katrien Lehouck</cp:lastModifiedBy>
  <cp:revision>40</cp:revision>
  <dcterms:created xsi:type="dcterms:W3CDTF">2021-03-15T17:37:13Z</dcterms:created>
  <dcterms:modified xsi:type="dcterms:W3CDTF">2022-05-02T14:59:59Z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_dlc_DocIdItemGuid">
    <vt:lpwstr>aae3ea58-279a-4ba4-8ec1-4cb40456ea87</vt:lpwstr>
  </property>
  <property fmtid="{D5CDD505-2E9C-101B-9397-08002B2CF9AE}" pid="4" name="GOProPublicatiestatus">
    <vt:lpwstr>1;#Online|5d773375-47c0-4896-afa8-6eac5ed3e165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