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4"/>
    <p:sldMasterId id="2147483673" r:id="rId5"/>
    <p:sldMasterId id="2147483687" r:id="rId6"/>
    <p:sldMasterId id="2147483701" r:id="rId7"/>
  </p:sldMasterIdLst>
  <p:notesMasterIdLst>
    <p:notesMasterId r:id="rId67"/>
  </p:notesMasterIdLst>
  <p:sldIdLst>
    <p:sldId id="364" r:id="rId8"/>
    <p:sldId id="392" r:id="rId9"/>
    <p:sldId id="381" r:id="rId10"/>
    <p:sldId id="426" r:id="rId11"/>
    <p:sldId id="428" r:id="rId12"/>
    <p:sldId id="436" r:id="rId13"/>
    <p:sldId id="437" r:id="rId14"/>
    <p:sldId id="438" r:id="rId15"/>
    <p:sldId id="439" r:id="rId16"/>
    <p:sldId id="441" r:id="rId17"/>
    <p:sldId id="442" r:id="rId18"/>
    <p:sldId id="443" r:id="rId19"/>
    <p:sldId id="445" r:id="rId20"/>
    <p:sldId id="446" r:id="rId21"/>
    <p:sldId id="448" r:id="rId22"/>
    <p:sldId id="449" r:id="rId23"/>
    <p:sldId id="450" r:id="rId24"/>
    <p:sldId id="427" r:id="rId25"/>
    <p:sldId id="430" r:id="rId26"/>
    <p:sldId id="429" r:id="rId27"/>
    <p:sldId id="451" r:id="rId28"/>
    <p:sldId id="257" r:id="rId29"/>
    <p:sldId id="258" r:id="rId30"/>
    <p:sldId id="265" r:id="rId31"/>
    <p:sldId id="259" r:id="rId32"/>
    <p:sldId id="260" r:id="rId33"/>
    <p:sldId id="261" r:id="rId34"/>
    <p:sldId id="262" r:id="rId35"/>
    <p:sldId id="263" r:id="rId36"/>
    <p:sldId id="264" r:id="rId37"/>
    <p:sldId id="266" r:id="rId38"/>
    <p:sldId id="267" r:id="rId39"/>
    <p:sldId id="268" r:id="rId40"/>
    <p:sldId id="269" r:id="rId41"/>
    <p:sldId id="431" r:id="rId42"/>
    <p:sldId id="297" r:id="rId43"/>
    <p:sldId id="372" r:id="rId44"/>
    <p:sldId id="365" r:id="rId45"/>
    <p:sldId id="340" r:id="rId46"/>
    <p:sldId id="371" r:id="rId47"/>
    <p:sldId id="363" r:id="rId48"/>
    <p:sldId id="373" r:id="rId49"/>
    <p:sldId id="382" r:id="rId50"/>
    <p:sldId id="360" r:id="rId51"/>
    <p:sldId id="256" r:id="rId52"/>
    <p:sldId id="378" r:id="rId53"/>
    <p:sldId id="385" r:id="rId54"/>
    <p:sldId id="384" r:id="rId55"/>
    <p:sldId id="386" r:id="rId56"/>
    <p:sldId id="383" r:id="rId57"/>
    <p:sldId id="342" r:id="rId58"/>
    <p:sldId id="343" r:id="rId59"/>
    <p:sldId id="432" r:id="rId60"/>
    <p:sldId id="434" r:id="rId61"/>
    <p:sldId id="435" r:id="rId62"/>
    <p:sldId id="404" r:id="rId63"/>
    <p:sldId id="418" r:id="rId64"/>
    <p:sldId id="419" r:id="rId65"/>
    <p:sldId id="433" r:id="rId6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004B"/>
    <a:srgbClr val="A7BA19"/>
    <a:srgbClr val="AAAAAA"/>
    <a:srgbClr val="A9A9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37B8B74-FB28-45A6-BBA0-C492BE793258}" v="71" dt="2022-10-06T14:06:11.374"/>
    <p1510:client id="{D1E4A7B9-7BD2-1D66-56C0-6989A32E638D}" v="750" dt="2022-10-06T08:06:21.79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3840"/>
      </p:guideLst>
    </p:cSldViewPr>
  </p:slide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9.xml"/><Relationship Id="rId21" Type="http://schemas.openxmlformats.org/officeDocument/2006/relationships/slide" Target="slides/slide14.xml"/><Relationship Id="rId42" Type="http://schemas.openxmlformats.org/officeDocument/2006/relationships/slide" Target="slides/slide35.xml"/><Relationship Id="rId47" Type="http://schemas.openxmlformats.org/officeDocument/2006/relationships/slide" Target="slides/slide40.xml"/><Relationship Id="rId63" Type="http://schemas.openxmlformats.org/officeDocument/2006/relationships/slide" Target="slides/slide56.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3" Type="http://schemas.openxmlformats.org/officeDocument/2006/relationships/slide" Target="slides/slide46.xml"/><Relationship Id="rId58" Type="http://schemas.openxmlformats.org/officeDocument/2006/relationships/slide" Target="slides/slide51.xml"/><Relationship Id="rId66" Type="http://schemas.openxmlformats.org/officeDocument/2006/relationships/slide" Target="slides/slide59.xml"/><Relationship Id="rId74" Type="http://schemas.openxmlformats.org/officeDocument/2006/relationships/customXml" Target="../customXml/item4.xml"/><Relationship Id="rId5" Type="http://schemas.openxmlformats.org/officeDocument/2006/relationships/slideMaster" Target="slideMasters/slideMaster2.xml"/><Relationship Id="rId61" Type="http://schemas.openxmlformats.org/officeDocument/2006/relationships/slide" Target="slides/slide54.xml"/><Relationship Id="rId19" Type="http://schemas.openxmlformats.org/officeDocument/2006/relationships/slide" Target="slides/slide1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slide" Target="slides/slide41.xml"/><Relationship Id="rId56" Type="http://schemas.openxmlformats.org/officeDocument/2006/relationships/slide" Target="slides/slide49.xml"/><Relationship Id="rId64" Type="http://schemas.openxmlformats.org/officeDocument/2006/relationships/slide" Target="slides/slide57.xml"/><Relationship Id="rId69" Type="http://schemas.openxmlformats.org/officeDocument/2006/relationships/viewProps" Target="viewProps.xml"/><Relationship Id="rId8" Type="http://schemas.openxmlformats.org/officeDocument/2006/relationships/slide" Target="slides/slide1.xml"/><Relationship Id="rId51" Type="http://schemas.openxmlformats.org/officeDocument/2006/relationships/slide" Target="slides/slide44.xml"/><Relationship Id="rId72"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59" Type="http://schemas.openxmlformats.org/officeDocument/2006/relationships/slide" Target="slides/slide52.xml"/><Relationship Id="rId67" Type="http://schemas.openxmlformats.org/officeDocument/2006/relationships/notesMaster" Target="notesMasters/notesMaster1.xml"/><Relationship Id="rId20" Type="http://schemas.openxmlformats.org/officeDocument/2006/relationships/slide" Target="slides/slide13.xml"/><Relationship Id="rId41" Type="http://schemas.openxmlformats.org/officeDocument/2006/relationships/slide" Target="slides/slide34.xml"/><Relationship Id="rId54" Type="http://schemas.openxmlformats.org/officeDocument/2006/relationships/slide" Target="slides/slide47.xml"/><Relationship Id="rId62" Type="http://schemas.openxmlformats.org/officeDocument/2006/relationships/slide" Target="slides/slide55.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slide" Target="slides/slide42.xml"/><Relationship Id="rId57" Type="http://schemas.openxmlformats.org/officeDocument/2006/relationships/slide" Target="slides/slide50.xml"/><Relationship Id="rId10" Type="http://schemas.openxmlformats.org/officeDocument/2006/relationships/slide" Target="slides/slide3.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slide" Target="slides/slide45.xml"/><Relationship Id="rId60" Type="http://schemas.openxmlformats.org/officeDocument/2006/relationships/slide" Target="slides/slide53.xml"/><Relationship Id="rId65" Type="http://schemas.openxmlformats.org/officeDocument/2006/relationships/slide" Target="slides/slide58.xml"/><Relationship Id="rId73"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2.xml"/><Relationship Id="rId13" Type="http://schemas.openxmlformats.org/officeDocument/2006/relationships/slide" Target="slides/slide6.xml"/><Relationship Id="rId18" Type="http://schemas.openxmlformats.org/officeDocument/2006/relationships/slide" Target="slides/slide11.xml"/><Relationship Id="rId39" Type="http://schemas.openxmlformats.org/officeDocument/2006/relationships/slide" Target="slides/slide32.xml"/><Relationship Id="rId34" Type="http://schemas.openxmlformats.org/officeDocument/2006/relationships/slide" Target="slides/slide27.xml"/><Relationship Id="rId50" Type="http://schemas.openxmlformats.org/officeDocument/2006/relationships/slide" Target="slides/slide43.xml"/><Relationship Id="rId55" Type="http://schemas.openxmlformats.org/officeDocument/2006/relationships/slide" Target="slides/slide48.xml"/><Relationship Id="rId7" Type="http://schemas.openxmlformats.org/officeDocument/2006/relationships/slideMaster" Target="slideMasters/slideMaster4.xml"/><Relationship Id="rId71"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leen Janssens" userId="S::katleen.janssens@g-o.be::7e466249-8241-46e0-9509-57d4fdde092c" providerId="AD" clId="Web-{240975C7-7EDD-4F9E-87BD-8D68EF7997AF}"/>
    <pc:docChg chg="delSld modSld">
      <pc:chgData name="Katleen Janssens" userId="S::katleen.janssens@g-o.be::7e466249-8241-46e0-9509-57d4fdde092c" providerId="AD" clId="Web-{240975C7-7EDD-4F9E-87BD-8D68EF7997AF}" dt="2022-09-29T08:57:34.659" v="28" actId="20577"/>
      <pc:docMkLst>
        <pc:docMk/>
      </pc:docMkLst>
      <pc:sldChg chg="modSp">
        <pc:chgData name="Katleen Janssens" userId="S::katleen.janssens@g-o.be::7e466249-8241-46e0-9509-57d4fdde092c" providerId="AD" clId="Web-{240975C7-7EDD-4F9E-87BD-8D68EF7997AF}" dt="2022-09-29T08:48:28.036" v="6" actId="20577"/>
        <pc:sldMkLst>
          <pc:docMk/>
          <pc:sldMk cId="1485068300" sldId="364"/>
        </pc:sldMkLst>
        <pc:spChg chg="mod">
          <ac:chgData name="Katleen Janssens" userId="S::katleen.janssens@g-o.be::7e466249-8241-46e0-9509-57d4fdde092c" providerId="AD" clId="Web-{240975C7-7EDD-4F9E-87BD-8D68EF7997AF}" dt="2022-09-29T08:48:28.036" v="6" actId="20577"/>
          <ac:spMkLst>
            <pc:docMk/>
            <pc:sldMk cId="1485068300" sldId="364"/>
            <ac:spMk id="2" creationId="{00000000-0000-0000-0000-000000000000}"/>
          </ac:spMkLst>
        </pc:spChg>
      </pc:sldChg>
      <pc:sldChg chg="modSp">
        <pc:chgData name="Katleen Janssens" userId="S::katleen.janssens@g-o.be::7e466249-8241-46e0-9509-57d4fdde092c" providerId="AD" clId="Web-{240975C7-7EDD-4F9E-87BD-8D68EF7997AF}" dt="2022-09-29T08:57:34.659" v="28" actId="20577"/>
        <pc:sldMkLst>
          <pc:docMk/>
          <pc:sldMk cId="1373000684" sldId="381"/>
        </pc:sldMkLst>
        <pc:spChg chg="mod">
          <ac:chgData name="Katleen Janssens" userId="S::katleen.janssens@g-o.be::7e466249-8241-46e0-9509-57d4fdde092c" providerId="AD" clId="Web-{240975C7-7EDD-4F9E-87BD-8D68EF7997AF}" dt="2022-09-29T08:57:34.659" v="28" actId="20577"/>
          <ac:spMkLst>
            <pc:docMk/>
            <pc:sldMk cId="1373000684" sldId="381"/>
            <ac:spMk id="3" creationId="{00000000-0000-0000-0000-000000000000}"/>
          </ac:spMkLst>
        </pc:spChg>
      </pc:sldChg>
      <pc:sldChg chg="modSp">
        <pc:chgData name="Katleen Janssens" userId="S::katleen.janssens@g-o.be::7e466249-8241-46e0-9509-57d4fdde092c" providerId="AD" clId="Web-{240975C7-7EDD-4F9E-87BD-8D68EF7997AF}" dt="2022-09-29T08:48:49.255" v="14" actId="20577"/>
        <pc:sldMkLst>
          <pc:docMk/>
          <pc:sldMk cId="2205978736" sldId="392"/>
        </pc:sldMkLst>
        <pc:spChg chg="mod">
          <ac:chgData name="Katleen Janssens" userId="S::katleen.janssens@g-o.be::7e466249-8241-46e0-9509-57d4fdde092c" providerId="AD" clId="Web-{240975C7-7EDD-4F9E-87BD-8D68EF7997AF}" dt="2022-09-29T08:48:49.255" v="14" actId="20577"/>
          <ac:spMkLst>
            <pc:docMk/>
            <pc:sldMk cId="2205978736" sldId="392"/>
            <ac:spMk id="8" creationId="{DD99E849-4DE3-544B-AC9A-6339F1D14523}"/>
          </ac:spMkLst>
        </pc:spChg>
      </pc:sldChg>
      <pc:sldChg chg="del">
        <pc:chgData name="Katleen Janssens" userId="S::katleen.janssens@g-o.be::7e466249-8241-46e0-9509-57d4fdde092c" providerId="AD" clId="Web-{240975C7-7EDD-4F9E-87BD-8D68EF7997AF}" dt="2022-09-29T08:48:54.474" v="15"/>
        <pc:sldMkLst>
          <pc:docMk/>
          <pc:sldMk cId="3737021465" sldId="397"/>
        </pc:sldMkLst>
      </pc:sldChg>
    </pc:docChg>
  </pc:docChgLst>
  <pc:docChgLst>
    <pc:chgData name="Elisabeth De Vleesschauwer" userId="S::elisabeth.de.vleesschauwer@g-o.be::0966ce96-bdac-425a-b84d-223bc019e45b" providerId="AD" clId="Web-{D1E4A7B9-7BD2-1D66-56C0-6989A32E638D}"/>
    <pc:docChg chg="addSld modSld">
      <pc:chgData name="Elisabeth De Vleesschauwer" userId="S::elisabeth.de.vleesschauwer@g-o.be::0966ce96-bdac-425a-b84d-223bc019e45b" providerId="AD" clId="Web-{D1E4A7B9-7BD2-1D66-56C0-6989A32E638D}" dt="2022-10-06T08:06:21.799" v="748" actId="20577"/>
      <pc:docMkLst>
        <pc:docMk/>
      </pc:docMkLst>
      <pc:sldChg chg="modSp">
        <pc:chgData name="Elisabeth De Vleesschauwer" userId="S::elisabeth.de.vleesschauwer@g-o.be::0966ce96-bdac-425a-b84d-223bc019e45b" providerId="AD" clId="Web-{D1E4A7B9-7BD2-1D66-56C0-6989A32E638D}" dt="2022-10-06T07:53:34.553" v="151" actId="20577"/>
        <pc:sldMkLst>
          <pc:docMk/>
          <pc:sldMk cId="2903034814" sldId="448"/>
        </pc:sldMkLst>
        <pc:spChg chg="mod">
          <ac:chgData name="Elisabeth De Vleesschauwer" userId="S::elisabeth.de.vleesschauwer@g-o.be::0966ce96-bdac-425a-b84d-223bc019e45b" providerId="AD" clId="Web-{D1E4A7B9-7BD2-1D66-56C0-6989A32E638D}" dt="2022-10-06T07:53:30.818" v="150" actId="20577"/>
          <ac:spMkLst>
            <pc:docMk/>
            <pc:sldMk cId="2903034814" sldId="448"/>
            <ac:spMk id="2" creationId="{37164971-E853-4DDC-8344-B6235FF90893}"/>
          </ac:spMkLst>
        </pc:spChg>
        <pc:spChg chg="mod">
          <ac:chgData name="Elisabeth De Vleesschauwer" userId="S::elisabeth.de.vleesschauwer@g-o.be::0966ce96-bdac-425a-b84d-223bc019e45b" providerId="AD" clId="Web-{D1E4A7B9-7BD2-1D66-56C0-6989A32E638D}" dt="2022-10-06T07:53:34.553" v="151" actId="20577"/>
          <ac:spMkLst>
            <pc:docMk/>
            <pc:sldMk cId="2903034814" sldId="448"/>
            <ac:spMk id="3" creationId="{A4FB221F-A3F5-471D-9EC7-133CFA5EFE14}"/>
          </ac:spMkLst>
        </pc:spChg>
      </pc:sldChg>
      <pc:sldChg chg="modSp new">
        <pc:chgData name="Elisabeth De Vleesschauwer" userId="S::elisabeth.de.vleesschauwer@g-o.be::0966ce96-bdac-425a-b84d-223bc019e45b" providerId="AD" clId="Web-{D1E4A7B9-7BD2-1D66-56C0-6989A32E638D}" dt="2022-10-06T07:56:42.685" v="329" actId="20577"/>
        <pc:sldMkLst>
          <pc:docMk/>
          <pc:sldMk cId="151628156" sldId="449"/>
        </pc:sldMkLst>
        <pc:spChg chg="mod">
          <ac:chgData name="Elisabeth De Vleesschauwer" userId="S::elisabeth.de.vleesschauwer@g-o.be::0966ce96-bdac-425a-b84d-223bc019e45b" providerId="AD" clId="Web-{D1E4A7B9-7BD2-1D66-56C0-6989A32E638D}" dt="2022-10-06T07:54:15.945" v="205" actId="20577"/>
          <ac:spMkLst>
            <pc:docMk/>
            <pc:sldMk cId="151628156" sldId="449"/>
            <ac:spMk id="2" creationId="{85821513-B67D-F6F3-88B2-9CB17BCDA66C}"/>
          </ac:spMkLst>
        </pc:spChg>
        <pc:spChg chg="mod">
          <ac:chgData name="Elisabeth De Vleesschauwer" userId="S::elisabeth.de.vleesschauwer@g-o.be::0966ce96-bdac-425a-b84d-223bc019e45b" providerId="AD" clId="Web-{D1E4A7B9-7BD2-1D66-56C0-6989A32E638D}" dt="2022-10-06T07:56:42.685" v="329" actId="20577"/>
          <ac:spMkLst>
            <pc:docMk/>
            <pc:sldMk cId="151628156" sldId="449"/>
            <ac:spMk id="3" creationId="{07406BE2-B09A-22F0-E70F-8D6A3FABAB95}"/>
          </ac:spMkLst>
        </pc:spChg>
        <pc:spChg chg="mod">
          <ac:chgData name="Elisabeth De Vleesschauwer" userId="S::elisabeth.de.vleesschauwer@g-o.be::0966ce96-bdac-425a-b84d-223bc019e45b" providerId="AD" clId="Web-{D1E4A7B9-7BD2-1D66-56C0-6989A32E638D}" dt="2022-10-06T07:53:48.428" v="173" actId="20577"/>
          <ac:spMkLst>
            <pc:docMk/>
            <pc:sldMk cId="151628156" sldId="449"/>
            <ac:spMk id="4" creationId="{5A543346-E4DE-F687-6120-8F2785F07392}"/>
          </ac:spMkLst>
        </pc:spChg>
      </pc:sldChg>
      <pc:sldChg chg="modSp new">
        <pc:chgData name="Elisabeth De Vleesschauwer" userId="S::elisabeth.de.vleesschauwer@g-o.be::0966ce96-bdac-425a-b84d-223bc019e45b" providerId="AD" clId="Web-{D1E4A7B9-7BD2-1D66-56C0-6989A32E638D}" dt="2022-10-06T08:06:21.799" v="748" actId="20577"/>
        <pc:sldMkLst>
          <pc:docMk/>
          <pc:sldMk cId="3943346258" sldId="450"/>
        </pc:sldMkLst>
        <pc:spChg chg="mod">
          <ac:chgData name="Elisabeth De Vleesschauwer" userId="S::elisabeth.de.vleesschauwer@g-o.be::0966ce96-bdac-425a-b84d-223bc019e45b" providerId="AD" clId="Web-{D1E4A7B9-7BD2-1D66-56C0-6989A32E638D}" dt="2022-10-06T07:58:06.125" v="384" actId="20577"/>
          <ac:spMkLst>
            <pc:docMk/>
            <pc:sldMk cId="3943346258" sldId="450"/>
            <ac:spMk id="2" creationId="{800AE479-94F3-D7B1-1A9A-80A24A7AB4EA}"/>
          </ac:spMkLst>
        </pc:spChg>
        <pc:spChg chg="mod">
          <ac:chgData name="Elisabeth De Vleesschauwer" userId="S::elisabeth.de.vleesschauwer@g-o.be::0966ce96-bdac-425a-b84d-223bc019e45b" providerId="AD" clId="Web-{D1E4A7B9-7BD2-1D66-56C0-6989A32E638D}" dt="2022-10-06T08:06:21.799" v="748" actId="20577"/>
          <ac:spMkLst>
            <pc:docMk/>
            <pc:sldMk cId="3943346258" sldId="450"/>
            <ac:spMk id="3" creationId="{702DE551-EF22-5023-C6EA-DB37074B8533}"/>
          </ac:spMkLst>
        </pc:spChg>
        <pc:spChg chg="mod">
          <ac:chgData name="Elisabeth De Vleesschauwer" userId="S::elisabeth.de.vleesschauwer@g-o.be::0966ce96-bdac-425a-b84d-223bc019e45b" providerId="AD" clId="Web-{D1E4A7B9-7BD2-1D66-56C0-6989A32E638D}" dt="2022-10-06T07:57:34.046" v="342" actId="20577"/>
          <ac:spMkLst>
            <pc:docMk/>
            <pc:sldMk cId="3943346258" sldId="450"/>
            <ac:spMk id="4" creationId="{D7AB1F8E-1F02-6ED9-23DC-439ECEF7E7B8}"/>
          </ac:spMkLst>
        </pc:spChg>
      </pc:sldChg>
    </pc:docChg>
  </pc:docChgLst>
  <pc:docChgLst>
    <pc:chgData name="Elisabeth De Vleesschauwer" userId="0966ce96-bdac-425a-b84d-223bc019e45b" providerId="ADAL" clId="{F2F68876-5584-49E2-AB2B-D11B360485CE}"/>
    <pc:docChg chg="addSld modSld">
      <pc:chgData name="Elisabeth De Vleesschauwer" userId="0966ce96-bdac-425a-b84d-223bc019e45b" providerId="ADAL" clId="{F2F68876-5584-49E2-AB2B-D11B360485CE}" dt="2022-10-06T07:48:57.662" v="38" actId="20577"/>
      <pc:docMkLst>
        <pc:docMk/>
      </pc:docMkLst>
      <pc:sldChg chg="modSp new mod">
        <pc:chgData name="Elisabeth De Vleesschauwer" userId="0966ce96-bdac-425a-b84d-223bc019e45b" providerId="ADAL" clId="{F2F68876-5584-49E2-AB2B-D11B360485CE}" dt="2022-10-06T07:48:57.662" v="38" actId="20577"/>
        <pc:sldMkLst>
          <pc:docMk/>
          <pc:sldMk cId="2903034814" sldId="448"/>
        </pc:sldMkLst>
        <pc:spChg chg="mod">
          <ac:chgData name="Elisabeth De Vleesschauwer" userId="0966ce96-bdac-425a-b84d-223bc019e45b" providerId="ADAL" clId="{F2F68876-5584-49E2-AB2B-D11B360485CE}" dt="2022-10-06T07:48:57.662" v="38" actId="20577"/>
          <ac:spMkLst>
            <pc:docMk/>
            <pc:sldMk cId="2903034814" sldId="448"/>
            <ac:spMk id="4" creationId="{FA0FFC96-D521-415B-8685-8AC540135856}"/>
          </ac:spMkLst>
        </pc:spChg>
      </pc:sldChg>
    </pc:docChg>
  </pc:docChgLst>
  <pc:docChgLst>
    <pc:chgData name="Elisabeth De Vleesschauwer" userId="S::elisabeth.de.vleesschauwer@g-o.be::0966ce96-bdac-425a-b84d-223bc019e45b" providerId="AD" clId="Web-{68C61C50-E281-F3AF-FA80-665BBC7241B8}"/>
    <pc:docChg chg="addSld modSld">
      <pc:chgData name="Elisabeth De Vleesschauwer" userId="S::elisabeth.de.vleesschauwer@g-o.be::0966ce96-bdac-425a-b84d-223bc019e45b" providerId="AD" clId="Web-{68C61C50-E281-F3AF-FA80-665BBC7241B8}" dt="2022-10-05T09:18:42.227" v="3349" actId="20577"/>
      <pc:docMkLst>
        <pc:docMk/>
      </pc:docMkLst>
      <pc:sldChg chg="modSp">
        <pc:chgData name="Elisabeth De Vleesschauwer" userId="S::elisabeth.de.vleesschauwer@g-o.be::0966ce96-bdac-425a-b84d-223bc019e45b" providerId="AD" clId="Web-{68C61C50-E281-F3AF-FA80-665BBC7241B8}" dt="2022-10-05T09:11:11.740" v="2531" actId="20577"/>
        <pc:sldMkLst>
          <pc:docMk/>
          <pc:sldMk cId="4069819588" sldId="427"/>
        </pc:sldMkLst>
        <pc:spChg chg="mod">
          <ac:chgData name="Elisabeth De Vleesschauwer" userId="S::elisabeth.de.vleesschauwer@g-o.be::0966ce96-bdac-425a-b84d-223bc019e45b" providerId="AD" clId="Web-{68C61C50-E281-F3AF-FA80-665BBC7241B8}" dt="2022-10-05T09:10:34.834" v="2440" actId="20577"/>
          <ac:spMkLst>
            <pc:docMk/>
            <pc:sldMk cId="4069819588" sldId="427"/>
            <ac:spMk id="2" creationId="{78CAE5B3-6A6E-4FC2-99BD-89EDDF21C604}"/>
          </ac:spMkLst>
        </pc:spChg>
        <pc:spChg chg="mod">
          <ac:chgData name="Elisabeth De Vleesschauwer" userId="S::elisabeth.de.vleesschauwer@g-o.be::0966ce96-bdac-425a-b84d-223bc019e45b" providerId="AD" clId="Web-{68C61C50-E281-F3AF-FA80-665BBC7241B8}" dt="2022-10-05T09:10:37.177" v="2442" actId="20577"/>
          <ac:spMkLst>
            <pc:docMk/>
            <pc:sldMk cId="4069819588" sldId="427"/>
            <ac:spMk id="4" creationId="{31412528-0823-4103-B9A3-010FDD00E78C}"/>
          </ac:spMkLst>
        </pc:spChg>
        <pc:spChg chg="mod">
          <ac:chgData name="Elisabeth De Vleesschauwer" userId="S::elisabeth.de.vleesschauwer@g-o.be::0966ce96-bdac-425a-b84d-223bc019e45b" providerId="AD" clId="Web-{68C61C50-E281-F3AF-FA80-665BBC7241B8}" dt="2022-10-05T09:11:11.740" v="2531" actId="20577"/>
          <ac:spMkLst>
            <pc:docMk/>
            <pc:sldMk cId="4069819588" sldId="427"/>
            <ac:spMk id="5" creationId="{E7408777-A5AE-4CEF-A5B0-1CF31E9236EF}"/>
          </ac:spMkLst>
        </pc:spChg>
      </pc:sldChg>
      <pc:sldChg chg="modSp">
        <pc:chgData name="Elisabeth De Vleesschauwer" userId="S::elisabeth.de.vleesschauwer@g-o.be::0966ce96-bdac-425a-b84d-223bc019e45b" providerId="AD" clId="Web-{68C61C50-E281-F3AF-FA80-665BBC7241B8}" dt="2022-10-05T09:18:42.227" v="3349" actId="20577"/>
        <pc:sldMkLst>
          <pc:docMk/>
          <pc:sldMk cId="1493066638" sldId="430"/>
        </pc:sldMkLst>
        <pc:spChg chg="mod">
          <ac:chgData name="Elisabeth De Vleesschauwer" userId="S::elisabeth.de.vleesschauwer@g-o.be::0966ce96-bdac-425a-b84d-223bc019e45b" providerId="AD" clId="Web-{68C61C50-E281-F3AF-FA80-665BBC7241B8}" dt="2022-10-05T09:18:42.227" v="3349" actId="20577"/>
          <ac:spMkLst>
            <pc:docMk/>
            <pc:sldMk cId="1493066638" sldId="430"/>
            <ac:spMk id="3" creationId="{6805808E-8F19-4790-AD2A-58699B624521}"/>
          </ac:spMkLst>
        </pc:spChg>
        <pc:spChg chg="mod">
          <ac:chgData name="Elisabeth De Vleesschauwer" userId="S::elisabeth.de.vleesschauwer@g-o.be::0966ce96-bdac-425a-b84d-223bc019e45b" providerId="AD" clId="Web-{68C61C50-E281-F3AF-FA80-665BBC7241B8}" dt="2022-10-05T09:11:17.897" v="2556" actId="20577"/>
          <ac:spMkLst>
            <pc:docMk/>
            <pc:sldMk cId="1493066638" sldId="430"/>
            <ac:spMk id="4" creationId="{A9ADC5DD-2565-4046-A5DF-C664CDB2B90B}"/>
          </ac:spMkLst>
        </pc:spChg>
      </pc:sldChg>
      <pc:sldChg chg="modSp">
        <pc:chgData name="Elisabeth De Vleesschauwer" userId="S::elisabeth.de.vleesschauwer@g-o.be::0966ce96-bdac-425a-b84d-223bc019e45b" providerId="AD" clId="Web-{68C61C50-E281-F3AF-FA80-665BBC7241B8}" dt="2022-10-05T08:49:05.533" v="1242" actId="20577"/>
        <pc:sldMkLst>
          <pc:docMk/>
          <pc:sldMk cId="4137595526" sldId="442"/>
        </pc:sldMkLst>
        <pc:spChg chg="mod">
          <ac:chgData name="Elisabeth De Vleesschauwer" userId="S::elisabeth.de.vleesschauwer@g-o.be::0966ce96-bdac-425a-b84d-223bc019e45b" providerId="AD" clId="Web-{68C61C50-E281-F3AF-FA80-665BBC7241B8}" dt="2022-10-05T08:49:05.533" v="1242" actId="20577"/>
          <ac:spMkLst>
            <pc:docMk/>
            <pc:sldMk cId="4137595526" sldId="442"/>
            <ac:spMk id="2" creationId="{E3D54B72-0AC7-50D6-5300-851E86C6D11D}"/>
          </ac:spMkLst>
        </pc:spChg>
        <pc:spChg chg="mod">
          <ac:chgData name="Elisabeth De Vleesschauwer" userId="S::elisabeth.de.vleesschauwer@g-o.be::0966ce96-bdac-425a-b84d-223bc019e45b" providerId="AD" clId="Web-{68C61C50-E281-F3AF-FA80-665BBC7241B8}" dt="2022-10-05T08:42:16.344" v="649" actId="20577"/>
          <ac:spMkLst>
            <pc:docMk/>
            <pc:sldMk cId="4137595526" sldId="442"/>
            <ac:spMk id="3" creationId="{07F7FDB6-96C8-E4FE-F336-A7DDDECB681D}"/>
          </ac:spMkLst>
        </pc:spChg>
        <pc:spChg chg="mod">
          <ac:chgData name="Elisabeth De Vleesschauwer" userId="S::elisabeth.de.vleesschauwer@g-o.be::0966ce96-bdac-425a-b84d-223bc019e45b" providerId="AD" clId="Web-{68C61C50-E281-F3AF-FA80-665BBC7241B8}" dt="2022-10-05T08:43:02.987" v="674" actId="20577"/>
          <ac:spMkLst>
            <pc:docMk/>
            <pc:sldMk cId="4137595526" sldId="442"/>
            <ac:spMk id="4" creationId="{7CE4228F-F6AB-7105-D4FF-9C42E8D85739}"/>
          </ac:spMkLst>
        </pc:spChg>
      </pc:sldChg>
      <pc:sldChg chg="modSp new">
        <pc:chgData name="Elisabeth De Vleesschauwer" userId="S::elisabeth.de.vleesschauwer@g-o.be::0966ce96-bdac-425a-b84d-223bc019e45b" providerId="AD" clId="Web-{68C61C50-E281-F3AF-FA80-665BBC7241B8}" dt="2022-10-05T08:48:54.407" v="1218" actId="20577"/>
        <pc:sldMkLst>
          <pc:docMk/>
          <pc:sldMk cId="3019659038" sldId="443"/>
        </pc:sldMkLst>
        <pc:spChg chg="mod">
          <ac:chgData name="Elisabeth De Vleesschauwer" userId="S::elisabeth.de.vleesschauwer@g-o.be::0966ce96-bdac-425a-b84d-223bc019e45b" providerId="AD" clId="Web-{68C61C50-E281-F3AF-FA80-665BBC7241B8}" dt="2022-10-05T08:42:27.111" v="653" actId="20577"/>
          <ac:spMkLst>
            <pc:docMk/>
            <pc:sldMk cId="3019659038" sldId="443"/>
            <ac:spMk id="2" creationId="{13F17297-7B25-30D5-CABD-000D1EEE9FCF}"/>
          </ac:spMkLst>
        </pc:spChg>
        <pc:spChg chg="mod">
          <ac:chgData name="Elisabeth De Vleesschauwer" userId="S::elisabeth.de.vleesschauwer@g-o.be::0966ce96-bdac-425a-b84d-223bc019e45b" providerId="AD" clId="Web-{68C61C50-E281-F3AF-FA80-665BBC7241B8}" dt="2022-10-05T08:48:54.407" v="1218" actId="20577"/>
          <ac:spMkLst>
            <pc:docMk/>
            <pc:sldMk cId="3019659038" sldId="443"/>
            <ac:spMk id="3" creationId="{2F7EB0E4-599E-568D-DE93-2D488A448AB3}"/>
          </ac:spMkLst>
        </pc:spChg>
        <pc:spChg chg="mod">
          <ac:chgData name="Elisabeth De Vleesschauwer" userId="S::elisabeth.de.vleesschauwer@g-o.be::0966ce96-bdac-425a-b84d-223bc019e45b" providerId="AD" clId="Web-{68C61C50-E281-F3AF-FA80-665BBC7241B8}" dt="2022-10-05T08:43:10.753" v="676" actId="20577"/>
          <ac:spMkLst>
            <pc:docMk/>
            <pc:sldMk cId="3019659038" sldId="443"/>
            <ac:spMk id="4" creationId="{4BF32E98-0883-0C8C-0FD3-7C1E8CCC027B}"/>
          </ac:spMkLst>
        </pc:spChg>
      </pc:sldChg>
      <pc:sldChg chg="modSp new">
        <pc:chgData name="Elisabeth De Vleesschauwer" userId="S::elisabeth.de.vleesschauwer@g-o.be::0966ce96-bdac-425a-b84d-223bc019e45b" providerId="AD" clId="Web-{68C61C50-E281-F3AF-FA80-665BBC7241B8}" dt="2022-10-05T08:50:28.098" v="1276" actId="14100"/>
        <pc:sldMkLst>
          <pc:docMk/>
          <pc:sldMk cId="1339620141" sldId="444"/>
        </pc:sldMkLst>
        <pc:spChg chg="mod">
          <ac:chgData name="Elisabeth De Vleesschauwer" userId="S::elisabeth.de.vleesschauwer@g-o.be::0966ce96-bdac-425a-b84d-223bc019e45b" providerId="AD" clId="Web-{68C61C50-E281-F3AF-FA80-665BBC7241B8}" dt="2022-10-05T08:50:12.754" v="1272" actId="20577"/>
          <ac:spMkLst>
            <pc:docMk/>
            <pc:sldMk cId="1339620141" sldId="444"/>
            <ac:spMk id="2" creationId="{F2A744D3-BCA8-A415-1573-43D6311732D3}"/>
          </ac:spMkLst>
        </pc:spChg>
        <pc:spChg chg="mod">
          <ac:chgData name="Elisabeth De Vleesschauwer" userId="S::elisabeth.de.vleesschauwer@g-o.be::0966ce96-bdac-425a-b84d-223bc019e45b" providerId="AD" clId="Web-{68C61C50-E281-F3AF-FA80-665BBC7241B8}" dt="2022-10-05T08:50:28.098" v="1276" actId="14100"/>
          <ac:spMkLst>
            <pc:docMk/>
            <pc:sldMk cId="1339620141" sldId="444"/>
            <ac:spMk id="3" creationId="{335E25C6-2F84-CDDD-0B2B-32C350A55D57}"/>
          </ac:spMkLst>
        </pc:spChg>
        <pc:spChg chg="mod">
          <ac:chgData name="Elisabeth De Vleesschauwer" userId="S::elisabeth.de.vleesschauwer@g-o.be::0966ce96-bdac-425a-b84d-223bc019e45b" providerId="AD" clId="Web-{68C61C50-E281-F3AF-FA80-665BBC7241B8}" dt="2022-10-05T08:49:56.097" v="1245" actId="20577"/>
          <ac:spMkLst>
            <pc:docMk/>
            <pc:sldMk cId="1339620141" sldId="444"/>
            <ac:spMk id="4" creationId="{42F4CB00-656F-A098-5B8F-9D1D1D583549}"/>
          </ac:spMkLst>
        </pc:spChg>
      </pc:sldChg>
      <pc:sldChg chg="addSp delSp modSp new">
        <pc:chgData name="Elisabeth De Vleesschauwer" userId="S::elisabeth.de.vleesschauwer@g-o.be::0966ce96-bdac-425a-b84d-223bc019e45b" providerId="AD" clId="Web-{68C61C50-E281-F3AF-FA80-665BBC7241B8}" dt="2022-10-05T08:56:11.174" v="1743" actId="20577"/>
        <pc:sldMkLst>
          <pc:docMk/>
          <pc:sldMk cId="95535920" sldId="445"/>
        </pc:sldMkLst>
        <pc:spChg chg="mod">
          <ac:chgData name="Elisabeth De Vleesschauwer" userId="S::elisabeth.de.vleesschauwer@g-o.be::0966ce96-bdac-425a-b84d-223bc019e45b" providerId="AD" clId="Web-{68C61C50-E281-F3AF-FA80-665BBC7241B8}" dt="2022-10-05T08:51:55.852" v="1337" actId="20577"/>
          <ac:spMkLst>
            <pc:docMk/>
            <pc:sldMk cId="95535920" sldId="445"/>
            <ac:spMk id="2" creationId="{164D6C4F-ACD2-36B6-F9F4-9162F9A68CD0}"/>
          </ac:spMkLst>
        </pc:spChg>
        <pc:spChg chg="mod">
          <ac:chgData name="Elisabeth De Vleesschauwer" userId="S::elisabeth.de.vleesschauwer@g-o.be::0966ce96-bdac-425a-b84d-223bc019e45b" providerId="AD" clId="Web-{68C61C50-E281-F3AF-FA80-665BBC7241B8}" dt="2022-10-05T08:54:17.748" v="1560" actId="1076"/>
          <ac:spMkLst>
            <pc:docMk/>
            <pc:sldMk cId="95535920" sldId="445"/>
            <ac:spMk id="3" creationId="{EDDDB8DF-1C93-0969-F5DD-939C89019172}"/>
          </ac:spMkLst>
        </pc:spChg>
        <pc:spChg chg="mod">
          <ac:chgData name="Elisabeth De Vleesschauwer" userId="S::elisabeth.de.vleesschauwer@g-o.be::0966ce96-bdac-425a-b84d-223bc019e45b" providerId="AD" clId="Web-{68C61C50-E281-F3AF-FA80-665BBC7241B8}" dt="2022-10-05T08:51:07.272" v="1279" actId="20577"/>
          <ac:spMkLst>
            <pc:docMk/>
            <pc:sldMk cId="95535920" sldId="445"/>
            <ac:spMk id="4" creationId="{F00E3016-03D7-FBD7-E196-0D54C401649B}"/>
          </ac:spMkLst>
        </pc:spChg>
        <pc:spChg chg="add mod">
          <ac:chgData name="Elisabeth De Vleesschauwer" userId="S::elisabeth.de.vleesschauwer@g-o.be::0966ce96-bdac-425a-b84d-223bc019e45b" providerId="AD" clId="Web-{68C61C50-E281-F3AF-FA80-665BBC7241B8}" dt="2022-10-05T08:53:48.887" v="1554" actId="20577"/>
          <ac:spMkLst>
            <pc:docMk/>
            <pc:sldMk cId="95535920" sldId="445"/>
            <ac:spMk id="6" creationId="{6A42C726-454B-51E0-58A9-B16C3F3CBA1A}"/>
          </ac:spMkLst>
        </pc:spChg>
        <pc:spChg chg="add del">
          <ac:chgData name="Elisabeth De Vleesschauwer" userId="S::elisabeth.de.vleesschauwer@g-o.be::0966ce96-bdac-425a-b84d-223bc019e45b" providerId="AD" clId="Web-{68C61C50-E281-F3AF-FA80-665BBC7241B8}" dt="2022-10-05T08:53:55.732" v="1556"/>
          <ac:spMkLst>
            <pc:docMk/>
            <pc:sldMk cId="95535920" sldId="445"/>
            <ac:spMk id="8" creationId="{E29126E0-9423-AC1A-3F8F-C8B329E307EE}"/>
          </ac:spMkLst>
        </pc:spChg>
        <pc:spChg chg="add mod">
          <ac:chgData name="Elisabeth De Vleesschauwer" userId="S::elisabeth.de.vleesschauwer@g-o.be::0966ce96-bdac-425a-b84d-223bc019e45b" providerId="AD" clId="Web-{68C61C50-E281-F3AF-FA80-665BBC7241B8}" dt="2022-10-05T08:56:11.174" v="1743" actId="20577"/>
          <ac:spMkLst>
            <pc:docMk/>
            <pc:sldMk cId="95535920" sldId="445"/>
            <ac:spMk id="10" creationId="{D4695D5E-F6D5-2B4C-C7FF-CFAF108B706E}"/>
          </ac:spMkLst>
        </pc:spChg>
      </pc:sldChg>
      <pc:sldChg chg="addSp delSp modSp new">
        <pc:chgData name="Elisabeth De Vleesschauwer" userId="S::elisabeth.de.vleesschauwer@g-o.be::0966ce96-bdac-425a-b84d-223bc019e45b" providerId="AD" clId="Web-{68C61C50-E281-F3AF-FA80-665BBC7241B8}" dt="2022-10-05T09:03:40.989" v="2428" actId="20577"/>
        <pc:sldMkLst>
          <pc:docMk/>
          <pc:sldMk cId="1685674337" sldId="446"/>
        </pc:sldMkLst>
        <pc:spChg chg="mod">
          <ac:chgData name="Elisabeth De Vleesschauwer" userId="S::elisabeth.de.vleesschauwer@g-o.be::0966ce96-bdac-425a-b84d-223bc019e45b" providerId="AD" clId="Web-{68C61C50-E281-F3AF-FA80-665BBC7241B8}" dt="2022-10-05T08:56:56.473" v="1777" actId="20577"/>
          <ac:spMkLst>
            <pc:docMk/>
            <pc:sldMk cId="1685674337" sldId="446"/>
            <ac:spMk id="2" creationId="{F7D79439-A1E3-7966-E5F6-8D759FE5D09D}"/>
          </ac:spMkLst>
        </pc:spChg>
        <pc:spChg chg="mod">
          <ac:chgData name="Elisabeth De Vleesschauwer" userId="S::elisabeth.de.vleesschauwer@g-o.be::0966ce96-bdac-425a-b84d-223bc019e45b" providerId="AD" clId="Web-{68C61C50-E281-F3AF-FA80-665BBC7241B8}" dt="2022-10-05T09:03:40.989" v="2428" actId="20577"/>
          <ac:spMkLst>
            <pc:docMk/>
            <pc:sldMk cId="1685674337" sldId="446"/>
            <ac:spMk id="3" creationId="{34551060-2F3C-1ED7-A76B-75C271E4DB87}"/>
          </ac:spMkLst>
        </pc:spChg>
        <pc:spChg chg="mod">
          <ac:chgData name="Elisabeth De Vleesschauwer" userId="S::elisabeth.de.vleesschauwer@g-o.be::0966ce96-bdac-425a-b84d-223bc019e45b" providerId="AD" clId="Web-{68C61C50-E281-F3AF-FA80-665BBC7241B8}" dt="2022-10-05T08:56:35.035" v="1749" actId="20577"/>
          <ac:spMkLst>
            <pc:docMk/>
            <pc:sldMk cId="1685674337" sldId="446"/>
            <ac:spMk id="4" creationId="{18426414-F975-A0F3-CEEF-80C5678F0A02}"/>
          </ac:spMkLst>
        </pc:spChg>
        <pc:spChg chg="add del">
          <ac:chgData name="Elisabeth De Vleesschauwer" userId="S::elisabeth.de.vleesschauwer@g-o.be::0966ce96-bdac-425a-b84d-223bc019e45b" providerId="AD" clId="Web-{68C61C50-E281-F3AF-FA80-665BBC7241B8}" dt="2022-10-05T08:56:24.300" v="1745"/>
          <ac:spMkLst>
            <pc:docMk/>
            <pc:sldMk cId="1685674337" sldId="446"/>
            <ac:spMk id="6" creationId="{D6927943-9317-2AD2-60E3-C7EEB236D37D}"/>
          </ac:spMkLst>
        </pc:spChg>
        <pc:spChg chg="add del">
          <ac:chgData name="Elisabeth De Vleesschauwer" userId="S::elisabeth.de.vleesschauwer@g-o.be::0966ce96-bdac-425a-b84d-223bc019e45b" providerId="AD" clId="Web-{68C61C50-E281-F3AF-FA80-665BBC7241B8}" dt="2022-10-05T08:56:27.003" v="1747"/>
          <ac:spMkLst>
            <pc:docMk/>
            <pc:sldMk cId="1685674337" sldId="446"/>
            <ac:spMk id="8" creationId="{13EE5F73-EB8A-05F7-9F01-063199115555}"/>
          </ac:spMkLst>
        </pc:spChg>
      </pc:sldChg>
    </pc:docChg>
  </pc:docChgLst>
  <pc:docChgLst>
    <pc:chgData name="Katleen Janssens" userId="S::katleen.janssens@g-o.be::7e466249-8241-46e0-9509-57d4fdde092c" providerId="AD" clId="Web-{0E8FD91D-F8AB-4ED3-A668-AAF2C78A7D0E}"/>
    <pc:docChg chg="modSld">
      <pc:chgData name="Katleen Janssens" userId="S::katleen.janssens@g-o.be::7e466249-8241-46e0-9509-57d4fdde092c" providerId="AD" clId="Web-{0E8FD91D-F8AB-4ED3-A668-AAF2C78A7D0E}" dt="2022-09-29T12:34:05.899" v="38" actId="20577"/>
      <pc:docMkLst>
        <pc:docMk/>
      </pc:docMkLst>
      <pc:sldChg chg="modSp">
        <pc:chgData name="Katleen Janssens" userId="S::katleen.janssens@g-o.be::7e466249-8241-46e0-9509-57d4fdde092c" providerId="AD" clId="Web-{0E8FD91D-F8AB-4ED3-A668-AAF2C78A7D0E}" dt="2022-09-29T12:34:05.899" v="38" actId="20577"/>
        <pc:sldMkLst>
          <pc:docMk/>
          <pc:sldMk cId="1373000684" sldId="381"/>
        </pc:sldMkLst>
        <pc:spChg chg="mod">
          <ac:chgData name="Katleen Janssens" userId="S::katleen.janssens@g-o.be::7e466249-8241-46e0-9509-57d4fdde092c" providerId="AD" clId="Web-{0E8FD91D-F8AB-4ED3-A668-AAF2C78A7D0E}" dt="2022-09-29T12:34:05.899" v="38" actId="20577"/>
          <ac:spMkLst>
            <pc:docMk/>
            <pc:sldMk cId="1373000684" sldId="381"/>
            <ac:spMk id="3" creationId="{00000000-0000-0000-0000-000000000000}"/>
          </ac:spMkLst>
        </pc:spChg>
      </pc:sldChg>
      <pc:sldChg chg="modSp">
        <pc:chgData name="Katleen Janssens" userId="S::katleen.janssens@g-o.be::7e466249-8241-46e0-9509-57d4fdde092c" providerId="AD" clId="Web-{0E8FD91D-F8AB-4ED3-A668-AAF2C78A7D0E}" dt="2022-09-29T12:31:09.846" v="0" actId="20577"/>
        <pc:sldMkLst>
          <pc:docMk/>
          <pc:sldMk cId="2205978736" sldId="392"/>
        </pc:sldMkLst>
        <pc:spChg chg="mod">
          <ac:chgData name="Katleen Janssens" userId="S::katleen.janssens@g-o.be::7e466249-8241-46e0-9509-57d4fdde092c" providerId="AD" clId="Web-{0E8FD91D-F8AB-4ED3-A668-AAF2C78A7D0E}" dt="2022-09-29T12:31:09.846" v="0" actId="20577"/>
          <ac:spMkLst>
            <pc:docMk/>
            <pc:sldMk cId="2205978736" sldId="392"/>
            <ac:spMk id="5" creationId="{00000000-0000-0000-0000-000000000000}"/>
          </ac:spMkLst>
        </pc:spChg>
      </pc:sldChg>
    </pc:docChg>
  </pc:docChgLst>
  <pc:docChgLst>
    <pc:chgData name="Elisabeth De Vleesschauwer" userId="S::elisabeth.de.vleesschauwer@g-o.be::0966ce96-bdac-425a-b84d-223bc019e45b" providerId="AD" clId="Web-{0E4A21D5-BEA2-44FF-078D-F304C681A4F7}"/>
    <pc:docChg chg="addSld delSld modSld">
      <pc:chgData name="Elisabeth De Vleesschauwer" userId="S::elisabeth.de.vleesschauwer@g-o.be::0966ce96-bdac-425a-b84d-223bc019e45b" providerId="AD" clId="Web-{0E4A21D5-BEA2-44FF-078D-F304C681A4F7}" dt="2022-10-04T09:33:51.710" v="3231" actId="20577"/>
      <pc:docMkLst>
        <pc:docMk/>
      </pc:docMkLst>
      <pc:sldChg chg="modSp">
        <pc:chgData name="Elisabeth De Vleesschauwer" userId="S::elisabeth.de.vleesschauwer@g-o.be::0966ce96-bdac-425a-b84d-223bc019e45b" providerId="AD" clId="Web-{0E4A21D5-BEA2-44FF-078D-F304C681A4F7}" dt="2022-10-04T08:46:19.544" v="521" actId="20577"/>
        <pc:sldMkLst>
          <pc:docMk/>
          <pc:sldMk cId="213217090" sldId="428"/>
        </pc:sldMkLst>
        <pc:spChg chg="mod">
          <ac:chgData name="Elisabeth De Vleesschauwer" userId="S::elisabeth.de.vleesschauwer@g-o.be::0966ce96-bdac-425a-b84d-223bc019e45b" providerId="AD" clId="Web-{0E4A21D5-BEA2-44FF-078D-F304C681A4F7}" dt="2022-10-04T08:46:19.544" v="521" actId="20577"/>
          <ac:spMkLst>
            <pc:docMk/>
            <pc:sldMk cId="213217090" sldId="428"/>
            <ac:spMk id="2" creationId="{24B99498-FE59-4E58-A62B-4B06B76F3B15}"/>
          </ac:spMkLst>
        </pc:spChg>
        <pc:spChg chg="mod">
          <ac:chgData name="Elisabeth De Vleesschauwer" userId="S::elisabeth.de.vleesschauwer@g-o.be::0966ce96-bdac-425a-b84d-223bc019e45b" providerId="AD" clId="Web-{0E4A21D5-BEA2-44FF-078D-F304C681A4F7}" dt="2022-10-04T08:45:16.196" v="482" actId="20577"/>
          <ac:spMkLst>
            <pc:docMk/>
            <pc:sldMk cId="213217090" sldId="428"/>
            <ac:spMk id="3" creationId="{86E65E77-E204-4C1D-9391-754A3E58BB7A}"/>
          </ac:spMkLst>
        </pc:spChg>
        <pc:spChg chg="mod">
          <ac:chgData name="Elisabeth De Vleesschauwer" userId="S::elisabeth.de.vleesschauwer@g-o.be::0966ce96-bdac-425a-b84d-223bc019e45b" providerId="AD" clId="Web-{0E4A21D5-BEA2-44FF-078D-F304C681A4F7}" dt="2022-10-04T08:40:04.376" v="50" actId="20577"/>
          <ac:spMkLst>
            <pc:docMk/>
            <pc:sldMk cId="213217090" sldId="428"/>
            <ac:spMk id="4" creationId="{BED26A77-A617-43C7-8895-8F275341AD68}"/>
          </ac:spMkLst>
        </pc:spChg>
      </pc:sldChg>
      <pc:sldChg chg="modSp new">
        <pc:chgData name="Elisabeth De Vleesschauwer" userId="S::elisabeth.de.vleesschauwer@g-o.be::0966ce96-bdac-425a-b84d-223bc019e45b" providerId="AD" clId="Web-{0E4A21D5-BEA2-44FF-078D-F304C681A4F7}" dt="2022-10-04T08:46:40.233" v="524" actId="20577"/>
        <pc:sldMkLst>
          <pc:docMk/>
          <pc:sldMk cId="970524668" sldId="436"/>
        </pc:sldMkLst>
        <pc:spChg chg="mod">
          <ac:chgData name="Elisabeth De Vleesschauwer" userId="S::elisabeth.de.vleesschauwer@g-o.be::0966ce96-bdac-425a-b84d-223bc019e45b" providerId="AD" clId="Web-{0E4A21D5-BEA2-44FF-078D-F304C681A4F7}" dt="2022-10-04T08:46:40.233" v="524" actId="20577"/>
          <ac:spMkLst>
            <pc:docMk/>
            <pc:sldMk cId="970524668" sldId="436"/>
            <ac:spMk id="3" creationId="{01766150-5B42-0F40-0D14-FF4EFCE7DABE}"/>
          </ac:spMkLst>
        </pc:spChg>
        <pc:spChg chg="mod">
          <ac:chgData name="Elisabeth De Vleesschauwer" userId="S::elisabeth.de.vleesschauwer@g-o.be::0966ce96-bdac-425a-b84d-223bc019e45b" providerId="AD" clId="Web-{0E4A21D5-BEA2-44FF-078D-F304C681A4F7}" dt="2022-10-04T08:43:47.174" v="348" actId="20577"/>
          <ac:spMkLst>
            <pc:docMk/>
            <pc:sldMk cId="970524668" sldId="436"/>
            <ac:spMk id="4" creationId="{CF6E2A6C-97FA-B0C9-7F5D-EDB2547F347C}"/>
          </ac:spMkLst>
        </pc:spChg>
      </pc:sldChg>
      <pc:sldChg chg="delSp modSp new del">
        <pc:chgData name="Elisabeth De Vleesschauwer" userId="S::elisabeth.de.vleesschauwer@g-o.be::0966ce96-bdac-425a-b84d-223bc019e45b" providerId="AD" clId="Web-{0E4A21D5-BEA2-44FF-078D-F304C681A4F7}" dt="2022-10-04T08:48:45.493" v="840"/>
        <pc:sldMkLst>
          <pc:docMk/>
          <pc:sldMk cId="1177014803" sldId="437"/>
        </pc:sldMkLst>
        <pc:spChg chg="mod">
          <ac:chgData name="Elisabeth De Vleesschauwer" userId="S::elisabeth.de.vleesschauwer@g-o.be::0966ce96-bdac-425a-b84d-223bc019e45b" providerId="AD" clId="Web-{0E4A21D5-BEA2-44FF-078D-F304C681A4F7}" dt="2022-10-04T08:48:39.195" v="839" actId="20577"/>
          <ac:spMkLst>
            <pc:docMk/>
            <pc:sldMk cId="1177014803" sldId="437"/>
            <ac:spMk id="2" creationId="{A9D96B87-E840-0836-B063-17073B9CE7B8}"/>
          </ac:spMkLst>
        </pc:spChg>
        <pc:spChg chg="del">
          <ac:chgData name="Elisabeth De Vleesschauwer" userId="S::elisabeth.de.vleesschauwer@g-o.be::0966ce96-bdac-425a-b84d-223bc019e45b" providerId="AD" clId="Web-{0E4A21D5-BEA2-44FF-078D-F304C681A4F7}" dt="2022-10-04T08:47:12.564" v="527"/>
          <ac:spMkLst>
            <pc:docMk/>
            <pc:sldMk cId="1177014803" sldId="437"/>
            <ac:spMk id="3" creationId="{B86786E3-C58C-19E3-722D-8D20A8898DDF}"/>
          </ac:spMkLst>
        </pc:spChg>
        <pc:spChg chg="del">
          <ac:chgData name="Elisabeth De Vleesschauwer" userId="S::elisabeth.de.vleesschauwer@g-o.be::0966ce96-bdac-425a-b84d-223bc019e45b" providerId="AD" clId="Web-{0E4A21D5-BEA2-44FF-078D-F304C681A4F7}" dt="2022-10-04T08:47:10.517" v="526"/>
          <ac:spMkLst>
            <pc:docMk/>
            <pc:sldMk cId="1177014803" sldId="437"/>
            <ac:spMk id="4" creationId="{F2275175-9308-7612-D617-8063FF3F8533}"/>
          </ac:spMkLst>
        </pc:spChg>
      </pc:sldChg>
      <pc:sldChg chg="modSp new">
        <pc:chgData name="Elisabeth De Vleesschauwer" userId="S::elisabeth.de.vleesschauwer@g-o.be::0966ce96-bdac-425a-b84d-223bc019e45b" providerId="AD" clId="Web-{0E4A21D5-BEA2-44FF-078D-F304C681A4F7}" dt="2022-10-04T08:51:47.506" v="1052" actId="20577"/>
        <pc:sldMkLst>
          <pc:docMk/>
          <pc:sldMk cId="4179721410" sldId="437"/>
        </pc:sldMkLst>
        <pc:spChg chg="mod">
          <ac:chgData name="Elisabeth De Vleesschauwer" userId="S::elisabeth.de.vleesschauwer@g-o.be::0966ce96-bdac-425a-b84d-223bc019e45b" providerId="AD" clId="Web-{0E4A21D5-BEA2-44FF-078D-F304C681A4F7}" dt="2022-10-04T08:51:47.506" v="1052" actId="20577"/>
          <ac:spMkLst>
            <pc:docMk/>
            <pc:sldMk cId="4179721410" sldId="437"/>
            <ac:spMk id="2" creationId="{8F368D7C-95E0-1AF0-A94F-54C53F73F050}"/>
          </ac:spMkLst>
        </pc:spChg>
        <pc:spChg chg="mod">
          <ac:chgData name="Elisabeth De Vleesschauwer" userId="S::elisabeth.de.vleesschauwer@g-o.be::0966ce96-bdac-425a-b84d-223bc019e45b" providerId="AD" clId="Web-{0E4A21D5-BEA2-44FF-078D-F304C681A4F7}" dt="2022-10-04T08:50:14.781" v="1004" actId="1076"/>
          <ac:spMkLst>
            <pc:docMk/>
            <pc:sldMk cId="4179721410" sldId="437"/>
            <ac:spMk id="3" creationId="{B4DCE270-1F05-FB9A-0C3C-5A19157487BB}"/>
          </ac:spMkLst>
        </pc:spChg>
        <pc:spChg chg="mod">
          <ac:chgData name="Elisabeth De Vleesschauwer" userId="S::elisabeth.de.vleesschauwer@g-o.be::0966ce96-bdac-425a-b84d-223bc019e45b" providerId="AD" clId="Web-{0E4A21D5-BEA2-44FF-078D-F304C681A4F7}" dt="2022-10-04T08:48:54.353" v="857" actId="20577"/>
          <ac:spMkLst>
            <pc:docMk/>
            <pc:sldMk cId="4179721410" sldId="437"/>
            <ac:spMk id="4" creationId="{1FD52459-1F91-4E71-ADC4-00E015706F24}"/>
          </ac:spMkLst>
        </pc:spChg>
      </pc:sldChg>
      <pc:sldChg chg="delSp modSp new">
        <pc:chgData name="Elisabeth De Vleesschauwer" userId="S::elisabeth.de.vleesschauwer@g-o.be::0966ce96-bdac-425a-b84d-223bc019e45b" providerId="AD" clId="Web-{0E4A21D5-BEA2-44FF-078D-F304C681A4F7}" dt="2022-10-04T09:16:38.618" v="2046" actId="14100"/>
        <pc:sldMkLst>
          <pc:docMk/>
          <pc:sldMk cId="4124271325" sldId="438"/>
        </pc:sldMkLst>
        <pc:spChg chg="del mod">
          <ac:chgData name="Elisabeth De Vleesschauwer" userId="S::elisabeth.de.vleesschauwer@g-o.be::0966ce96-bdac-425a-b84d-223bc019e45b" providerId="AD" clId="Web-{0E4A21D5-BEA2-44FF-078D-F304C681A4F7}" dt="2022-10-04T09:16:34.930" v="2045"/>
          <ac:spMkLst>
            <pc:docMk/>
            <pc:sldMk cId="4124271325" sldId="438"/>
            <ac:spMk id="2" creationId="{14F72D05-2656-9ECA-A400-DBE2D253FB36}"/>
          </ac:spMkLst>
        </pc:spChg>
        <pc:spChg chg="mod">
          <ac:chgData name="Elisabeth De Vleesschauwer" userId="S::elisabeth.de.vleesschauwer@g-o.be::0966ce96-bdac-425a-b84d-223bc019e45b" providerId="AD" clId="Web-{0E4A21D5-BEA2-44FF-078D-F304C681A4F7}" dt="2022-10-04T09:16:38.618" v="2046" actId="14100"/>
          <ac:spMkLst>
            <pc:docMk/>
            <pc:sldMk cId="4124271325" sldId="438"/>
            <ac:spMk id="3" creationId="{F6316A43-7CC6-FAB7-BDE1-94C5010DE36B}"/>
          </ac:spMkLst>
        </pc:spChg>
        <pc:spChg chg="mod">
          <ac:chgData name="Elisabeth De Vleesschauwer" userId="S::elisabeth.de.vleesschauwer@g-o.be::0966ce96-bdac-425a-b84d-223bc019e45b" providerId="AD" clId="Web-{0E4A21D5-BEA2-44FF-078D-F304C681A4F7}" dt="2022-10-04T09:01:45.457" v="1081" actId="20577"/>
          <ac:spMkLst>
            <pc:docMk/>
            <pc:sldMk cId="4124271325" sldId="438"/>
            <ac:spMk id="4" creationId="{345A54DC-4062-A169-B938-93A20882E00F}"/>
          </ac:spMkLst>
        </pc:spChg>
      </pc:sldChg>
      <pc:sldChg chg="addSp delSp modSp new">
        <pc:chgData name="Elisabeth De Vleesschauwer" userId="S::elisabeth.de.vleesschauwer@g-o.be::0966ce96-bdac-425a-b84d-223bc019e45b" providerId="AD" clId="Web-{0E4A21D5-BEA2-44FF-078D-F304C681A4F7}" dt="2022-10-04T09:33:19.801" v="3193"/>
        <pc:sldMkLst>
          <pc:docMk/>
          <pc:sldMk cId="3701121507" sldId="439"/>
        </pc:sldMkLst>
        <pc:spChg chg="del mod">
          <ac:chgData name="Elisabeth De Vleesschauwer" userId="S::elisabeth.de.vleesschauwer@g-o.be::0966ce96-bdac-425a-b84d-223bc019e45b" providerId="AD" clId="Web-{0E4A21D5-BEA2-44FF-078D-F304C681A4F7}" dt="2022-10-04T09:33:19.801" v="3193"/>
          <ac:spMkLst>
            <pc:docMk/>
            <pc:sldMk cId="3701121507" sldId="439"/>
            <ac:spMk id="2" creationId="{6928BFC3-9078-52A3-CE7C-0B96801DDD56}"/>
          </ac:spMkLst>
        </pc:spChg>
        <pc:spChg chg="mod">
          <ac:chgData name="Elisabeth De Vleesschauwer" userId="S::elisabeth.de.vleesschauwer@g-o.be::0966ce96-bdac-425a-b84d-223bc019e45b" providerId="AD" clId="Web-{0E4A21D5-BEA2-44FF-078D-F304C681A4F7}" dt="2022-10-04T09:20:03.273" v="2353" actId="20577"/>
          <ac:spMkLst>
            <pc:docMk/>
            <pc:sldMk cId="3701121507" sldId="439"/>
            <ac:spMk id="3" creationId="{A2646C03-2DCD-9C9A-1A6F-8EA9DD0E6134}"/>
          </ac:spMkLst>
        </pc:spChg>
        <pc:spChg chg="mod">
          <ac:chgData name="Elisabeth De Vleesschauwer" userId="S::elisabeth.de.vleesschauwer@g-o.be::0966ce96-bdac-425a-b84d-223bc019e45b" providerId="AD" clId="Web-{0E4A21D5-BEA2-44FF-078D-F304C681A4F7}" dt="2022-10-04T09:17:44.998" v="2062" actId="20577"/>
          <ac:spMkLst>
            <pc:docMk/>
            <pc:sldMk cId="3701121507" sldId="439"/>
            <ac:spMk id="4" creationId="{5278CCAF-DDE9-373F-9AE3-CDAF0DE6E06E}"/>
          </ac:spMkLst>
        </pc:spChg>
        <pc:spChg chg="add del mod">
          <ac:chgData name="Elisabeth De Vleesschauwer" userId="S::elisabeth.de.vleesschauwer@g-o.be::0966ce96-bdac-425a-b84d-223bc019e45b" providerId="AD" clId="Web-{0E4A21D5-BEA2-44FF-078D-F304C681A4F7}" dt="2022-10-04T09:31:29.043" v="3014"/>
          <ac:spMkLst>
            <pc:docMk/>
            <pc:sldMk cId="3701121507" sldId="439"/>
            <ac:spMk id="6" creationId="{AE0F95E4-1FF1-A0C7-F738-240E6195AAAB}"/>
          </ac:spMkLst>
        </pc:spChg>
        <pc:spChg chg="add del mod">
          <ac:chgData name="Elisabeth De Vleesschauwer" userId="S::elisabeth.de.vleesschauwer@g-o.be::0966ce96-bdac-425a-b84d-223bc019e45b" providerId="AD" clId="Web-{0E4A21D5-BEA2-44FF-078D-F304C681A4F7}" dt="2022-10-04T09:26:32.083" v="2649"/>
          <ac:spMkLst>
            <pc:docMk/>
            <pc:sldMk cId="3701121507" sldId="439"/>
            <ac:spMk id="8" creationId="{3037EEF8-C503-84B2-CACC-A5174E565088}"/>
          </ac:spMkLst>
        </pc:spChg>
        <pc:spChg chg="add del mod">
          <ac:chgData name="Elisabeth De Vleesschauwer" userId="S::elisabeth.de.vleesschauwer@g-o.be::0966ce96-bdac-425a-b84d-223bc019e45b" providerId="AD" clId="Web-{0E4A21D5-BEA2-44FF-078D-F304C681A4F7}" dt="2022-10-04T09:31:30.637" v="3015"/>
          <ac:spMkLst>
            <pc:docMk/>
            <pc:sldMk cId="3701121507" sldId="439"/>
            <ac:spMk id="10" creationId="{A4B5A746-3F21-89F8-0510-8E59E19F78F0}"/>
          </ac:spMkLst>
        </pc:spChg>
        <pc:spChg chg="add mod">
          <ac:chgData name="Elisabeth De Vleesschauwer" userId="S::elisabeth.de.vleesschauwer@g-o.be::0966ce96-bdac-425a-b84d-223bc019e45b" providerId="AD" clId="Web-{0E4A21D5-BEA2-44FF-078D-F304C681A4F7}" dt="2022-10-04T09:33:19.801" v="3193"/>
          <ac:spMkLst>
            <pc:docMk/>
            <pc:sldMk cId="3701121507" sldId="439"/>
            <ac:spMk id="12" creationId="{D972C55F-A8D8-CC46-B2DD-7394DCD8A30A}"/>
          </ac:spMkLst>
        </pc:spChg>
      </pc:sldChg>
      <pc:sldChg chg="modSp new del">
        <pc:chgData name="Elisabeth De Vleesschauwer" userId="S::elisabeth.de.vleesschauwer@g-o.be::0966ce96-bdac-425a-b84d-223bc019e45b" providerId="AD" clId="Web-{0E4A21D5-BEA2-44FF-078D-F304C681A4F7}" dt="2022-10-04T09:31:23.933" v="3013"/>
        <pc:sldMkLst>
          <pc:docMk/>
          <pc:sldMk cId="2025723921" sldId="440"/>
        </pc:sldMkLst>
        <pc:spChg chg="mod">
          <ac:chgData name="Elisabeth De Vleesschauwer" userId="S::elisabeth.de.vleesschauwer@g-o.be::0966ce96-bdac-425a-b84d-223bc019e45b" providerId="AD" clId="Web-{0E4A21D5-BEA2-44FF-078D-F304C681A4F7}" dt="2022-10-04T09:25:58.597" v="2626" actId="20577"/>
          <ac:spMkLst>
            <pc:docMk/>
            <pc:sldMk cId="2025723921" sldId="440"/>
            <ac:spMk id="3" creationId="{B00DC60E-5E66-0C2F-1BD1-3DCAF9BE5179}"/>
          </ac:spMkLst>
        </pc:spChg>
        <pc:spChg chg="mod">
          <ac:chgData name="Elisabeth De Vleesschauwer" userId="S::elisabeth.de.vleesschauwer@g-o.be::0966ce96-bdac-425a-b84d-223bc019e45b" providerId="AD" clId="Web-{0E4A21D5-BEA2-44FF-078D-F304C681A4F7}" dt="2022-10-04T09:20:08.164" v="2376" actId="20577"/>
          <ac:spMkLst>
            <pc:docMk/>
            <pc:sldMk cId="2025723921" sldId="440"/>
            <ac:spMk id="4" creationId="{CAF42831-8A18-261F-0D12-E08618BCB369}"/>
          </ac:spMkLst>
        </pc:spChg>
      </pc:sldChg>
      <pc:sldChg chg="modSp new">
        <pc:chgData name="Elisabeth De Vleesschauwer" userId="S::elisabeth.de.vleesschauwer@g-o.be::0966ce96-bdac-425a-b84d-223bc019e45b" providerId="AD" clId="Web-{0E4A21D5-BEA2-44FF-078D-F304C681A4F7}" dt="2022-10-04T09:33:13.004" v="3192" actId="20577"/>
        <pc:sldMkLst>
          <pc:docMk/>
          <pc:sldMk cId="3920091201" sldId="441"/>
        </pc:sldMkLst>
        <pc:spChg chg="mod">
          <ac:chgData name="Elisabeth De Vleesschauwer" userId="S::elisabeth.de.vleesschauwer@g-o.be::0966ce96-bdac-425a-b84d-223bc019e45b" providerId="AD" clId="Web-{0E4A21D5-BEA2-44FF-078D-F304C681A4F7}" dt="2022-10-04T09:33:13.004" v="3192" actId="20577"/>
          <ac:spMkLst>
            <pc:docMk/>
            <pc:sldMk cId="3920091201" sldId="441"/>
            <ac:spMk id="3" creationId="{D7CEC000-E4B4-8AB6-C7E5-6A8B31D05657}"/>
          </ac:spMkLst>
        </pc:spChg>
        <pc:spChg chg="mod">
          <ac:chgData name="Elisabeth De Vleesschauwer" userId="S::elisabeth.de.vleesschauwer@g-o.be::0966ce96-bdac-425a-b84d-223bc019e45b" providerId="AD" clId="Web-{0E4A21D5-BEA2-44FF-078D-F304C681A4F7}" dt="2022-10-04T09:31:02.431" v="3010" actId="20577"/>
          <ac:spMkLst>
            <pc:docMk/>
            <pc:sldMk cId="3920091201" sldId="441"/>
            <ac:spMk id="4" creationId="{55C75B87-CFDA-2B09-5A5A-A3547CA88957}"/>
          </ac:spMkLst>
        </pc:spChg>
      </pc:sldChg>
      <pc:sldChg chg="modSp new">
        <pc:chgData name="Elisabeth De Vleesschauwer" userId="S::elisabeth.de.vleesschauwer@g-o.be::0966ce96-bdac-425a-b84d-223bc019e45b" providerId="AD" clId="Web-{0E4A21D5-BEA2-44FF-078D-F304C681A4F7}" dt="2022-10-04T09:33:51.710" v="3231" actId="20577"/>
        <pc:sldMkLst>
          <pc:docMk/>
          <pc:sldMk cId="4137595526" sldId="442"/>
        </pc:sldMkLst>
        <pc:spChg chg="mod">
          <ac:chgData name="Elisabeth De Vleesschauwer" userId="S::elisabeth.de.vleesschauwer@g-o.be::0966ce96-bdac-425a-b84d-223bc019e45b" providerId="AD" clId="Web-{0E4A21D5-BEA2-44FF-078D-F304C681A4F7}" dt="2022-10-04T09:33:51.710" v="3231" actId="20577"/>
          <ac:spMkLst>
            <pc:docMk/>
            <pc:sldMk cId="4137595526" sldId="442"/>
            <ac:spMk id="4" creationId="{7CE4228F-F6AB-7105-D4FF-9C42E8D85739}"/>
          </ac:spMkLst>
        </pc:spChg>
      </pc:sldChg>
    </pc:docChg>
  </pc:docChgLst>
  <pc:docChgLst>
    <pc:chgData name="Katleen Janssens" userId="7e466249-8241-46e0-9509-57d4fdde092c" providerId="ADAL" clId="{737B8B74-FB28-45A6-BBA0-C492BE793258}"/>
    <pc:docChg chg="custSel addSld delSld modSld sldOrd">
      <pc:chgData name="Katleen Janssens" userId="7e466249-8241-46e0-9509-57d4fdde092c" providerId="ADAL" clId="{737B8B74-FB28-45A6-BBA0-C492BE793258}" dt="2022-10-06T14:06:11.374" v="2304" actId="47"/>
      <pc:docMkLst>
        <pc:docMk/>
      </pc:docMkLst>
      <pc:sldChg chg="add">
        <pc:chgData name="Katleen Janssens" userId="7e466249-8241-46e0-9509-57d4fdde092c" providerId="ADAL" clId="{737B8B74-FB28-45A6-BBA0-C492BE793258}" dt="2022-10-05T11:28:47.520" v="2150"/>
        <pc:sldMkLst>
          <pc:docMk/>
          <pc:sldMk cId="0" sldId="256"/>
        </pc:sldMkLst>
      </pc:sldChg>
      <pc:sldChg chg="add">
        <pc:chgData name="Katleen Janssens" userId="7e466249-8241-46e0-9509-57d4fdde092c" providerId="ADAL" clId="{737B8B74-FB28-45A6-BBA0-C492BE793258}" dt="2022-10-06T11:43:29.127" v="2250"/>
        <pc:sldMkLst>
          <pc:docMk/>
          <pc:sldMk cId="72971129" sldId="257"/>
        </pc:sldMkLst>
      </pc:sldChg>
      <pc:sldChg chg="add">
        <pc:chgData name="Katleen Janssens" userId="7e466249-8241-46e0-9509-57d4fdde092c" providerId="ADAL" clId="{737B8B74-FB28-45A6-BBA0-C492BE793258}" dt="2022-10-06T11:43:29.127" v="2250"/>
        <pc:sldMkLst>
          <pc:docMk/>
          <pc:sldMk cId="1886560229" sldId="258"/>
        </pc:sldMkLst>
      </pc:sldChg>
      <pc:sldChg chg="add">
        <pc:chgData name="Katleen Janssens" userId="7e466249-8241-46e0-9509-57d4fdde092c" providerId="ADAL" clId="{737B8B74-FB28-45A6-BBA0-C492BE793258}" dt="2022-10-06T11:43:29.127" v="2250"/>
        <pc:sldMkLst>
          <pc:docMk/>
          <pc:sldMk cId="1874616623" sldId="259"/>
        </pc:sldMkLst>
      </pc:sldChg>
      <pc:sldChg chg="del">
        <pc:chgData name="Katleen Janssens" userId="7e466249-8241-46e0-9509-57d4fdde092c" providerId="ADAL" clId="{737B8B74-FB28-45A6-BBA0-C492BE793258}" dt="2022-09-29T12:50:52.355" v="635" actId="47"/>
        <pc:sldMkLst>
          <pc:docMk/>
          <pc:sldMk cId="2754112115" sldId="259"/>
        </pc:sldMkLst>
      </pc:sldChg>
      <pc:sldChg chg="add">
        <pc:chgData name="Katleen Janssens" userId="7e466249-8241-46e0-9509-57d4fdde092c" providerId="ADAL" clId="{737B8B74-FB28-45A6-BBA0-C492BE793258}" dt="2022-10-06T11:43:29.127" v="2250"/>
        <pc:sldMkLst>
          <pc:docMk/>
          <pc:sldMk cId="44074275" sldId="260"/>
        </pc:sldMkLst>
      </pc:sldChg>
      <pc:sldChg chg="add">
        <pc:chgData name="Katleen Janssens" userId="7e466249-8241-46e0-9509-57d4fdde092c" providerId="ADAL" clId="{737B8B74-FB28-45A6-BBA0-C492BE793258}" dt="2022-10-06T11:43:29.127" v="2250"/>
        <pc:sldMkLst>
          <pc:docMk/>
          <pc:sldMk cId="242888786" sldId="261"/>
        </pc:sldMkLst>
      </pc:sldChg>
      <pc:sldChg chg="del">
        <pc:chgData name="Katleen Janssens" userId="7e466249-8241-46e0-9509-57d4fdde092c" providerId="ADAL" clId="{737B8B74-FB28-45A6-BBA0-C492BE793258}" dt="2022-09-29T12:50:49.360" v="634" actId="47"/>
        <pc:sldMkLst>
          <pc:docMk/>
          <pc:sldMk cId="3035327515" sldId="261"/>
        </pc:sldMkLst>
      </pc:sldChg>
      <pc:sldChg chg="add">
        <pc:chgData name="Katleen Janssens" userId="7e466249-8241-46e0-9509-57d4fdde092c" providerId="ADAL" clId="{737B8B74-FB28-45A6-BBA0-C492BE793258}" dt="2022-10-06T11:43:29.127" v="2250"/>
        <pc:sldMkLst>
          <pc:docMk/>
          <pc:sldMk cId="800026592" sldId="262"/>
        </pc:sldMkLst>
      </pc:sldChg>
      <pc:sldChg chg="del">
        <pc:chgData name="Katleen Janssens" userId="7e466249-8241-46e0-9509-57d4fdde092c" providerId="ADAL" clId="{737B8B74-FB28-45A6-BBA0-C492BE793258}" dt="2022-09-29T12:46:27.749" v="509" actId="47"/>
        <pc:sldMkLst>
          <pc:docMk/>
          <pc:sldMk cId="3696501930" sldId="262"/>
        </pc:sldMkLst>
      </pc:sldChg>
      <pc:sldChg chg="add">
        <pc:chgData name="Katleen Janssens" userId="7e466249-8241-46e0-9509-57d4fdde092c" providerId="ADAL" clId="{737B8B74-FB28-45A6-BBA0-C492BE793258}" dt="2022-10-06T11:43:29.127" v="2250"/>
        <pc:sldMkLst>
          <pc:docMk/>
          <pc:sldMk cId="2371887316" sldId="263"/>
        </pc:sldMkLst>
      </pc:sldChg>
      <pc:sldChg chg="modSp add mod">
        <pc:chgData name="Katleen Janssens" userId="7e466249-8241-46e0-9509-57d4fdde092c" providerId="ADAL" clId="{737B8B74-FB28-45A6-BBA0-C492BE793258}" dt="2022-10-06T11:43:29.217" v="2252" actId="27636"/>
        <pc:sldMkLst>
          <pc:docMk/>
          <pc:sldMk cId="2362053080" sldId="264"/>
        </pc:sldMkLst>
        <pc:spChg chg="mod">
          <ac:chgData name="Katleen Janssens" userId="7e466249-8241-46e0-9509-57d4fdde092c" providerId="ADAL" clId="{737B8B74-FB28-45A6-BBA0-C492BE793258}" dt="2022-10-06T11:43:29.217" v="2252" actId="27636"/>
          <ac:spMkLst>
            <pc:docMk/>
            <pc:sldMk cId="2362053080" sldId="264"/>
            <ac:spMk id="3" creationId="{DFE73767-0D2F-4B4B-9E04-9245597A10BE}"/>
          </ac:spMkLst>
        </pc:spChg>
      </pc:sldChg>
      <pc:sldChg chg="add">
        <pc:chgData name="Katleen Janssens" userId="7e466249-8241-46e0-9509-57d4fdde092c" providerId="ADAL" clId="{737B8B74-FB28-45A6-BBA0-C492BE793258}" dt="2022-10-06T11:43:29.127" v="2250"/>
        <pc:sldMkLst>
          <pc:docMk/>
          <pc:sldMk cId="2315073963" sldId="265"/>
        </pc:sldMkLst>
      </pc:sldChg>
      <pc:sldChg chg="modSp add mod">
        <pc:chgData name="Katleen Janssens" userId="7e466249-8241-46e0-9509-57d4fdde092c" providerId="ADAL" clId="{737B8B74-FB28-45A6-BBA0-C492BE793258}" dt="2022-10-06T11:43:29.226" v="2253" actId="27636"/>
        <pc:sldMkLst>
          <pc:docMk/>
          <pc:sldMk cId="3221911850" sldId="266"/>
        </pc:sldMkLst>
        <pc:spChg chg="mod">
          <ac:chgData name="Katleen Janssens" userId="7e466249-8241-46e0-9509-57d4fdde092c" providerId="ADAL" clId="{737B8B74-FB28-45A6-BBA0-C492BE793258}" dt="2022-10-06T11:43:29.226" v="2253" actId="27636"/>
          <ac:spMkLst>
            <pc:docMk/>
            <pc:sldMk cId="3221911850" sldId="266"/>
            <ac:spMk id="3" creationId="{21F2D14B-65F4-4E89-9C16-BD88CE9E827E}"/>
          </ac:spMkLst>
        </pc:spChg>
      </pc:sldChg>
      <pc:sldChg chg="add">
        <pc:chgData name="Katleen Janssens" userId="7e466249-8241-46e0-9509-57d4fdde092c" providerId="ADAL" clId="{737B8B74-FB28-45A6-BBA0-C492BE793258}" dt="2022-10-06T11:43:29.127" v="2250"/>
        <pc:sldMkLst>
          <pc:docMk/>
          <pc:sldMk cId="3114972715" sldId="267"/>
        </pc:sldMkLst>
      </pc:sldChg>
      <pc:sldChg chg="add">
        <pc:chgData name="Katleen Janssens" userId="7e466249-8241-46e0-9509-57d4fdde092c" providerId="ADAL" clId="{737B8B74-FB28-45A6-BBA0-C492BE793258}" dt="2022-10-06T11:43:29.127" v="2250"/>
        <pc:sldMkLst>
          <pc:docMk/>
          <pc:sldMk cId="252846565" sldId="268"/>
        </pc:sldMkLst>
      </pc:sldChg>
      <pc:sldChg chg="add">
        <pc:chgData name="Katleen Janssens" userId="7e466249-8241-46e0-9509-57d4fdde092c" providerId="ADAL" clId="{737B8B74-FB28-45A6-BBA0-C492BE793258}" dt="2022-10-06T11:43:29.127" v="2250"/>
        <pc:sldMkLst>
          <pc:docMk/>
          <pc:sldMk cId="4045444373" sldId="269"/>
        </pc:sldMkLst>
      </pc:sldChg>
      <pc:sldChg chg="add">
        <pc:chgData name="Katleen Janssens" userId="7e466249-8241-46e0-9509-57d4fdde092c" providerId="ADAL" clId="{737B8B74-FB28-45A6-BBA0-C492BE793258}" dt="2022-10-05T11:28:47.520" v="2150"/>
        <pc:sldMkLst>
          <pc:docMk/>
          <pc:sldMk cId="1864922077" sldId="297"/>
        </pc:sldMkLst>
      </pc:sldChg>
      <pc:sldChg chg="del">
        <pc:chgData name="Katleen Janssens" userId="7e466249-8241-46e0-9509-57d4fdde092c" providerId="ADAL" clId="{737B8B74-FB28-45A6-BBA0-C492BE793258}" dt="2022-09-29T13:57:00.664" v="1368" actId="47"/>
        <pc:sldMkLst>
          <pc:docMk/>
          <pc:sldMk cId="1105235156" sldId="339"/>
        </pc:sldMkLst>
      </pc:sldChg>
      <pc:sldChg chg="add">
        <pc:chgData name="Katleen Janssens" userId="7e466249-8241-46e0-9509-57d4fdde092c" providerId="ADAL" clId="{737B8B74-FB28-45A6-BBA0-C492BE793258}" dt="2022-10-05T11:28:47.520" v="2150"/>
        <pc:sldMkLst>
          <pc:docMk/>
          <pc:sldMk cId="2280108880" sldId="340"/>
        </pc:sldMkLst>
      </pc:sldChg>
      <pc:sldChg chg="add">
        <pc:chgData name="Katleen Janssens" userId="7e466249-8241-46e0-9509-57d4fdde092c" providerId="ADAL" clId="{737B8B74-FB28-45A6-BBA0-C492BE793258}" dt="2022-10-05T11:28:47.520" v="2150"/>
        <pc:sldMkLst>
          <pc:docMk/>
          <pc:sldMk cId="193382782" sldId="342"/>
        </pc:sldMkLst>
      </pc:sldChg>
      <pc:sldChg chg="add">
        <pc:chgData name="Katleen Janssens" userId="7e466249-8241-46e0-9509-57d4fdde092c" providerId="ADAL" clId="{737B8B74-FB28-45A6-BBA0-C492BE793258}" dt="2022-10-05T11:28:47.520" v="2150"/>
        <pc:sldMkLst>
          <pc:docMk/>
          <pc:sldMk cId="3367682859" sldId="343"/>
        </pc:sldMkLst>
      </pc:sldChg>
      <pc:sldChg chg="add">
        <pc:chgData name="Katleen Janssens" userId="7e466249-8241-46e0-9509-57d4fdde092c" providerId="ADAL" clId="{737B8B74-FB28-45A6-BBA0-C492BE793258}" dt="2022-10-05T11:28:47.520" v="2150"/>
        <pc:sldMkLst>
          <pc:docMk/>
          <pc:sldMk cId="712541859" sldId="360"/>
        </pc:sldMkLst>
      </pc:sldChg>
      <pc:sldChg chg="add">
        <pc:chgData name="Katleen Janssens" userId="7e466249-8241-46e0-9509-57d4fdde092c" providerId="ADAL" clId="{737B8B74-FB28-45A6-BBA0-C492BE793258}" dt="2022-10-05T11:28:47.520" v="2150"/>
        <pc:sldMkLst>
          <pc:docMk/>
          <pc:sldMk cId="1810463129" sldId="363"/>
        </pc:sldMkLst>
      </pc:sldChg>
      <pc:sldChg chg="add">
        <pc:chgData name="Katleen Janssens" userId="7e466249-8241-46e0-9509-57d4fdde092c" providerId="ADAL" clId="{737B8B74-FB28-45A6-BBA0-C492BE793258}" dt="2022-10-05T11:28:47.520" v="2150"/>
        <pc:sldMkLst>
          <pc:docMk/>
          <pc:sldMk cId="1113102416" sldId="365"/>
        </pc:sldMkLst>
      </pc:sldChg>
      <pc:sldChg chg="del">
        <pc:chgData name="Katleen Janssens" userId="7e466249-8241-46e0-9509-57d4fdde092c" providerId="ADAL" clId="{737B8B74-FB28-45A6-BBA0-C492BE793258}" dt="2022-09-29T13:56:52.240" v="1366" actId="47"/>
        <pc:sldMkLst>
          <pc:docMk/>
          <pc:sldMk cId="883598612" sldId="367"/>
        </pc:sldMkLst>
      </pc:sldChg>
      <pc:sldChg chg="modSp add mod">
        <pc:chgData name="Katleen Janssens" userId="7e466249-8241-46e0-9509-57d4fdde092c" providerId="ADAL" clId="{737B8B74-FB28-45A6-BBA0-C492BE793258}" dt="2022-10-05T11:28:47.571" v="2151" actId="27636"/>
        <pc:sldMkLst>
          <pc:docMk/>
          <pc:sldMk cId="2074357033" sldId="371"/>
        </pc:sldMkLst>
        <pc:spChg chg="mod">
          <ac:chgData name="Katleen Janssens" userId="7e466249-8241-46e0-9509-57d4fdde092c" providerId="ADAL" clId="{737B8B74-FB28-45A6-BBA0-C492BE793258}" dt="2022-10-05T11:28:47.571" v="2151" actId="27636"/>
          <ac:spMkLst>
            <pc:docMk/>
            <pc:sldMk cId="2074357033" sldId="371"/>
            <ac:spMk id="3" creationId="{00000000-0000-0000-0000-000000000000}"/>
          </ac:spMkLst>
        </pc:spChg>
      </pc:sldChg>
      <pc:sldChg chg="add">
        <pc:chgData name="Katleen Janssens" userId="7e466249-8241-46e0-9509-57d4fdde092c" providerId="ADAL" clId="{737B8B74-FB28-45A6-BBA0-C492BE793258}" dt="2022-10-05T11:28:47.520" v="2150"/>
        <pc:sldMkLst>
          <pc:docMk/>
          <pc:sldMk cId="544172920" sldId="372"/>
        </pc:sldMkLst>
      </pc:sldChg>
      <pc:sldChg chg="add">
        <pc:chgData name="Katleen Janssens" userId="7e466249-8241-46e0-9509-57d4fdde092c" providerId="ADAL" clId="{737B8B74-FB28-45A6-BBA0-C492BE793258}" dt="2022-10-05T11:28:47.520" v="2150"/>
        <pc:sldMkLst>
          <pc:docMk/>
          <pc:sldMk cId="4118417605" sldId="373"/>
        </pc:sldMkLst>
      </pc:sldChg>
      <pc:sldChg chg="add">
        <pc:chgData name="Katleen Janssens" userId="7e466249-8241-46e0-9509-57d4fdde092c" providerId="ADAL" clId="{737B8B74-FB28-45A6-BBA0-C492BE793258}" dt="2022-10-05T11:28:47.520" v="2150"/>
        <pc:sldMkLst>
          <pc:docMk/>
          <pc:sldMk cId="346533540" sldId="378"/>
        </pc:sldMkLst>
      </pc:sldChg>
      <pc:sldChg chg="modSp mod">
        <pc:chgData name="Katleen Janssens" userId="7e466249-8241-46e0-9509-57d4fdde092c" providerId="ADAL" clId="{737B8B74-FB28-45A6-BBA0-C492BE793258}" dt="2022-09-29T14:20:31.980" v="1792" actId="20577"/>
        <pc:sldMkLst>
          <pc:docMk/>
          <pc:sldMk cId="1373000684" sldId="381"/>
        </pc:sldMkLst>
        <pc:spChg chg="mod">
          <ac:chgData name="Katleen Janssens" userId="7e466249-8241-46e0-9509-57d4fdde092c" providerId="ADAL" clId="{737B8B74-FB28-45A6-BBA0-C492BE793258}" dt="2022-09-29T14:20:31.980" v="1792" actId="20577"/>
          <ac:spMkLst>
            <pc:docMk/>
            <pc:sldMk cId="1373000684" sldId="381"/>
            <ac:spMk id="3" creationId="{00000000-0000-0000-0000-000000000000}"/>
          </ac:spMkLst>
        </pc:spChg>
      </pc:sldChg>
      <pc:sldChg chg="add">
        <pc:chgData name="Katleen Janssens" userId="7e466249-8241-46e0-9509-57d4fdde092c" providerId="ADAL" clId="{737B8B74-FB28-45A6-BBA0-C492BE793258}" dt="2022-10-05T11:28:47.520" v="2150"/>
        <pc:sldMkLst>
          <pc:docMk/>
          <pc:sldMk cId="3994241921" sldId="382"/>
        </pc:sldMkLst>
      </pc:sldChg>
      <pc:sldChg chg="add">
        <pc:chgData name="Katleen Janssens" userId="7e466249-8241-46e0-9509-57d4fdde092c" providerId="ADAL" clId="{737B8B74-FB28-45A6-BBA0-C492BE793258}" dt="2022-10-05T11:28:47.520" v="2150"/>
        <pc:sldMkLst>
          <pc:docMk/>
          <pc:sldMk cId="3131677164" sldId="383"/>
        </pc:sldMkLst>
      </pc:sldChg>
      <pc:sldChg chg="add">
        <pc:chgData name="Katleen Janssens" userId="7e466249-8241-46e0-9509-57d4fdde092c" providerId="ADAL" clId="{737B8B74-FB28-45A6-BBA0-C492BE793258}" dt="2022-10-05T11:28:47.520" v="2150"/>
        <pc:sldMkLst>
          <pc:docMk/>
          <pc:sldMk cId="361529663" sldId="384"/>
        </pc:sldMkLst>
      </pc:sldChg>
      <pc:sldChg chg="add">
        <pc:chgData name="Katleen Janssens" userId="7e466249-8241-46e0-9509-57d4fdde092c" providerId="ADAL" clId="{737B8B74-FB28-45A6-BBA0-C492BE793258}" dt="2022-10-05T11:28:47.520" v="2150"/>
        <pc:sldMkLst>
          <pc:docMk/>
          <pc:sldMk cId="552647063" sldId="385"/>
        </pc:sldMkLst>
      </pc:sldChg>
      <pc:sldChg chg="add">
        <pc:chgData name="Katleen Janssens" userId="7e466249-8241-46e0-9509-57d4fdde092c" providerId="ADAL" clId="{737B8B74-FB28-45A6-BBA0-C492BE793258}" dt="2022-10-05T11:28:47.520" v="2150"/>
        <pc:sldMkLst>
          <pc:docMk/>
          <pc:sldMk cId="3012121984" sldId="386"/>
        </pc:sldMkLst>
      </pc:sldChg>
      <pc:sldChg chg="addSp delSp modSp del mod">
        <pc:chgData name="Katleen Janssens" userId="7e466249-8241-46e0-9509-57d4fdde092c" providerId="ADAL" clId="{737B8B74-FB28-45A6-BBA0-C492BE793258}" dt="2022-09-29T12:44:38.993" v="474" actId="47"/>
        <pc:sldMkLst>
          <pc:docMk/>
          <pc:sldMk cId="3169852517" sldId="395"/>
        </pc:sldMkLst>
        <pc:spChg chg="add mod">
          <ac:chgData name="Katleen Janssens" userId="7e466249-8241-46e0-9509-57d4fdde092c" providerId="ADAL" clId="{737B8B74-FB28-45A6-BBA0-C492BE793258}" dt="2022-09-29T12:43:11.878" v="470" actId="478"/>
          <ac:spMkLst>
            <pc:docMk/>
            <pc:sldMk cId="3169852517" sldId="395"/>
            <ac:spMk id="3" creationId="{0738C163-AC27-46F8-8244-8F89D8B229A3}"/>
          </ac:spMkLst>
        </pc:spChg>
        <pc:spChg chg="del mod">
          <ac:chgData name="Katleen Janssens" userId="7e466249-8241-46e0-9509-57d4fdde092c" providerId="ADAL" clId="{737B8B74-FB28-45A6-BBA0-C492BE793258}" dt="2022-09-29T12:43:11.878" v="470" actId="478"/>
          <ac:spMkLst>
            <pc:docMk/>
            <pc:sldMk cId="3169852517" sldId="395"/>
            <ac:spMk id="4" creationId="{00000000-0000-0000-0000-000000000000}"/>
          </ac:spMkLst>
        </pc:spChg>
        <pc:spChg chg="mod">
          <ac:chgData name="Katleen Janssens" userId="7e466249-8241-46e0-9509-57d4fdde092c" providerId="ADAL" clId="{737B8B74-FB28-45A6-BBA0-C492BE793258}" dt="2022-09-29T12:43:00.212" v="468" actId="20577"/>
          <ac:spMkLst>
            <pc:docMk/>
            <pc:sldMk cId="3169852517" sldId="395"/>
            <ac:spMk id="5" creationId="{00000000-0000-0000-0000-000000000000}"/>
          </ac:spMkLst>
        </pc:spChg>
        <pc:picChg chg="del">
          <ac:chgData name="Katleen Janssens" userId="7e466249-8241-46e0-9509-57d4fdde092c" providerId="ADAL" clId="{737B8B74-FB28-45A6-BBA0-C492BE793258}" dt="2022-09-29T12:44:22.365" v="472" actId="478"/>
          <ac:picMkLst>
            <pc:docMk/>
            <pc:sldMk cId="3169852517" sldId="395"/>
            <ac:picMk id="3076" creationId="{3A09A28C-3A1F-4DB7-9D77-3D3BAFD308E1}"/>
          </ac:picMkLst>
        </pc:picChg>
      </pc:sldChg>
      <pc:sldChg chg="addSp delSp modSp mod">
        <pc:chgData name="Katleen Janssens" userId="7e466249-8241-46e0-9509-57d4fdde092c" providerId="ADAL" clId="{737B8B74-FB28-45A6-BBA0-C492BE793258}" dt="2022-09-29T14:19:50.563" v="1789" actId="1076"/>
        <pc:sldMkLst>
          <pc:docMk/>
          <pc:sldMk cId="3761356166" sldId="404"/>
        </pc:sldMkLst>
        <pc:spChg chg="mod ord">
          <ac:chgData name="Katleen Janssens" userId="7e466249-8241-46e0-9509-57d4fdde092c" providerId="ADAL" clId="{737B8B74-FB28-45A6-BBA0-C492BE793258}" dt="2022-09-29T13:54:58.037" v="1249" actId="6549"/>
          <ac:spMkLst>
            <pc:docMk/>
            <pc:sldMk cId="3761356166" sldId="404"/>
            <ac:spMk id="3" creationId="{773AF012-17C3-4769-9EBD-D9EAF9FDA257}"/>
          </ac:spMkLst>
        </pc:spChg>
        <pc:spChg chg="add del mod">
          <ac:chgData name="Katleen Janssens" userId="7e466249-8241-46e0-9509-57d4fdde092c" providerId="ADAL" clId="{737B8B74-FB28-45A6-BBA0-C492BE793258}" dt="2022-09-29T13:00:19.263" v="694" actId="931"/>
          <ac:spMkLst>
            <pc:docMk/>
            <pc:sldMk cId="3761356166" sldId="404"/>
            <ac:spMk id="4" creationId="{E8B6F9B2-1F53-4338-83B6-A931BF0FFF6C}"/>
          </ac:spMkLst>
        </pc:spChg>
        <pc:spChg chg="add del mod">
          <ac:chgData name="Katleen Janssens" userId="7e466249-8241-46e0-9509-57d4fdde092c" providerId="ADAL" clId="{737B8B74-FB28-45A6-BBA0-C492BE793258}" dt="2022-09-29T13:01:09.814" v="700" actId="26606"/>
          <ac:spMkLst>
            <pc:docMk/>
            <pc:sldMk cId="3761356166" sldId="404"/>
            <ac:spMk id="10" creationId="{1DE77D04-E06D-47FF-AA90-9ED6A62B37FF}"/>
          </ac:spMkLst>
        </pc:spChg>
        <pc:spChg chg="add mod">
          <ac:chgData name="Katleen Janssens" userId="7e466249-8241-46e0-9509-57d4fdde092c" providerId="ADAL" clId="{737B8B74-FB28-45A6-BBA0-C492BE793258}" dt="2022-09-29T14:19:50.563" v="1789" actId="1076"/>
          <ac:spMkLst>
            <pc:docMk/>
            <pc:sldMk cId="3761356166" sldId="404"/>
            <ac:spMk id="15" creationId="{4760FE4E-3A98-15D0-A336-9E596B1A8F22}"/>
          </ac:spMkLst>
        </pc:spChg>
        <pc:spChg chg="del">
          <ac:chgData name="Katleen Janssens" userId="7e466249-8241-46e0-9509-57d4fdde092c" providerId="ADAL" clId="{737B8B74-FB28-45A6-BBA0-C492BE793258}" dt="2022-09-29T12:56:48.567" v="692" actId="478"/>
          <ac:spMkLst>
            <pc:docMk/>
            <pc:sldMk cId="3761356166" sldId="404"/>
            <ac:spMk id="71" creationId="{A60A4A0C-1753-4819-8773-3D3F555B0734}"/>
          </ac:spMkLst>
        </pc:spChg>
        <pc:picChg chg="add del mod">
          <ac:chgData name="Katleen Janssens" userId="7e466249-8241-46e0-9509-57d4fdde092c" providerId="ADAL" clId="{737B8B74-FB28-45A6-BBA0-C492BE793258}" dt="2022-09-29T13:01:03.976" v="699" actId="478"/>
          <ac:picMkLst>
            <pc:docMk/>
            <pc:sldMk cId="3761356166" sldId="404"/>
            <ac:picMk id="6" creationId="{4CD8712E-BB98-4222-9E4A-C5F24F9348E1}"/>
          </ac:picMkLst>
        </pc:picChg>
        <pc:picChg chg="add mod">
          <ac:chgData name="Katleen Janssens" userId="7e466249-8241-46e0-9509-57d4fdde092c" providerId="ADAL" clId="{737B8B74-FB28-45A6-BBA0-C492BE793258}" dt="2022-09-29T13:01:09.814" v="700" actId="26606"/>
          <ac:picMkLst>
            <pc:docMk/>
            <pc:sldMk cId="3761356166" sldId="404"/>
            <ac:picMk id="8" creationId="{550BBCC2-3E78-4DFC-9AB9-B0E42B334C73}"/>
          </ac:picMkLst>
        </pc:picChg>
        <pc:picChg chg="del">
          <ac:chgData name="Katleen Janssens" userId="7e466249-8241-46e0-9509-57d4fdde092c" providerId="ADAL" clId="{737B8B74-FB28-45A6-BBA0-C492BE793258}" dt="2022-09-29T12:56:51.214" v="693" actId="478"/>
          <ac:picMkLst>
            <pc:docMk/>
            <pc:sldMk cId="3761356166" sldId="404"/>
            <ac:picMk id="4098" creationId="{F50B582D-5A80-42C4-90F6-4FF61F509757}"/>
          </ac:picMkLst>
        </pc:picChg>
      </pc:sldChg>
      <pc:sldChg chg="addSp delSp modSp del mod">
        <pc:chgData name="Katleen Janssens" userId="7e466249-8241-46e0-9509-57d4fdde092c" providerId="ADAL" clId="{737B8B74-FB28-45A6-BBA0-C492BE793258}" dt="2022-09-29T14:11:50.306" v="1375" actId="47"/>
        <pc:sldMkLst>
          <pc:docMk/>
          <pc:sldMk cId="3418565582" sldId="407"/>
        </pc:sldMkLst>
        <pc:picChg chg="add del mod">
          <ac:chgData name="Katleen Janssens" userId="7e466249-8241-46e0-9509-57d4fdde092c" providerId="ADAL" clId="{737B8B74-FB28-45A6-BBA0-C492BE793258}" dt="2022-09-29T14:06:55.143" v="1370" actId="478"/>
          <ac:picMkLst>
            <pc:docMk/>
            <pc:sldMk cId="3418565582" sldId="407"/>
            <ac:picMk id="4" creationId="{63F88E09-2E54-479F-B33D-4FB7860E0D05}"/>
          </ac:picMkLst>
        </pc:picChg>
        <pc:picChg chg="add mod">
          <ac:chgData name="Katleen Janssens" userId="7e466249-8241-46e0-9509-57d4fdde092c" providerId="ADAL" clId="{737B8B74-FB28-45A6-BBA0-C492BE793258}" dt="2022-09-29T14:11:35.559" v="1373" actId="1076"/>
          <ac:picMkLst>
            <pc:docMk/>
            <pc:sldMk cId="3418565582" sldId="407"/>
            <ac:picMk id="10" creationId="{BB53ED26-C4F6-4D57-86D2-8FBCEA05A06A}"/>
          </ac:picMkLst>
        </pc:picChg>
      </pc:sldChg>
      <pc:sldChg chg="del">
        <pc:chgData name="Katleen Janssens" userId="7e466249-8241-46e0-9509-57d4fdde092c" providerId="ADAL" clId="{737B8B74-FB28-45A6-BBA0-C492BE793258}" dt="2022-09-29T13:56:55.788" v="1367" actId="47"/>
        <pc:sldMkLst>
          <pc:docMk/>
          <pc:sldMk cId="1270551794" sldId="408"/>
        </pc:sldMkLst>
      </pc:sldChg>
      <pc:sldChg chg="del">
        <pc:chgData name="Katleen Janssens" userId="7e466249-8241-46e0-9509-57d4fdde092c" providerId="ADAL" clId="{737B8B74-FB28-45A6-BBA0-C492BE793258}" dt="2022-09-29T13:56:47.878" v="1365" actId="47"/>
        <pc:sldMkLst>
          <pc:docMk/>
          <pc:sldMk cId="937901221" sldId="413"/>
        </pc:sldMkLst>
      </pc:sldChg>
      <pc:sldChg chg="del">
        <pc:chgData name="Katleen Janssens" userId="7e466249-8241-46e0-9509-57d4fdde092c" providerId="ADAL" clId="{737B8B74-FB28-45A6-BBA0-C492BE793258}" dt="2022-09-29T13:56:55.788" v="1367" actId="47"/>
        <pc:sldMkLst>
          <pc:docMk/>
          <pc:sldMk cId="115209780" sldId="414"/>
        </pc:sldMkLst>
      </pc:sldChg>
      <pc:sldChg chg="del">
        <pc:chgData name="Katleen Janssens" userId="7e466249-8241-46e0-9509-57d4fdde092c" providerId="ADAL" clId="{737B8B74-FB28-45A6-BBA0-C492BE793258}" dt="2022-09-29T13:57:00.664" v="1368" actId="47"/>
        <pc:sldMkLst>
          <pc:docMk/>
          <pc:sldMk cId="1434064444" sldId="415"/>
        </pc:sldMkLst>
      </pc:sldChg>
      <pc:sldChg chg="del">
        <pc:chgData name="Katleen Janssens" userId="7e466249-8241-46e0-9509-57d4fdde092c" providerId="ADAL" clId="{737B8B74-FB28-45A6-BBA0-C492BE793258}" dt="2022-09-29T12:41:38.794" v="386" actId="47"/>
        <pc:sldMkLst>
          <pc:docMk/>
          <pc:sldMk cId="2431240789" sldId="416"/>
        </pc:sldMkLst>
      </pc:sldChg>
      <pc:sldChg chg="del">
        <pc:chgData name="Katleen Janssens" userId="7e466249-8241-46e0-9509-57d4fdde092c" providerId="ADAL" clId="{737B8B74-FB28-45A6-BBA0-C492BE793258}" dt="2022-09-29T12:41:39.688" v="387" actId="47"/>
        <pc:sldMkLst>
          <pc:docMk/>
          <pc:sldMk cId="406774993" sldId="417"/>
        </pc:sldMkLst>
      </pc:sldChg>
      <pc:sldChg chg="modSp mod">
        <pc:chgData name="Katleen Janssens" userId="7e466249-8241-46e0-9509-57d4fdde092c" providerId="ADAL" clId="{737B8B74-FB28-45A6-BBA0-C492BE793258}" dt="2022-09-29T13:54:40.214" v="1248"/>
        <pc:sldMkLst>
          <pc:docMk/>
          <pc:sldMk cId="522293715" sldId="418"/>
        </pc:sldMkLst>
        <pc:spChg chg="mod">
          <ac:chgData name="Katleen Janssens" userId="7e466249-8241-46e0-9509-57d4fdde092c" providerId="ADAL" clId="{737B8B74-FB28-45A6-BBA0-C492BE793258}" dt="2022-09-29T13:36:34.796" v="1064" actId="27636"/>
          <ac:spMkLst>
            <pc:docMk/>
            <pc:sldMk cId="522293715" sldId="418"/>
            <ac:spMk id="2" creationId="{00000000-0000-0000-0000-000000000000}"/>
          </ac:spMkLst>
        </pc:spChg>
        <pc:spChg chg="mod">
          <ac:chgData name="Katleen Janssens" userId="7e466249-8241-46e0-9509-57d4fdde092c" providerId="ADAL" clId="{737B8B74-FB28-45A6-BBA0-C492BE793258}" dt="2022-09-29T13:54:40.214" v="1248"/>
          <ac:spMkLst>
            <pc:docMk/>
            <pc:sldMk cId="522293715" sldId="418"/>
            <ac:spMk id="3" creationId="{00000000-0000-0000-0000-000000000000}"/>
          </ac:spMkLst>
        </pc:spChg>
        <pc:spChg chg="mod">
          <ac:chgData name="Katleen Janssens" userId="7e466249-8241-46e0-9509-57d4fdde092c" providerId="ADAL" clId="{737B8B74-FB28-45A6-BBA0-C492BE793258}" dt="2022-09-29T13:37:09.810" v="1083" actId="20577"/>
          <ac:spMkLst>
            <pc:docMk/>
            <pc:sldMk cId="522293715" sldId="418"/>
            <ac:spMk id="4" creationId="{00000000-0000-0000-0000-000000000000}"/>
          </ac:spMkLst>
        </pc:spChg>
      </pc:sldChg>
      <pc:sldChg chg="modSp mod">
        <pc:chgData name="Katleen Janssens" userId="7e466249-8241-46e0-9509-57d4fdde092c" providerId="ADAL" clId="{737B8B74-FB28-45A6-BBA0-C492BE793258}" dt="2022-09-29T14:19:07.181" v="1788" actId="20577"/>
        <pc:sldMkLst>
          <pc:docMk/>
          <pc:sldMk cId="1590932857" sldId="419"/>
        </pc:sldMkLst>
        <pc:spChg chg="mod">
          <ac:chgData name="Katleen Janssens" userId="7e466249-8241-46e0-9509-57d4fdde092c" providerId="ADAL" clId="{737B8B74-FB28-45A6-BBA0-C492BE793258}" dt="2022-09-29T13:55:57.124" v="1307" actId="20577"/>
          <ac:spMkLst>
            <pc:docMk/>
            <pc:sldMk cId="1590932857" sldId="419"/>
            <ac:spMk id="2" creationId="{00000000-0000-0000-0000-000000000000}"/>
          </ac:spMkLst>
        </pc:spChg>
        <pc:spChg chg="mod">
          <ac:chgData name="Katleen Janssens" userId="7e466249-8241-46e0-9509-57d4fdde092c" providerId="ADAL" clId="{737B8B74-FB28-45A6-BBA0-C492BE793258}" dt="2022-09-29T14:19:07.181" v="1788" actId="20577"/>
          <ac:spMkLst>
            <pc:docMk/>
            <pc:sldMk cId="1590932857" sldId="419"/>
            <ac:spMk id="3" creationId="{00000000-0000-0000-0000-000000000000}"/>
          </ac:spMkLst>
        </pc:spChg>
        <pc:spChg chg="mod">
          <ac:chgData name="Katleen Janssens" userId="7e466249-8241-46e0-9509-57d4fdde092c" providerId="ADAL" clId="{737B8B74-FB28-45A6-BBA0-C492BE793258}" dt="2022-09-29T14:18:54.252" v="1766" actId="108"/>
          <ac:spMkLst>
            <pc:docMk/>
            <pc:sldMk cId="1590932857" sldId="419"/>
            <ac:spMk id="4" creationId="{00000000-0000-0000-0000-000000000000}"/>
          </ac:spMkLst>
        </pc:spChg>
      </pc:sldChg>
      <pc:sldChg chg="del">
        <pc:chgData name="Katleen Janssens" userId="7e466249-8241-46e0-9509-57d4fdde092c" providerId="ADAL" clId="{737B8B74-FB28-45A6-BBA0-C492BE793258}" dt="2022-09-29T13:56:47.878" v="1365" actId="47"/>
        <pc:sldMkLst>
          <pc:docMk/>
          <pc:sldMk cId="784075896" sldId="420"/>
        </pc:sldMkLst>
      </pc:sldChg>
      <pc:sldChg chg="del">
        <pc:chgData name="Katleen Janssens" userId="7e466249-8241-46e0-9509-57d4fdde092c" providerId="ADAL" clId="{737B8B74-FB28-45A6-BBA0-C492BE793258}" dt="2022-09-29T13:56:47.878" v="1365" actId="47"/>
        <pc:sldMkLst>
          <pc:docMk/>
          <pc:sldMk cId="1479940015" sldId="421"/>
        </pc:sldMkLst>
      </pc:sldChg>
      <pc:sldChg chg="del">
        <pc:chgData name="Katleen Janssens" userId="7e466249-8241-46e0-9509-57d4fdde092c" providerId="ADAL" clId="{737B8B74-FB28-45A6-BBA0-C492BE793258}" dt="2022-09-29T13:56:47.878" v="1365" actId="47"/>
        <pc:sldMkLst>
          <pc:docMk/>
          <pc:sldMk cId="1884150473" sldId="422"/>
        </pc:sldMkLst>
      </pc:sldChg>
      <pc:sldChg chg="del">
        <pc:chgData name="Katleen Janssens" userId="7e466249-8241-46e0-9509-57d4fdde092c" providerId="ADAL" clId="{737B8B74-FB28-45A6-BBA0-C492BE793258}" dt="2022-09-29T13:56:47.878" v="1365" actId="47"/>
        <pc:sldMkLst>
          <pc:docMk/>
          <pc:sldMk cId="1575096802" sldId="423"/>
        </pc:sldMkLst>
      </pc:sldChg>
      <pc:sldChg chg="del">
        <pc:chgData name="Katleen Janssens" userId="7e466249-8241-46e0-9509-57d4fdde092c" providerId="ADAL" clId="{737B8B74-FB28-45A6-BBA0-C492BE793258}" dt="2022-09-29T13:56:52.240" v="1366" actId="47"/>
        <pc:sldMkLst>
          <pc:docMk/>
          <pc:sldMk cId="272454618" sldId="424"/>
        </pc:sldMkLst>
      </pc:sldChg>
      <pc:sldChg chg="del">
        <pc:chgData name="Katleen Janssens" userId="7e466249-8241-46e0-9509-57d4fdde092c" providerId="ADAL" clId="{737B8B74-FB28-45A6-BBA0-C492BE793258}" dt="2022-09-29T13:57:00.664" v="1368" actId="47"/>
        <pc:sldMkLst>
          <pc:docMk/>
          <pc:sldMk cId="3401455445" sldId="425"/>
        </pc:sldMkLst>
      </pc:sldChg>
      <pc:sldChg chg="addSp delSp modSp new mod">
        <pc:chgData name="Katleen Janssens" userId="7e466249-8241-46e0-9509-57d4fdde092c" providerId="ADAL" clId="{737B8B74-FB28-45A6-BBA0-C492BE793258}" dt="2022-10-05T11:30:41.229" v="2198" actId="6549"/>
        <pc:sldMkLst>
          <pc:docMk/>
          <pc:sldMk cId="1608610132" sldId="426"/>
        </pc:sldMkLst>
        <pc:spChg chg="mod">
          <ac:chgData name="Katleen Janssens" userId="7e466249-8241-46e0-9509-57d4fdde092c" providerId="ADAL" clId="{737B8B74-FB28-45A6-BBA0-C492BE793258}" dt="2022-10-05T11:30:38.646" v="2197" actId="255"/>
          <ac:spMkLst>
            <pc:docMk/>
            <pc:sldMk cId="1608610132" sldId="426"/>
            <ac:spMk id="2" creationId="{00722791-8902-4436-A807-37D7E5519556}"/>
          </ac:spMkLst>
        </pc:spChg>
        <pc:spChg chg="del">
          <ac:chgData name="Katleen Janssens" userId="7e466249-8241-46e0-9509-57d4fdde092c" providerId="ADAL" clId="{737B8B74-FB28-45A6-BBA0-C492BE793258}" dt="2022-09-29T12:44:11.757" v="471" actId="931"/>
          <ac:spMkLst>
            <pc:docMk/>
            <pc:sldMk cId="1608610132" sldId="426"/>
            <ac:spMk id="3" creationId="{3E9C75E8-E792-42B7-8FC2-C83407808C7E}"/>
          </ac:spMkLst>
        </pc:spChg>
        <pc:spChg chg="del">
          <ac:chgData name="Katleen Janssens" userId="7e466249-8241-46e0-9509-57d4fdde092c" providerId="ADAL" clId="{737B8B74-FB28-45A6-BBA0-C492BE793258}" dt="2022-09-29T12:42:12.513" v="407" actId="478"/>
          <ac:spMkLst>
            <pc:docMk/>
            <pc:sldMk cId="1608610132" sldId="426"/>
            <ac:spMk id="4" creationId="{8B40EAC5-FE4A-4A85-967D-902199BA0533}"/>
          </ac:spMkLst>
        </pc:spChg>
        <pc:spChg chg="mod">
          <ac:chgData name="Katleen Janssens" userId="7e466249-8241-46e0-9509-57d4fdde092c" providerId="ADAL" clId="{737B8B74-FB28-45A6-BBA0-C492BE793258}" dt="2022-10-05T11:30:41.229" v="2198" actId="6549"/>
          <ac:spMkLst>
            <pc:docMk/>
            <pc:sldMk cId="1608610132" sldId="426"/>
            <ac:spMk id="5" creationId="{108A6B1B-F7FF-4D14-A809-6F7E299F49C5}"/>
          </ac:spMkLst>
        </pc:spChg>
        <pc:picChg chg="add mod">
          <ac:chgData name="Katleen Janssens" userId="7e466249-8241-46e0-9509-57d4fdde092c" providerId="ADAL" clId="{737B8B74-FB28-45A6-BBA0-C492BE793258}" dt="2022-09-29T12:44:11.757" v="471" actId="931"/>
          <ac:picMkLst>
            <pc:docMk/>
            <pc:sldMk cId="1608610132" sldId="426"/>
            <ac:picMk id="7" creationId="{50BCC03B-BC26-4F0A-B744-CCA63D048363}"/>
          </ac:picMkLst>
        </pc:picChg>
      </pc:sldChg>
      <pc:sldChg chg="addSp delSp modSp new mod">
        <pc:chgData name="Katleen Janssens" userId="7e466249-8241-46e0-9509-57d4fdde092c" providerId="ADAL" clId="{737B8B74-FB28-45A6-BBA0-C492BE793258}" dt="2022-10-05T11:36:36.353" v="2243" actId="115"/>
        <pc:sldMkLst>
          <pc:docMk/>
          <pc:sldMk cId="4069819588" sldId="427"/>
        </pc:sldMkLst>
        <pc:spChg chg="mod">
          <ac:chgData name="Katleen Janssens" userId="7e466249-8241-46e0-9509-57d4fdde092c" providerId="ADAL" clId="{737B8B74-FB28-45A6-BBA0-C492BE793258}" dt="2022-09-29T12:44:51.584" v="502" actId="20577"/>
          <ac:spMkLst>
            <pc:docMk/>
            <pc:sldMk cId="4069819588" sldId="427"/>
            <ac:spMk id="2" creationId="{78CAE5B3-6A6E-4FC2-99BD-89EDDF21C604}"/>
          </ac:spMkLst>
        </pc:spChg>
        <pc:spChg chg="del">
          <ac:chgData name="Katleen Janssens" userId="7e466249-8241-46e0-9509-57d4fdde092c" providerId="ADAL" clId="{737B8B74-FB28-45A6-BBA0-C492BE793258}" dt="2022-09-29T12:45:46.883" v="505" actId="931"/>
          <ac:spMkLst>
            <pc:docMk/>
            <pc:sldMk cId="4069819588" sldId="427"/>
            <ac:spMk id="3" creationId="{C600EFF5-99B3-48DE-8E21-78393BDE07AC}"/>
          </ac:spMkLst>
        </pc:spChg>
        <pc:spChg chg="mod">
          <ac:chgData name="Katleen Janssens" userId="7e466249-8241-46e0-9509-57d4fdde092c" providerId="ADAL" clId="{737B8B74-FB28-45A6-BBA0-C492BE793258}" dt="2022-10-05T11:36:36.353" v="2243" actId="115"/>
          <ac:spMkLst>
            <pc:docMk/>
            <pc:sldMk cId="4069819588" sldId="427"/>
            <ac:spMk id="5" creationId="{E7408777-A5AE-4CEF-A5B0-1CF31E9236EF}"/>
          </ac:spMkLst>
        </pc:spChg>
        <pc:picChg chg="add mod">
          <ac:chgData name="Katleen Janssens" userId="7e466249-8241-46e0-9509-57d4fdde092c" providerId="ADAL" clId="{737B8B74-FB28-45A6-BBA0-C492BE793258}" dt="2022-09-29T12:45:46.883" v="505" actId="931"/>
          <ac:picMkLst>
            <pc:docMk/>
            <pc:sldMk cId="4069819588" sldId="427"/>
            <ac:picMk id="7" creationId="{579C8BC3-64C7-4A1F-9000-1886039EDC5B}"/>
          </ac:picMkLst>
        </pc:picChg>
      </pc:sldChg>
      <pc:sldChg chg="delSp modSp new mod">
        <pc:chgData name="Katleen Janssens" userId="7e466249-8241-46e0-9509-57d4fdde092c" providerId="ADAL" clId="{737B8B74-FB28-45A6-BBA0-C492BE793258}" dt="2022-10-05T11:30:51.247" v="2199" actId="207"/>
        <pc:sldMkLst>
          <pc:docMk/>
          <pc:sldMk cId="213217090" sldId="428"/>
        </pc:sldMkLst>
        <pc:spChg chg="del mod">
          <ac:chgData name="Katleen Janssens" userId="7e466249-8241-46e0-9509-57d4fdde092c" providerId="ADAL" clId="{737B8B74-FB28-45A6-BBA0-C492BE793258}" dt="2022-10-05T11:29:40.434" v="2156" actId="478"/>
          <ac:spMkLst>
            <pc:docMk/>
            <pc:sldMk cId="213217090" sldId="428"/>
            <ac:spMk id="2" creationId="{24B99498-FE59-4E58-A62B-4B06B76F3B15}"/>
          </ac:spMkLst>
        </pc:spChg>
        <pc:spChg chg="mod">
          <ac:chgData name="Katleen Janssens" userId="7e466249-8241-46e0-9509-57d4fdde092c" providerId="ADAL" clId="{737B8B74-FB28-45A6-BBA0-C492BE793258}" dt="2022-10-05T11:30:51.247" v="2199" actId="207"/>
          <ac:spMkLst>
            <pc:docMk/>
            <pc:sldMk cId="213217090" sldId="428"/>
            <ac:spMk id="3" creationId="{86E65E77-E204-4C1D-9391-754A3E58BB7A}"/>
          </ac:spMkLst>
        </pc:spChg>
      </pc:sldChg>
      <pc:sldChg chg="addSp delSp modSp new mod modClrScheme chgLayout">
        <pc:chgData name="Katleen Janssens" userId="7e466249-8241-46e0-9509-57d4fdde092c" providerId="ADAL" clId="{737B8B74-FB28-45A6-BBA0-C492BE793258}" dt="2022-10-06T14:04:55.816" v="2298"/>
        <pc:sldMkLst>
          <pc:docMk/>
          <pc:sldMk cId="1216279288" sldId="429"/>
        </pc:sldMkLst>
        <pc:spChg chg="mod ord">
          <ac:chgData name="Katleen Janssens" userId="7e466249-8241-46e0-9509-57d4fdde092c" providerId="ADAL" clId="{737B8B74-FB28-45A6-BBA0-C492BE793258}" dt="2022-09-29T12:48:45.544" v="629" actId="26606"/>
          <ac:spMkLst>
            <pc:docMk/>
            <pc:sldMk cId="1216279288" sldId="429"/>
            <ac:spMk id="2" creationId="{010D0599-4246-49C1-8A89-B5C20E5FEB24}"/>
          </ac:spMkLst>
        </pc:spChg>
        <pc:spChg chg="del">
          <ac:chgData name="Katleen Janssens" userId="7e466249-8241-46e0-9509-57d4fdde092c" providerId="ADAL" clId="{737B8B74-FB28-45A6-BBA0-C492BE793258}" dt="2022-09-29T12:48:31.530" v="628" actId="931"/>
          <ac:spMkLst>
            <pc:docMk/>
            <pc:sldMk cId="1216279288" sldId="429"/>
            <ac:spMk id="3" creationId="{8A49A478-E763-4F3A-AFCD-5A0405597FC6}"/>
          </ac:spMkLst>
        </pc:spChg>
        <pc:spChg chg="mod">
          <ac:chgData name="Katleen Janssens" userId="7e466249-8241-46e0-9509-57d4fdde092c" providerId="ADAL" clId="{737B8B74-FB28-45A6-BBA0-C492BE793258}" dt="2022-10-06T14:04:55.816" v="2298"/>
          <ac:spMkLst>
            <pc:docMk/>
            <pc:sldMk cId="1216279288" sldId="429"/>
            <ac:spMk id="4" creationId="{85E04931-9B10-4D46-AF8C-F347DDB3151F}"/>
          </ac:spMkLst>
        </pc:spChg>
        <pc:spChg chg="del">
          <ac:chgData name="Katleen Janssens" userId="7e466249-8241-46e0-9509-57d4fdde092c" providerId="ADAL" clId="{737B8B74-FB28-45A6-BBA0-C492BE793258}" dt="2022-09-29T12:48:45.544" v="629" actId="26606"/>
          <ac:spMkLst>
            <pc:docMk/>
            <pc:sldMk cId="1216279288" sldId="429"/>
            <ac:spMk id="5" creationId="{D6844CD4-1B05-408A-A438-CC0E1DE11D7F}"/>
          </ac:spMkLst>
        </pc:spChg>
        <pc:picChg chg="add mod">
          <ac:chgData name="Katleen Janssens" userId="7e466249-8241-46e0-9509-57d4fdde092c" providerId="ADAL" clId="{737B8B74-FB28-45A6-BBA0-C492BE793258}" dt="2022-09-29T12:48:45.544" v="629" actId="26606"/>
          <ac:picMkLst>
            <pc:docMk/>
            <pc:sldMk cId="1216279288" sldId="429"/>
            <ac:picMk id="7" creationId="{43AF077D-4160-45DF-8D33-153FADCC542F}"/>
          </ac:picMkLst>
        </pc:picChg>
      </pc:sldChg>
      <pc:sldChg chg="delSp modSp new mod">
        <pc:chgData name="Katleen Janssens" userId="7e466249-8241-46e0-9509-57d4fdde092c" providerId="ADAL" clId="{737B8B74-FB28-45A6-BBA0-C492BE793258}" dt="2022-10-05T11:37:01.618" v="2249" actId="27636"/>
        <pc:sldMkLst>
          <pc:docMk/>
          <pc:sldMk cId="1493066638" sldId="430"/>
        </pc:sldMkLst>
        <pc:spChg chg="del">
          <ac:chgData name="Katleen Janssens" userId="7e466249-8241-46e0-9509-57d4fdde092c" providerId="ADAL" clId="{737B8B74-FB28-45A6-BBA0-C492BE793258}" dt="2022-10-05T11:36:44.984" v="2244" actId="478"/>
          <ac:spMkLst>
            <pc:docMk/>
            <pc:sldMk cId="1493066638" sldId="430"/>
            <ac:spMk id="2" creationId="{8FD512C8-8322-465A-93E2-9FB4D0E17CFD}"/>
          </ac:spMkLst>
        </pc:spChg>
        <pc:spChg chg="mod">
          <ac:chgData name="Katleen Janssens" userId="7e466249-8241-46e0-9509-57d4fdde092c" providerId="ADAL" clId="{737B8B74-FB28-45A6-BBA0-C492BE793258}" dt="2022-10-05T11:37:01.618" v="2249" actId="27636"/>
          <ac:spMkLst>
            <pc:docMk/>
            <pc:sldMk cId="1493066638" sldId="430"/>
            <ac:spMk id="3" creationId="{6805808E-8F19-4790-AD2A-58699B624521}"/>
          </ac:spMkLst>
        </pc:spChg>
      </pc:sldChg>
      <pc:sldChg chg="addSp delSp modSp add mod ord modClrScheme chgLayout">
        <pc:chgData name="Katleen Janssens" userId="7e466249-8241-46e0-9509-57d4fdde092c" providerId="ADAL" clId="{737B8B74-FB28-45A6-BBA0-C492BE793258}" dt="2022-10-06T14:04:43.780" v="2297" actId="20577"/>
        <pc:sldMkLst>
          <pc:docMk/>
          <pc:sldMk cId="2968974633" sldId="431"/>
        </pc:sldMkLst>
        <pc:spChg chg="mod ord">
          <ac:chgData name="Katleen Janssens" userId="7e466249-8241-46e0-9509-57d4fdde092c" providerId="ADAL" clId="{737B8B74-FB28-45A6-BBA0-C492BE793258}" dt="2022-09-29T12:49:26.179" v="631" actId="26606"/>
          <ac:spMkLst>
            <pc:docMk/>
            <pc:sldMk cId="2968974633" sldId="431"/>
            <ac:spMk id="2" creationId="{010D0599-4246-49C1-8A89-B5C20E5FEB24}"/>
          </ac:spMkLst>
        </pc:spChg>
        <pc:spChg chg="del">
          <ac:chgData name="Katleen Janssens" userId="7e466249-8241-46e0-9509-57d4fdde092c" providerId="ADAL" clId="{737B8B74-FB28-45A6-BBA0-C492BE793258}" dt="2022-09-29T12:49:22.421" v="630" actId="931"/>
          <ac:spMkLst>
            <pc:docMk/>
            <pc:sldMk cId="2968974633" sldId="431"/>
            <ac:spMk id="3" creationId="{8A49A478-E763-4F3A-AFCD-5A0405597FC6}"/>
          </ac:spMkLst>
        </pc:spChg>
        <pc:spChg chg="mod">
          <ac:chgData name="Katleen Janssens" userId="7e466249-8241-46e0-9509-57d4fdde092c" providerId="ADAL" clId="{737B8B74-FB28-45A6-BBA0-C492BE793258}" dt="2022-10-06T14:04:43.780" v="2297" actId="20577"/>
          <ac:spMkLst>
            <pc:docMk/>
            <pc:sldMk cId="2968974633" sldId="431"/>
            <ac:spMk id="4" creationId="{85E04931-9B10-4D46-AF8C-F347DDB3151F}"/>
          </ac:spMkLst>
        </pc:spChg>
        <pc:spChg chg="del">
          <ac:chgData name="Katleen Janssens" userId="7e466249-8241-46e0-9509-57d4fdde092c" providerId="ADAL" clId="{737B8B74-FB28-45A6-BBA0-C492BE793258}" dt="2022-09-29T12:49:26.179" v="631" actId="26606"/>
          <ac:spMkLst>
            <pc:docMk/>
            <pc:sldMk cId="2968974633" sldId="431"/>
            <ac:spMk id="5" creationId="{D6844CD4-1B05-408A-A438-CC0E1DE11D7F}"/>
          </ac:spMkLst>
        </pc:spChg>
        <pc:picChg chg="add mod">
          <ac:chgData name="Katleen Janssens" userId="7e466249-8241-46e0-9509-57d4fdde092c" providerId="ADAL" clId="{737B8B74-FB28-45A6-BBA0-C492BE793258}" dt="2022-09-29T12:49:26.179" v="631" actId="26606"/>
          <ac:picMkLst>
            <pc:docMk/>
            <pc:sldMk cId="2968974633" sldId="431"/>
            <ac:picMk id="7" creationId="{E1BE6358-CD01-4217-AE18-155A98002BCA}"/>
          </ac:picMkLst>
        </pc:picChg>
      </pc:sldChg>
      <pc:sldChg chg="new del">
        <pc:chgData name="Katleen Janssens" userId="7e466249-8241-46e0-9509-57d4fdde092c" providerId="ADAL" clId="{737B8B74-FB28-45A6-BBA0-C492BE793258}" dt="2022-09-29T12:50:46.695" v="633" actId="47"/>
        <pc:sldMkLst>
          <pc:docMk/>
          <pc:sldMk cId="126999203" sldId="432"/>
        </pc:sldMkLst>
      </pc:sldChg>
      <pc:sldChg chg="addSp delSp modSp new mod">
        <pc:chgData name="Katleen Janssens" userId="7e466249-8241-46e0-9509-57d4fdde092c" providerId="ADAL" clId="{737B8B74-FB28-45A6-BBA0-C492BE793258}" dt="2022-09-29T13:00:59.483" v="698" actId="478"/>
        <pc:sldMkLst>
          <pc:docMk/>
          <pc:sldMk cId="669474898" sldId="432"/>
        </pc:sldMkLst>
        <pc:spChg chg="mod">
          <ac:chgData name="Katleen Janssens" userId="7e466249-8241-46e0-9509-57d4fdde092c" providerId="ADAL" clId="{737B8B74-FB28-45A6-BBA0-C492BE793258}" dt="2022-09-29T12:54:47.089" v="653" actId="14100"/>
          <ac:spMkLst>
            <pc:docMk/>
            <pc:sldMk cId="669474898" sldId="432"/>
            <ac:spMk id="2" creationId="{C78D2091-7364-43F3-B4E2-E69BD9E1FD31}"/>
          </ac:spMkLst>
        </pc:spChg>
        <pc:spChg chg="del">
          <ac:chgData name="Katleen Janssens" userId="7e466249-8241-46e0-9509-57d4fdde092c" providerId="ADAL" clId="{737B8B74-FB28-45A6-BBA0-C492BE793258}" dt="2022-09-29T12:53:02.461" v="644" actId="931"/>
          <ac:spMkLst>
            <pc:docMk/>
            <pc:sldMk cId="669474898" sldId="432"/>
            <ac:spMk id="3" creationId="{F0EF19C0-D3C6-4A20-AF49-C8560252C1A7}"/>
          </ac:spMkLst>
        </pc:spChg>
        <pc:spChg chg="add del mod">
          <ac:chgData name="Katleen Janssens" userId="7e466249-8241-46e0-9509-57d4fdde092c" providerId="ADAL" clId="{737B8B74-FB28-45A6-BBA0-C492BE793258}" dt="2022-09-29T12:54:12.700" v="646" actId="931"/>
          <ac:spMkLst>
            <pc:docMk/>
            <pc:sldMk cId="669474898" sldId="432"/>
            <ac:spMk id="7" creationId="{D10570C5-995E-474A-A7F7-6D5450873FE7}"/>
          </ac:spMkLst>
        </pc:spChg>
        <pc:spChg chg="add del mod">
          <ac:chgData name="Katleen Janssens" userId="7e466249-8241-46e0-9509-57d4fdde092c" providerId="ADAL" clId="{737B8B74-FB28-45A6-BBA0-C492BE793258}" dt="2022-09-29T12:56:11.319" v="656" actId="931"/>
          <ac:spMkLst>
            <pc:docMk/>
            <pc:sldMk cId="669474898" sldId="432"/>
            <ac:spMk id="11" creationId="{BE233C5F-51FB-465C-8B0F-8D1E7BA214DE}"/>
          </ac:spMkLst>
        </pc:spChg>
        <pc:picChg chg="add del mod">
          <ac:chgData name="Katleen Janssens" userId="7e466249-8241-46e0-9509-57d4fdde092c" providerId="ADAL" clId="{737B8B74-FB28-45A6-BBA0-C492BE793258}" dt="2022-09-29T12:53:13.662" v="645" actId="478"/>
          <ac:picMkLst>
            <pc:docMk/>
            <pc:sldMk cId="669474898" sldId="432"/>
            <ac:picMk id="5" creationId="{C8651984-7218-474F-BB9B-3E8ACACACE0B}"/>
          </ac:picMkLst>
        </pc:picChg>
        <pc:picChg chg="add del mod">
          <ac:chgData name="Katleen Janssens" userId="7e466249-8241-46e0-9509-57d4fdde092c" providerId="ADAL" clId="{737B8B74-FB28-45A6-BBA0-C492BE793258}" dt="2022-09-29T12:55:18.623" v="655" actId="478"/>
          <ac:picMkLst>
            <pc:docMk/>
            <pc:sldMk cId="669474898" sldId="432"/>
            <ac:picMk id="9" creationId="{7712270F-6F66-4CAE-A2CD-3733AB5F8A05}"/>
          </ac:picMkLst>
        </pc:picChg>
        <pc:picChg chg="add mod">
          <ac:chgData name="Katleen Janssens" userId="7e466249-8241-46e0-9509-57d4fdde092c" providerId="ADAL" clId="{737B8B74-FB28-45A6-BBA0-C492BE793258}" dt="2022-09-29T12:56:17.277" v="657" actId="14100"/>
          <ac:picMkLst>
            <pc:docMk/>
            <pc:sldMk cId="669474898" sldId="432"/>
            <ac:picMk id="13" creationId="{FD166D2E-88E5-4F15-AB2D-4A4A65EF34BB}"/>
          </ac:picMkLst>
        </pc:picChg>
        <pc:picChg chg="add del mod">
          <ac:chgData name="Katleen Janssens" userId="7e466249-8241-46e0-9509-57d4fdde092c" providerId="ADAL" clId="{737B8B74-FB28-45A6-BBA0-C492BE793258}" dt="2022-09-29T13:00:37.074" v="696" actId="478"/>
          <ac:picMkLst>
            <pc:docMk/>
            <pc:sldMk cId="669474898" sldId="432"/>
            <ac:picMk id="14" creationId="{F693732E-7CCF-45B2-BF3C-5B42244643B6}"/>
          </ac:picMkLst>
        </pc:picChg>
        <pc:picChg chg="add del mod">
          <ac:chgData name="Katleen Janssens" userId="7e466249-8241-46e0-9509-57d4fdde092c" providerId="ADAL" clId="{737B8B74-FB28-45A6-BBA0-C492BE793258}" dt="2022-09-29T13:00:37.074" v="696" actId="478"/>
          <ac:picMkLst>
            <pc:docMk/>
            <pc:sldMk cId="669474898" sldId="432"/>
            <ac:picMk id="15" creationId="{63717459-9861-479F-9109-A5A51E30C16E}"/>
          </ac:picMkLst>
        </pc:picChg>
        <pc:picChg chg="add del mod">
          <ac:chgData name="Katleen Janssens" userId="7e466249-8241-46e0-9509-57d4fdde092c" providerId="ADAL" clId="{737B8B74-FB28-45A6-BBA0-C492BE793258}" dt="2022-09-29T13:00:59.483" v="698" actId="478"/>
          <ac:picMkLst>
            <pc:docMk/>
            <pc:sldMk cId="669474898" sldId="432"/>
            <ac:picMk id="16" creationId="{CC3C0E75-8201-4623-80D4-69E476978130}"/>
          </ac:picMkLst>
        </pc:picChg>
      </pc:sldChg>
      <pc:sldChg chg="addSp modSp new mod">
        <pc:chgData name="Katleen Janssens" userId="7e466249-8241-46e0-9509-57d4fdde092c" providerId="ADAL" clId="{737B8B74-FB28-45A6-BBA0-C492BE793258}" dt="2022-09-29T14:13:38.870" v="1423" actId="14100"/>
        <pc:sldMkLst>
          <pc:docMk/>
          <pc:sldMk cId="3232551162" sldId="433"/>
        </pc:sldMkLst>
        <pc:spChg chg="mod">
          <ac:chgData name="Katleen Janssens" userId="7e466249-8241-46e0-9509-57d4fdde092c" providerId="ADAL" clId="{737B8B74-FB28-45A6-BBA0-C492BE793258}" dt="2022-09-29T14:13:27.146" v="1420" actId="1076"/>
          <ac:spMkLst>
            <pc:docMk/>
            <pc:sldMk cId="3232551162" sldId="433"/>
            <ac:spMk id="2" creationId="{48190F8A-9B18-4AA8-9A1D-9DDA6545E254}"/>
          </ac:spMkLst>
        </pc:spChg>
        <pc:picChg chg="add mod">
          <ac:chgData name="Katleen Janssens" userId="7e466249-8241-46e0-9509-57d4fdde092c" providerId="ADAL" clId="{737B8B74-FB28-45A6-BBA0-C492BE793258}" dt="2022-09-29T14:13:38.870" v="1423" actId="14100"/>
          <ac:picMkLst>
            <pc:docMk/>
            <pc:sldMk cId="3232551162" sldId="433"/>
            <ac:picMk id="4" creationId="{C5E58DB5-E2D1-43A7-B23A-E410536366B7}"/>
          </ac:picMkLst>
        </pc:picChg>
      </pc:sldChg>
      <pc:sldChg chg="addSp delSp modSp new mod">
        <pc:chgData name="Katleen Janssens" userId="7e466249-8241-46e0-9509-57d4fdde092c" providerId="ADAL" clId="{737B8B74-FB28-45A6-BBA0-C492BE793258}" dt="2022-09-29T14:35:00.429" v="2146" actId="20577"/>
        <pc:sldMkLst>
          <pc:docMk/>
          <pc:sldMk cId="1794587237" sldId="434"/>
        </pc:sldMkLst>
        <pc:spChg chg="del">
          <ac:chgData name="Katleen Janssens" userId="7e466249-8241-46e0-9509-57d4fdde092c" providerId="ADAL" clId="{737B8B74-FB28-45A6-BBA0-C492BE793258}" dt="2022-09-29T14:28:40.302" v="1870" actId="931"/>
          <ac:spMkLst>
            <pc:docMk/>
            <pc:sldMk cId="1794587237" sldId="434"/>
            <ac:spMk id="2" creationId="{1DBD3B21-BC17-449F-88C7-EFC5DAE6CD57}"/>
          </ac:spMkLst>
        </pc:spChg>
        <pc:spChg chg="mod">
          <ac:chgData name="Katleen Janssens" userId="7e466249-8241-46e0-9509-57d4fdde092c" providerId="ADAL" clId="{737B8B74-FB28-45A6-BBA0-C492BE793258}" dt="2022-09-29T14:27:37.514" v="1852" actId="20577"/>
          <ac:spMkLst>
            <pc:docMk/>
            <pc:sldMk cId="1794587237" sldId="434"/>
            <ac:spMk id="3" creationId="{00366114-4928-43CB-9E4C-E155CB3BBC43}"/>
          </ac:spMkLst>
        </pc:spChg>
        <pc:spChg chg="mod">
          <ac:chgData name="Katleen Janssens" userId="7e466249-8241-46e0-9509-57d4fdde092c" providerId="ADAL" clId="{737B8B74-FB28-45A6-BBA0-C492BE793258}" dt="2022-09-29T14:35:00.429" v="2146" actId="20577"/>
          <ac:spMkLst>
            <pc:docMk/>
            <pc:sldMk cId="1794587237" sldId="434"/>
            <ac:spMk id="4" creationId="{6CF1D5EC-FDBE-43C3-B120-360019719097}"/>
          </ac:spMkLst>
        </pc:spChg>
        <pc:spChg chg="add del mod">
          <ac:chgData name="Katleen Janssens" userId="7e466249-8241-46e0-9509-57d4fdde092c" providerId="ADAL" clId="{737B8B74-FB28-45A6-BBA0-C492BE793258}" dt="2022-09-29T14:30:30.298" v="1872" actId="931"/>
          <ac:spMkLst>
            <pc:docMk/>
            <pc:sldMk cId="1794587237" sldId="434"/>
            <ac:spMk id="8" creationId="{D72A7E8B-8ABB-427E-8C70-D00DC9609726}"/>
          </ac:spMkLst>
        </pc:spChg>
        <pc:picChg chg="add del mod">
          <ac:chgData name="Katleen Janssens" userId="7e466249-8241-46e0-9509-57d4fdde092c" providerId="ADAL" clId="{737B8B74-FB28-45A6-BBA0-C492BE793258}" dt="2022-09-29T14:28:47.751" v="1871" actId="478"/>
          <ac:picMkLst>
            <pc:docMk/>
            <pc:sldMk cId="1794587237" sldId="434"/>
            <ac:picMk id="6" creationId="{A1F48250-561E-499F-8CD4-E7087C93FFDD}"/>
          </ac:picMkLst>
        </pc:picChg>
        <pc:picChg chg="add mod">
          <ac:chgData name="Katleen Janssens" userId="7e466249-8241-46e0-9509-57d4fdde092c" providerId="ADAL" clId="{737B8B74-FB28-45A6-BBA0-C492BE793258}" dt="2022-09-29T14:30:30.298" v="1872" actId="931"/>
          <ac:picMkLst>
            <pc:docMk/>
            <pc:sldMk cId="1794587237" sldId="434"/>
            <ac:picMk id="10" creationId="{CB77A0C9-34D4-4713-8AD0-6CB88AE22C7B}"/>
          </ac:picMkLst>
        </pc:picChg>
      </pc:sldChg>
      <pc:sldChg chg="delSp modSp new mod">
        <pc:chgData name="Katleen Janssens" userId="7e466249-8241-46e0-9509-57d4fdde092c" providerId="ADAL" clId="{737B8B74-FB28-45A6-BBA0-C492BE793258}" dt="2022-09-29T14:34:48.868" v="2134" actId="20577"/>
        <pc:sldMkLst>
          <pc:docMk/>
          <pc:sldMk cId="496935582" sldId="435"/>
        </pc:sldMkLst>
        <pc:spChg chg="del">
          <ac:chgData name="Katleen Janssens" userId="7e466249-8241-46e0-9509-57d4fdde092c" providerId="ADAL" clId="{737B8B74-FB28-45A6-BBA0-C492BE793258}" dt="2022-09-29T14:31:06.974" v="1887" actId="478"/>
          <ac:spMkLst>
            <pc:docMk/>
            <pc:sldMk cId="496935582" sldId="435"/>
            <ac:spMk id="2" creationId="{C251B089-CB76-477C-AB5F-28A068A2B3B5}"/>
          </ac:spMkLst>
        </pc:spChg>
        <pc:spChg chg="mod">
          <ac:chgData name="Katleen Janssens" userId="7e466249-8241-46e0-9509-57d4fdde092c" providerId="ADAL" clId="{737B8B74-FB28-45A6-BBA0-C492BE793258}" dt="2022-09-29T14:34:16.012" v="2117" actId="20577"/>
          <ac:spMkLst>
            <pc:docMk/>
            <pc:sldMk cId="496935582" sldId="435"/>
            <ac:spMk id="3" creationId="{B66E3F3B-BC37-4DFA-9AEB-E702CF7CA527}"/>
          </ac:spMkLst>
        </pc:spChg>
        <pc:spChg chg="mod">
          <ac:chgData name="Katleen Janssens" userId="7e466249-8241-46e0-9509-57d4fdde092c" providerId="ADAL" clId="{737B8B74-FB28-45A6-BBA0-C492BE793258}" dt="2022-09-29T14:34:48.868" v="2134" actId="20577"/>
          <ac:spMkLst>
            <pc:docMk/>
            <pc:sldMk cId="496935582" sldId="435"/>
            <ac:spMk id="4" creationId="{99573F25-0946-4EC1-97B1-6F2DDA028BD2}"/>
          </ac:spMkLst>
        </pc:spChg>
      </pc:sldChg>
      <pc:sldChg chg="new del">
        <pc:chgData name="Katleen Janssens" userId="7e466249-8241-46e0-9509-57d4fdde092c" providerId="ADAL" clId="{737B8B74-FB28-45A6-BBA0-C492BE793258}" dt="2022-09-29T14:30:39.681" v="1874" actId="47"/>
        <pc:sldMkLst>
          <pc:docMk/>
          <pc:sldMk cId="2434900415" sldId="435"/>
        </pc:sldMkLst>
      </pc:sldChg>
      <pc:sldChg chg="delSp modSp mod">
        <pc:chgData name="Katleen Janssens" userId="7e466249-8241-46e0-9509-57d4fdde092c" providerId="ADAL" clId="{737B8B74-FB28-45A6-BBA0-C492BE793258}" dt="2022-10-05T11:31:03.361" v="2201" actId="478"/>
        <pc:sldMkLst>
          <pc:docMk/>
          <pc:sldMk cId="970524668" sldId="436"/>
        </pc:sldMkLst>
        <pc:spChg chg="del">
          <ac:chgData name="Katleen Janssens" userId="7e466249-8241-46e0-9509-57d4fdde092c" providerId="ADAL" clId="{737B8B74-FB28-45A6-BBA0-C492BE793258}" dt="2022-10-05T11:31:03.361" v="2201" actId="478"/>
          <ac:spMkLst>
            <pc:docMk/>
            <pc:sldMk cId="970524668" sldId="436"/>
            <ac:spMk id="2" creationId="{31C8B006-75E6-511D-0533-F5922E4BA38C}"/>
          </ac:spMkLst>
        </pc:spChg>
        <pc:spChg chg="mod">
          <ac:chgData name="Katleen Janssens" userId="7e466249-8241-46e0-9509-57d4fdde092c" providerId="ADAL" clId="{737B8B74-FB28-45A6-BBA0-C492BE793258}" dt="2022-10-05T11:30:59.371" v="2200" actId="207"/>
          <ac:spMkLst>
            <pc:docMk/>
            <pc:sldMk cId="970524668" sldId="436"/>
            <ac:spMk id="3" creationId="{01766150-5B42-0F40-0D14-FF4EFCE7DABE}"/>
          </ac:spMkLst>
        </pc:spChg>
      </pc:sldChg>
      <pc:sldChg chg="modSp mod">
        <pc:chgData name="Katleen Janssens" userId="7e466249-8241-46e0-9509-57d4fdde092c" providerId="ADAL" clId="{737B8B74-FB28-45A6-BBA0-C492BE793258}" dt="2022-10-05T11:32:32.836" v="2215" actId="1076"/>
        <pc:sldMkLst>
          <pc:docMk/>
          <pc:sldMk cId="4179721410" sldId="437"/>
        </pc:sldMkLst>
        <pc:spChg chg="mod">
          <ac:chgData name="Katleen Janssens" userId="7e466249-8241-46e0-9509-57d4fdde092c" providerId="ADAL" clId="{737B8B74-FB28-45A6-BBA0-C492BE793258}" dt="2022-10-05T11:32:32.836" v="2215" actId="1076"/>
          <ac:spMkLst>
            <pc:docMk/>
            <pc:sldMk cId="4179721410" sldId="437"/>
            <ac:spMk id="3" creationId="{B4DCE270-1F05-FB9A-0C3C-5A19157487BB}"/>
          </ac:spMkLst>
        </pc:spChg>
      </pc:sldChg>
      <pc:sldChg chg="modSp mod">
        <pc:chgData name="Katleen Janssens" userId="7e466249-8241-46e0-9509-57d4fdde092c" providerId="ADAL" clId="{737B8B74-FB28-45A6-BBA0-C492BE793258}" dt="2022-10-05T11:32:05.577" v="2212" actId="27636"/>
        <pc:sldMkLst>
          <pc:docMk/>
          <pc:sldMk cId="4124271325" sldId="438"/>
        </pc:sldMkLst>
        <pc:spChg chg="mod">
          <ac:chgData name="Katleen Janssens" userId="7e466249-8241-46e0-9509-57d4fdde092c" providerId="ADAL" clId="{737B8B74-FB28-45A6-BBA0-C492BE793258}" dt="2022-10-05T11:32:05.577" v="2212" actId="27636"/>
          <ac:spMkLst>
            <pc:docMk/>
            <pc:sldMk cId="4124271325" sldId="438"/>
            <ac:spMk id="3" creationId="{F6316A43-7CC6-FAB7-BDE1-94C5010DE36B}"/>
          </ac:spMkLst>
        </pc:spChg>
      </pc:sldChg>
      <pc:sldChg chg="delSp modSp mod">
        <pc:chgData name="Katleen Janssens" userId="7e466249-8241-46e0-9509-57d4fdde092c" providerId="ADAL" clId="{737B8B74-FB28-45A6-BBA0-C492BE793258}" dt="2022-10-05T11:31:46.821" v="2207" actId="14100"/>
        <pc:sldMkLst>
          <pc:docMk/>
          <pc:sldMk cId="3701121507" sldId="439"/>
        </pc:sldMkLst>
        <pc:spChg chg="mod">
          <ac:chgData name="Katleen Janssens" userId="7e466249-8241-46e0-9509-57d4fdde092c" providerId="ADAL" clId="{737B8B74-FB28-45A6-BBA0-C492BE793258}" dt="2022-10-05T11:31:46.821" v="2207" actId="14100"/>
          <ac:spMkLst>
            <pc:docMk/>
            <pc:sldMk cId="3701121507" sldId="439"/>
            <ac:spMk id="3" creationId="{A2646C03-2DCD-9C9A-1A6F-8EA9DD0E6134}"/>
          </ac:spMkLst>
        </pc:spChg>
        <pc:spChg chg="del">
          <ac:chgData name="Katleen Janssens" userId="7e466249-8241-46e0-9509-57d4fdde092c" providerId="ADAL" clId="{737B8B74-FB28-45A6-BBA0-C492BE793258}" dt="2022-10-05T11:31:35.609" v="2205" actId="478"/>
          <ac:spMkLst>
            <pc:docMk/>
            <pc:sldMk cId="3701121507" sldId="439"/>
            <ac:spMk id="12" creationId="{D972C55F-A8D8-CC46-B2DD-7394DCD8A30A}"/>
          </ac:spMkLst>
        </pc:spChg>
      </pc:sldChg>
      <pc:sldChg chg="delSp modSp mod">
        <pc:chgData name="Katleen Janssens" userId="7e466249-8241-46e0-9509-57d4fdde092c" providerId="ADAL" clId="{737B8B74-FB28-45A6-BBA0-C492BE793258}" dt="2022-10-05T11:32:58.873" v="2223" actId="27636"/>
        <pc:sldMkLst>
          <pc:docMk/>
          <pc:sldMk cId="3920091201" sldId="441"/>
        </pc:sldMkLst>
        <pc:spChg chg="del">
          <ac:chgData name="Katleen Janssens" userId="7e466249-8241-46e0-9509-57d4fdde092c" providerId="ADAL" clId="{737B8B74-FB28-45A6-BBA0-C492BE793258}" dt="2022-10-05T11:32:41.084" v="2216" actId="478"/>
          <ac:spMkLst>
            <pc:docMk/>
            <pc:sldMk cId="3920091201" sldId="441"/>
            <ac:spMk id="2" creationId="{3B12B870-A485-8BAB-1105-0267F7C5B031}"/>
          </ac:spMkLst>
        </pc:spChg>
        <pc:spChg chg="mod">
          <ac:chgData name="Katleen Janssens" userId="7e466249-8241-46e0-9509-57d4fdde092c" providerId="ADAL" clId="{737B8B74-FB28-45A6-BBA0-C492BE793258}" dt="2022-10-05T11:32:58.873" v="2223" actId="27636"/>
          <ac:spMkLst>
            <pc:docMk/>
            <pc:sldMk cId="3920091201" sldId="441"/>
            <ac:spMk id="3" creationId="{D7CEC000-E4B4-8AB6-C7E5-6A8B31D05657}"/>
          </ac:spMkLst>
        </pc:spChg>
      </pc:sldChg>
      <pc:sldChg chg="modSp mod">
        <pc:chgData name="Katleen Janssens" userId="7e466249-8241-46e0-9509-57d4fdde092c" providerId="ADAL" clId="{737B8B74-FB28-45A6-BBA0-C492BE793258}" dt="2022-10-05T11:33:10.441" v="2226" actId="207"/>
        <pc:sldMkLst>
          <pc:docMk/>
          <pc:sldMk cId="4137595526" sldId="442"/>
        </pc:sldMkLst>
        <pc:spChg chg="mod">
          <ac:chgData name="Katleen Janssens" userId="7e466249-8241-46e0-9509-57d4fdde092c" providerId="ADAL" clId="{737B8B74-FB28-45A6-BBA0-C492BE793258}" dt="2022-10-05T11:33:10.441" v="2226" actId="207"/>
          <ac:spMkLst>
            <pc:docMk/>
            <pc:sldMk cId="4137595526" sldId="442"/>
            <ac:spMk id="3" creationId="{07F7FDB6-96C8-E4FE-F336-A7DDDECB681D}"/>
          </ac:spMkLst>
        </pc:spChg>
      </pc:sldChg>
      <pc:sldChg chg="modSp mod">
        <pc:chgData name="Katleen Janssens" userId="7e466249-8241-46e0-9509-57d4fdde092c" providerId="ADAL" clId="{737B8B74-FB28-45A6-BBA0-C492BE793258}" dt="2022-10-05T11:33:55.831" v="2231" actId="207"/>
        <pc:sldMkLst>
          <pc:docMk/>
          <pc:sldMk cId="3019659038" sldId="443"/>
        </pc:sldMkLst>
        <pc:spChg chg="mod">
          <ac:chgData name="Katleen Janssens" userId="7e466249-8241-46e0-9509-57d4fdde092c" providerId="ADAL" clId="{737B8B74-FB28-45A6-BBA0-C492BE793258}" dt="2022-10-05T11:33:45.186" v="2229" actId="1076"/>
          <ac:spMkLst>
            <pc:docMk/>
            <pc:sldMk cId="3019659038" sldId="443"/>
            <ac:spMk id="2" creationId="{13F17297-7B25-30D5-CABD-000D1EEE9FCF}"/>
          </ac:spMkLst>
        </pc:spChg>
        <pc:spChg chg="mod">
          <ac:chgData name="Katleen Janssens" userId="7e466249-8241-46e0-9509-57d4fdde092c" providerId="ADAL" clId="{737B8B74-FB28-45A6-BBA0-C492BE793258}" dt="2022-10-05T11:33:55.831" v="2231" actId="207"/>
          <ac:spMkLst>
            <pc:docMk/>
            <pc:sldMk cId="3019659038" sldId="443"/>
            <ac:spMk id="3" creationId="{2F7EB0E4-599E-568D-DE93-2D488A448AB3}"/>
          </ac:spMkLst>
        </pc:spChg>
        <pc:spChg chg="mod">
          <ac:chgData name="Katleen Janssens" userId="7e466249-8241-46e0-9509-57d4fdde092c" providerId="ADAL" clId="{737B8B74-FB28-45A6-BBA0-C492BE793258}" dt="2022-10-05T11:33:39.256" v="2228" actId="1076"/>
          <ac:spMkLst>
            <pc:docMk/>
            <pc:sldMk cId="3019659038" sldId="443"/>
            <ac:spMk id="4" creationId="{4BF32E98-0883-0C8C-0FD3-7C1E8CCC027B}"/>
          </ac:spMkLst>
        </pc:spChg>
      </pc:sldChg>
      <pc:sldChg chg="modSp del mod">
        <pc:chgData name="Katleen Janssens" userId="7e466249-8241-46e0-9509-57d4fdde092c" providerId="ADAL" clId="{737B8B74-FB28-45A6-BBA0-C492BE793258}" dt="2022-10-05T11:35:22.194" v="2234" actId="47"/>
        <pc:sldMkLst>
          <pc:docMk/>
          <pc:sldMk cId="1339620141" sldId="444"/>
        </pc:sldMkLst>
        <pc:spChg chg="mod">
          <ac:chgData name="Katleen Janssens" userId="7e466249-8241-46e0-9509-57d4fdde092c" providerId="ADAL" clId="{737B8B74-FB28-45A6-BBA0-C492BE793258}" dt="2022-10-05T11:34:09.876" v="2233" actId="255"/>
          <ac:spMkLst>
            <pc:docMk/>
            <pc:sldMk cId="1339620141" sldId="444"/>
            <ac:spMk id="3" creationId="{335E25C6-2F84-CDDD-0B2B-32C350A55D57}"/>
          </ac:spMkLst>
        </pc:spChg>
      </pc:sldChg>
      <pc:sldChg chg="modSp mod">
        <pc:chgData name="Katleen Janssens" userId="7e466249-8241-46e0-9509-57d4fdde092c" providerId="ADAL" clId="{737B8B74-FB28-45A6-BBA0-C492BE793258}" dt="2022-10-05T11:35:52.274" v="2240" actId="255"/>
        <pc:sldMkLst>
          <pc:docMk/>
          <pc:sldMk cId="95535920" sldId="445"/>
        </pc:sldMkLst>
        <pc:spChg chg="mod">
          <ac:chgData name="Katleen Janssens" userId="7e466249-8241-46e0-9509-57d4fdde092c" providerId="ADAL" clId="{737B8B74-FB28-45A6-BBA0-C492BE793258}" dt="2022-10-05T11:35:34.122" v="2236" actId="255"/>
          <ac:spMkLst>
            <pc:docMk/>
            <pc:sldMk cId="95535920" sldId="445"/>
            <ac:spMk id="3" creationId="{EDDDB8DF-1C93-0969-F5DD-939C89019172}"/>
          </ac:spMkLst>
        </pc:spChg>
        <pc:spChg chg="mod">
          <ac:chgData name="Katleen Janssens" userId="7e466249-8241-46e0-9509-57d4fdde092c" providerId="ADAL" clId="{737B8B74-FB28-45A6-BBA0-C492BE793258}" dt="2022-10-05T11:35:52.274" v="2240" actId="255"/>
          <ac:spMkLst>
            <pc:docMk/>
            <pc:sldMk cId="95535920" sldId="445"/>
            <ac:spMk id="10" creationId="{D4695D5E-F6D5-2B4C-C7FF-CFAF108B706E}"/>
          </ac:spMkLst>
        </pc:spChg>
      </pc:sldChg>
      <pc:sldChg chg="modSp mod">
        <pc:chgData name="Katleen Janssens" userId="7e466249-8241-46e0-9509-57d4fdde092c" providerId="ADAL" clId="{737B8B74-FB28-45A6-BBA0-C492BE793258}" dt="2022-10-06T14:05:33.723" v="2299" actId="207"/>
        <pc:sldMkLst>
          <pc:docMk/>
          <pc:sldMk cId="1685674337" sldId="446"/>
        </pc:sldMkLst>
        <pc:spChg chg="mod">
          <ac:chgData name="Katleen Janssens" userId="7e466249-8241-46e0-9509-57d4fdde092c" providerId="ADAL" clId="{737B8B74-FB28-45A6-BBA0-C492BE793258}" dt="2022-10-06T14:05:33.723" v="2299" actId="207"/>
          <ac:spMkLst>
            <pc:docMk/>
            <pc:sldMk cId="1685674337" sldId="446"/>
            <ac:spMk id="3" creationId="{34551060-2F3C-1ED7-A76B-75C271E4DB87}"/>
          </ac:spMkLst>
        </pc:spChg>
      </pc:sldChg>
      <pc:sldChg chg="new del">
        <pc:chgData name="Katleen Janssens" userId="7e466249-8241-46e0-9509-57d4fdde092c" providerId="ADAL" clId="{737B8B74-FB28-45A6-BBA0-C492BE793258}" dt="2022-10-05T11:26:43.448" v="2148" actId="47"/>
        <pc:sldMkLst>
          <pc:docMk/>
          <pc:sldMk cId="724618693" sldId="447"/>
        </pc:sldMkLst>
      </pc:sldChg>
      <pc:sldChg chg="new del">
        <pc:chgData name="Katleen Janssens" userId="7e466249-8241-46e0-9509-57d4fdde092c" providerId="ADAL" clId="{737B8B74-FB28-45A6-BBA0-C492BE793258}" dt="2022-10-06T14:06:11.374" v="2304" actId="47"/>
        <pc:sldMkLst>
          <pc:docMk/>
          <pc:sldMk cId="1453681552" sldId="447"/>
        </pc:sldMkLst>
      </pc:sldChg>
      <pc:sldChg chg="new del">
        <pc:chgData name="Katleen Janssens" userId="7e466249-8241-46e0-9509-57d4fdde092c" providerId="ADAL" clId="{737B8B74-FB28-45A6-BBA0-C492BE793258}" dt="2022-10-05T11:28:57.490" v="2152" actId="47"/>
        <pc:sldMkLst>
          <pc:docMk/>
          <pc:sldMk cId="3822397055" sldId="447"/>
        </pc:sldMkLst>
      </pc:sldChg>
      <pc:sldChg chg="modSp mod">
        <pc:chgData name="Katleen Janssens" userId="7e466249-8241-46e0-9509-57d4fdde092c" providerId="ADAL" clId="{737B8B74-FB28-45A6-BBA0-C492BE793258}" dt="2022-10-06T14:05:42.590" v="2301" actId="207"/>
        <pc:sldMkLst>
          <pc:docMk/>
          <pc:sldMk cId="2903034814" sldId="448"/>
        </pc:sldMkLst>
        <pc:spChg chg="mod">
          <ac:chgData name="Katleen Janssens" userId="7e466249-8241-46e0-9509-57d4fdde092c" providerId="ADAL" clId="{737B8B74-FB28-45A6-BBA0-C492BE793258}" dt="2022-10-06T14:05:42.590" v="2301" actId="207"/>
          <ac:spMkLst>
            <pc:docMk/>
            <pc:sldMk cId="2903034814" sldId="448"/>
            <ac:spMk id="3" creationId="{A4FB221F-A3F5-471D-9EC7-133CFA5EFE14}"/>
          </ac:spMkLst>
        </pc:spChg>
      </pc:sldChg>
      <pc:sldChg chg="modSp mod">
        <pc:chgData name="Katleen Janssens" userId="7e466249-8241-46e0-9509-57d4fdde092c" providerId="ADAL" clId="{737B8B74-FB28-45A6-BBA0-C492BE793258}" dt="2022-10-06T14:05:48.724" v="2302" actId="207"/>
        <pc:sldMkLst>
          <pc:docMk/>
          <pc:sldMk cId="151628156" sldId="449"/>
        </pc:sldMkLst>
        <pc:spChg chg="mod">
          <ac:chgData name="Katleen Janssens" userId="7e466249-8241-46e0-9509-57d4fdde092c" providerId="ADAL" clId="{737B8B74-FB28-45A6-BBA0-C492BE793258}" dt="2022-10-06T14:05:48.724" v="2302" actId="207"/>
          <ac:spMkLst>
            <pc:docMk/>
            <pc:sldMk cId="151628156" sldId="449"/>
            <ac:spMk id="3" creationId="{07406BE2-B09A-22F0-E70F-8D6A3FABAB95}"/>
          </ac:spMkLst>
        </pc:spChg>
      </pc:sldChg>
      <pc:sldChg chg="modSp mod">
        <pc:chgData name="Katleen Janssens" userId="7e466249-8241-46e0-9509-57d4fdde092c" providerId="ADAL" clId="{737B8B74-FB28-45A6-BBA0-C492BE793258}" dt="2022-10-06T14:05:59.248" v="2303" actId="207"/>
        <pc:sldMkLst>
          <pc:docMk/>
          <pc:sldMk cId="3943346258" sldId="450"/>
        </pc:sldMkLst>
        <pc:spChg chg="mod">
          <ac:chgData name="Katleen Janssens" userId="7e466249-8241-46e0-9509-57d4fdde092c" providerId="ADAL" clId="{737B8B74-FB28-45A6-BBA0-C492BE793258}" dt="2022-10-06T14:05:59.248" v="2303" actId="207"/>
          <ac:spMkLst>
            <pc:docMk/>
            <pc:sldMk cId="3943346258" sldId="450"/>
            <ac:spMk id="3" creationId="{702DE551-EF22-5023-C6EA-DB37074B8533}"/>
          </ac:spMkLst>
        </pc:spChg>
      </pc:sldChg>
      <pc:sldChg chg="modSp add mod">
        <pc:chgData name="Katleen Janssens" userId="7e466249-8241-46e0-9509-57d4fdde092c" providerId="ADAL" clId="{737B8B74-FB28-45A6-BBA0-C492BE793258}" dt="2022-10-06T11:43:29.189" v="2251" actId="27636"/>
        <pc:sldMkLst>
          <pc:docMk/>
          <pc:sldMk cId="81459176" sldId="451"/>
        </pc:sldMkLst>
        <pc:spChg chg="mod">
          <ac:chgData name="Katleen Janssens" userId="7e466249-8241-46e0-9509-57d4fdde092c" providerId="ADAL" clId="{737B8B74-FB28-45A6-BBA0-C492BE793258}" dt="2022-10-06T11:43:29.189" v="2251" actId="27636"/>
          <ac:spMkLst>
            <pc:docMk/>
            <pc:sldMk cId="81459176" sldId="451"/>
            <ac:spMk id="3" creationId="{226465A3-F11B-42AF-92D8-CFB67CFDDB17}"/>
          </ac:spMkLst>
        </pc:spChg>
      </pc:sldChg>
      <pc:sldMasterChg chg="delSldLayout">
        <pc:chgData name="Katleen Janssens" userId="7e466249-8241-46e0-9509-57d4fdde092c" providerId="ADAL" clId="{737B8B74-FB28-45A6-BBA0-C492BE793258}" dt="2022-09-29T12:50:52.355" v="635" actId="47"/>
        <pc:sldMasterMkLst>
          <pc:docMk/>
          <pc:sldMasterMk cId="3958479520" sldId="2147483658"/>
        </pc:sldMasterMkLst>
        <pc:sldLayoutChg chg="del">
          <pc:chgData name="Katleen Janssens" userId="7e466249-8241-46e0-9509-57d4fdde092c" providerId="ADAL" clId="{737B8B74-FB28-45A6-BBA0-C492BE793258}" dt="2022-09-29T12:46:27.749" v="509" actId="47"/>
          <pc:sldLayoutMkLst>
            <pc:docMk/>
            <pc:sldMasterMk cId="3958479520" sldId="2147483658"/>
            <pc:sldLayoutMk cId="2754530513" sldId="2147483715"/>
          </pc:sldLayoutMkLst>
        </pc:sldLayoutChg>
        <pc:sldLayoutChg chg="del">
          <pc:chgData name="Katleen Janssens" userId="7e466249-8241-46e0-9509-57d4fdde092c" providerId="ADAL" clId="{737B8B74-FB28-45A6-BBA0-C492BE793258}" dt="2022-09-29T12:50:52.355" v="635" actId="47"/>
          <pc:sldLayoutMkLst>
            <pc:docMk/>
            <pc:sldMasterMk cId="3958479520" sldId="2147483658"/>
            <pc:sldLayoutMk cId="42026985" sldId="2147483716"/>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E21A31-E5A8-412B-9A67-1D51D4A50883}" type="datetimeFigureOut">
              <a:rPr lang="nl-BE" smtClean="0"/>
              <a:t>6/10/2022</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9CDEFE9-6EF6-4C65-AB0F-4A13CCABD5C2}" type="slidenum">
              <a:rPr lang="nl-BE" smtClean="0"/>
              <a:t>‹#›</a:t>
            </a:fld>
            <a:endParaRPr lang="nl-BE"/>
          </a:p>
        </p:txBody>
      </p:sp>
    </p:spTree>
    <p:extLst>
      <p:ext uri="{BB962C8B-B14F-4D97-AF65-F5344CB8AC3E}">
        <p14:creationId xmlns:p14="http://schemas.microsoft.com/office/powerpoint/2010/main" val="986811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79CDEFE9-6EF6-4C65-AB0F-4A13CCABD5C2}" type="slidenum">
              <a:rPr lang="nl-BE" smtClean="0"/>
              <a:t>59</a:t>
            </a:fld>
            <a:endParaRPr lang="nl-BE"/>
          </a:p>
        </p:txBody>
      </p:sp>
    </p:spTree>
    <p:extLst>
      <p:ext uri="{BB962C8B-B14F-4D97-AF65-F5344CB8AC3E}">
        <p14:creationId xmlns:p14="http://schemas.microsoft.com/office/powerpoint/2010/main" val="8631346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emf"/><Relationship Id="rId1" Type="http://schemas.openxmlformats.org/officeDocument/2006/relationships/slideMaster" Target="../slideMasters/slideMaster2.xml"/><Relationship Id="rId4" Type="http://schemas.openxmlformats.org/officeDocument/2006/relationships/image" Target="../media/image9.sv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emf"/><Relationship Id="rId1" Type="http://schemas.openxmlformats.org/officeDocument/2006/relationships/slideMaster" Target="../slideMasters/slideMaster3.xml"/><Relationship Id="rId4" Type="http://schemas.openxmlformats.org/officeDocument/2006/relationships/image" Target="../media/image13.sv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emf"/><Relationship Id="rId1" Type="http://schemas.openxmlformats.org/officeDocument/2006/relationships/slideMaster" Target="../slideMasters/slideMaster4.xml"/><Relationship Id="rId4" Type="http://schemas.openxmlformats.org/officeDocument/2006/relationships/image" Target="../media/image17.svg"/></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01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18873669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5927237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2479" userDrawn="1">
          <p15:clr>
            <a:srgbClr val="FBAE40"/>
          </p15:clr>
        </p15:guide>
        <p15:guide id="3" pos="7559" userDrawn="1">
          <p15:clr>
            <a:srgbClr val="FBAE40"/>
          </p15:clr>
        </p15:guide>
        <p15:guide id="4" orient="horz"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1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1"/>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3052372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1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itle 1">
            <a:extLst>
              <a:ext uri="{FF2B5EF4-FFF2-40B4-BE49-F238E27FC236}">
                <a16:creationId xmlns:a16="http://schemas.microsoft.com/office/drawing/2014/main" id="{C5F2C44B-2A8E-D742-BADB-FD9D0BCF3450}"/>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4147551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1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A248AB38-ECF0-3244-8D1B-CA836B58F3C5}"/>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4263473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1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73B1A2FF-5860-A04E-A4E8-C5C1F553C444}"/>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2100480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1988DDB4-53F7-604D-9DB6-8273F3A9AA88}"/>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9250362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1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0" name="Title 1">
            <a:extLst>
              <a:ext uri="{FF2B5EF4-FFF2-40B4-BE49-F238E27FC236}">
                <a16:creationId xmlns:a16="http://schemas.microsoft.com/office/drawing/2014/main" id="{6906F5E4-9A9C-B848-8B06-D9C0E042DEF7}"/>
              </a:ext>
            </a:extLst>
          </p:cNvPr>
          <p:cNvSpPr>
            <a:spLocks noGrp="1"/>
          </p:cNvSpPr>
          <p:nvPr>
            <p:ph type="ctrTitle" hasCustomPrompt="1"/>
          </p:nvPr>
        </p:nvSpPr>
        <p:spPr>
          <a:xfrm>
            <a:off x="4212894" y="703321"/>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1633670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208948" y="3242238"/>
            <a:ext cx="7975688"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Tree>
    <p:extLst>
      <p:ext uri="{BB962C8B-B14F-4D97-AF65-F5344CB8AC3E}">
        <p14:creationId xmlns:p14="http://schemas.microsoft.com/office/powerpoint/2010/main" val="3533974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01_Fotolijst-0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93C9769D-E767-6346-9B68-D09C00C6B3BD}"/>
              </a:ext>
            </a:extLst>
          </p:cNvPr>
          <p:cNvSpPr>
            <a:spLocks noGrp="1"/>
          </p:cNvSpPr>
          <p:nvPr>
            <p:ph type="ctrTitle" hasCustomPrompt="1"/>
          </p:nvPr>
        </p:nvSpPr>
        <p:spPr>
          <a:xfrm>
            <a:off x="202224" y="554794"/>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Tree>
    <p:extLst>
      <p:ext uri="{BB962C8B-B14F-4D97-AF65-F5344CB8AC3E}">
        <p14:creationId xmlns:p14="http://schemas.microsoft.com/office/powerpoint/2010/main" val="25636460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01_Grote Foto">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Tree>
    <p:extLst>
      <p:ext uri="{BB962C8B-B14F-4D97-AF65-F5344CB8AC3E}">
        <p14:creationId xmlns:p14="http://schemas.microsoft.com/office/powerpoint/2010/main" val="4434458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01_Tabel">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Tree>
    <p:extLst>
      <p:ext uri="{BB962C8B-B14F-4D97-AF65-F5344CB8AC3E}">
        <p14:creationId xmlns:p14="http://schemas.microsoft.com/office/powerpoint/2010/main" val="1332066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rgbClr val="C4004B"/>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7140478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BE"/>
              <a:t>Titelstijl van model bewerken</a:t>
            </a:r>
            <a:endParaRPr lang="nl-NL"/>
          </a:p>
        </p:txBody>
      </p:sp>
      <p:sp>
        <p:nvSpPr>
          <p:cNvPr id="3" name="Tijdelijke aanduiding voor inhoud 2"/>
          <p:cNvSpPr>
            <a:spLocks noGrp="1"/>
          </p:cNvSpPr>
          <p:nvPr>
            <p:ph idx="1"/>
          </p:nvPr>
        </p:nvSpPr>
        <p:spPr/>
        <p:txBody>
          <a:bodyPr/>
          <a:lstStyle/>
          <a:p>
            <a:pPr lvl="0"/>
            <a:r>
              <a:rPr lang="nl-BE"/>
              <a:t>Klik om de tekststijl van het model te bewerken</a:t>
            </a:r>
          </a:p>
          <a:p>
            <a:pPr lvl="1"/>
            <a:r>
              <a:rPr lang="nl-BE"/>
              <a:t>Tweede niveau</a:t>
            </a:r>
          </a:p>
          <a:p>
            <a:pPr lvl="2"/>
            <a:r>
              <a:rPr lang="nl-BE"/>
              <a:t>Derde niveau</a:t>
            </a:r>
          </a:p>
          <a:p>
            <a:pPr lvl="3"/>
            <a:r>
              <a:rPr lang="nl-BE"/>
              <a:t>Vierde niveau</a:t>
            </a:r>
          </a:p>
          <a:p>
            <a:pPr lvl="4"/>
            <a:r>
              <a:rPr lang="nl-BE"/>
              <a:t>Vijfde niveau</a:t>
            </a:r>
            <a:endParaRPr lang="nl-NL"/>
          </a:p>
        </p:txBody>
      </p:sp>
      <p:sp>
        <p:nvSpPr>
          <p:cNvPr id="4" name="Tijdelijke aanduiding voor datum 3"/>
          <p:cNvSpPr>
            <a:spLocks noGrp="1"/>
          </p:cNvSpPr>
          <p:nvPr>
            <p:ph type="dt" sz="half" idx="10"/>
          </p:nvPr>
        </p:nvSpPr>
        <p:spPr/>
        <p:txBody>
          <a:bodyPr/>
          <a:lstStyle/>
          <a:p>
            <a:fld id="{ACDFDF79-2E93-2546-9F7E-15234196DCA8}" type="datetimeFigureOut">
              <a:rPr lang="nl-NL" smtClean="0"/>
              <a:pPr/>
              <a:t>6-10-2022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7CD9E65-4D80-3E44-B20C-33DDF4A8946C}" type="slidenum">
              <a:rPr lang="nl-NL" smtClean="0"/>
              <a:pPr/>
              <a:t>‹#›</a:t>
            </a:fld>
            <a:endParaRPr lang="nl-NL"/>
          </a:p>
        </p:txBody>
      </p:sp>
    </p:spTree>
    <p:extLst>
      <p:ext uri="{BB962C8B-B14F-4D97-AF65-F5344CB8AC3E}">
        <p14:creationId xmlns:p14="http://schemas.microsoft.com/office/powerpoint/2010/main" val="3633447960"/>
      </p:ext>
    </p:extLst>
  </p:cSld>
  <p:clrMapOvr>
    <a:masterClrMapping/>
  </p:clrMapOvr>
  <p:transition spd="slow"/>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914400" y="2130426"/>
            <a:ext cx="10363200" cy="1470025"/>
          </a:xfrm>
        </p:spPr>
        <p:txBody>
          <a:bodyPr/>
          <a:lstStyle/>
          <a:p>
            <a:r>
              <a:rPr lang="nl-BE"/>
              <a:t>Titelstijl van model bewerken</a:t>
            </a:r>
            <a:endParaRPr lang="nl-NL"/>
          </a:p>
        </p:txBody>
      </p:sp>
      <p:sp>
        <p:nvSpPr>
          <p:cNvPr id="3" name="Subtitel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BE"/>
              <a:t>Klik om de titelstijl van het model te bewerken</a:t>
            </a:r>
            <a:endParaRPr lang="nl-NL"/>
          </a:p>
        </p:txBody>
      </p:sp>
      <p:sp>
        <p:nvSpPr>
          <p:cNvPr id="4" name="Tijdelijke aanduiding voor datum 3"/>
          <p:cNvSpPr>
            <a:spLocks noGrp="1"/>
          </p:cNvSpPr>
          <p:nvPr>
            <p:ph type="dt" sz="half" idx="10"/>
          </p:nvPr>
        </p:nvSpPr>
        <p:spPr/>
        <p:txBody>
          <a:bodyPr/>
          <a:lstStyle/>
          <a:p>
            <a:fld id="{ACDFDF79-2E93-2546-9F7E-15234196DCA8}" type="datetimeFigureOut">
              <a:rPr lang="nl-NL" smtClean="0"/>
              <a:pPr/>
              <a:t>6-10-2022</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37CD9E65-4D80-3E44-B20C-33DDF4A8946C}" type="slidenum">
              <a:rPr lang="nl-NL" smtClean="0"/>
              <a:pPr/>
              <a:t>‹#›</a:t>
            </a:fld>
            <a:endParaRPr lang="nl-NL"/>
          </a:p>
        </p:txBody>
      </p:sp>
    </p:spTree>
    <p:extLst>
      <p:ext uri="{BB962C8B-B14F-4D97-AF65-F5344CB8AC3E}">
        <p14:creationId xmlns:p14="http://schemas.microsoft.com/office/powerpoint/2010/main" val="2663866338"/>
      </p:ext>
    </p:extLst>
  </p:cSld>
  <p:clrMapOvr>
    <a:masterClrMapping/>
  </p:clrMapOvr>
  <p:transition spd="slow"/>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ACDFDF79-2E93-2546-9F7E-15234196DCA8}" type="datetimeFigureOut">
              <a:rPr lang="nl-NL" smtClean="0"/>
              <a:pPr/>
              <a:t>6-10-2022</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37CD9E65-4D80-3E44-B20C-33DDF4A8946C}" type="slidenum">
              <a:rPr lang="nl-NL" smtClean="0"/>
              <a:pPr/>
              <a:t>‹#›</a:t>
            </a:fld>
            <a:endParaRPr lang="nl-NL"/>
          </a:p>
        </p:txBody>
      </p:sp>
    </p:spTree>
    <p:extLst>
      <p:ext uri="{BB962C8B-B14F-4D97-AF65-F5344CB8AC3E}">
        <p14:creationId xmlns:p14="http://schemas.microsoft.com/office/powerpoint/2010/main" val="827345184"/>
      </p:ext>
    </p:extLst>
  </p:cSld>
  <p:clrMapOvr>
    <a:masterClrMapping/>
  </p:clrMapOvr>
  <p:transition spd="slow"/>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2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30900126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02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02504902"/>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02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2E8C716B-A281-D44B-A8A8-9D25BEFDAB0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5631788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02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FFEDF41A-DAE6-DE4B-B628-EAB454D26AB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730667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02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5FCA2C14-A244-AB48-BE7E-7F563CBB79CD}"/>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DFA2EAB5-F960-9C45-94C5-376652319E75}"/>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83347658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02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6A62BAAC-A79A-4643-B691-72DE0E2DD5EA}"/>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ED6716A5-F187-0044-9530-C97F7CCB1829}"/>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38901859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02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2">
            <a:extLst>
              <a:ext uri="{FF2B5EF4-FFF2-40B4-BE49-F238E27FC236}">
                <a16:creationId xmlns:a16="http://schemas.microsoft.com/office/drawing/2014/main" id="{C5579F3D-7C87-E546-9136-E957C8AF1DE1}"/>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BDBEB743-12A2-2A43-B11C-450EA7A97B26}"/>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4419346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02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32666622-5CD9-2E40-95E4-9ABCB6517BC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6928356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02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E0BD2849-1CAD-794B-A5E5-D18EB944260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6573115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02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50C02262-935A-4447-B09A-097A032BA6E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0869711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02_Grote foto-2">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B0BFF26E-3E70-4E4A-85DE-0E51B198F6B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837807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02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768BB71E-F32F-9E4C-BBD9-AC8AED3FAD8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07164805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02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3"/>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21296717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03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solidFill>
                  <a:srgbClr val="A7BA19"/>
                </a:solidFill>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203114142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03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8181802"/>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03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C33C44EA-86E3-C243-B946-CD7C70A8EFD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57953020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03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EEEBB055-660A-8945-9B46-A7D3465C726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335591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03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1A0B1CB3-10C8-F941-8D80-DC98F652E524}"/>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EAE2E959-DE26-F143-9E8E-D40B03B6DA6C}"/>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6B9ADAEB-6EC4-954D-99AF-5B84E18DEDD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5234663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03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66BA6D1F-8648-DA40-9B01-A28CEC132624}"/>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0E547ECA-0BC8-D040-99A7-79064A967DC1}"/>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55053439-26BA-E748-93BB-0B6BF3EF3A8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0621140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03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ext Placeholder 12">
            <a:extLst>
              <a:ext uri="{FF2B5EF4-FFF2-40B4-BE49-F238E27FC236}">
                <a16:creationId xmlns:a16="http://schemas.microsoft.com/office/drawing/2014/main" id="{B4585310-5B3A-BA4D-BEB2-0D1E58F6ED71}"/>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0" name="Text Placeholder 2">
            <a:extLst>
              <a:ext uri="{FF2B5EF4-FFF2-40B4-BE49-F238E27FC236}">
                <a16:creationId xmlns:a16="http://schemas.microsoft.com/office/drawing/2014/main" id="{1DDE09EB-2EAF-5849-A9B9-ABFC38E0C86D}"/>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A3CD30E5-1EC0-0E4F-8852-8B5D1774D49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70276991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03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48FD52A6-074C-0949-93FB-48974060F5D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39435958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03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0" name="Graphic 9">
            <a:extLst>
              <a:ext uri="{FF2B5EF4-FFF2-40B4-BE49-F238E27FC236}">
                <a16:creationId xmlns:a16="http://schemas.microsoft.com/office/drawing/2014/main" id="{8ABECF2B-C3C4-924C-807D-278E2B8607A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15798096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03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6"/>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2" name="Graphic 11">
            <a:extLst>
              <a:ext uri="{FF2B5EF4-FFF2-40B4-BE49-F238E27FC236}">
                <a16:creationId xmlns:a16="http://schemas.microsoft.com/office/drawing/2014/main" id="{3E0DCA88-0335-1847-9090-11CB9610F4F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92327135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03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6" name="Graphic 5">
            <a:extLst>
              <a:ext uri="{FF2B5EF4-FFF2-40B4-BE49-F238E27FC236}">
                <a16:creationId xmlns:a16="http://schemas.microsoft.com/office/drawing/2014/main" id="{8B74E071-5ED2-0947-9B85-DD2849A43D7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07814253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03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2"/>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6" name="Graphic 5">
            <a:extLst>
              <a:ext uri="{FF2B5EF4-FFF2-40B4-BE49-F238E27FC236}">
                <a16:creationId xmlns:a16="http://schemas.microsoft.com/office/drawing/2014/main" id="{2EFD8B61-36F4-A44A-AD9A-C5DFE15BA41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8770345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03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2"/>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190492899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04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solidFill>
                  <a:srgbClr val="A7BA19"/>
                </a:solidFill>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138117451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04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77963915"/>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04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1" name="Text Placeholder 2">
            <a:extLst>
              <a:ext uri="{FF2B5EF4-FFF2-40B4-BE49-F238E27FC236}">
                <a16:creationId xmlns:a16="http://schemas.microsoft.com/office/drawing/2014/main" id="{4BF18669-65B4-E044-9F24-D89EFED7A848}"/>
              </a:ext>
            </a:extLst>
          </p:cNvPr>
          <p:cNvSpPr>
            <a:spLocks noGrp="1"/>
          </p:cNvSpPr>
          <p:nvPr>
            <p:ph type="body" sz="quarter" idx="15" hasCustomPrompt="1"/>
          </p:nvPr>
        </p:nvSpPr>
        <p:spPr>
          <a:xfrm>
            <a:off x="4215531" y="927404"/>
            <a:ext cx="7427412"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C33C44EA-86E3-C243-B946-CD7C70A8EFD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621832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04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7" name="Graphic 6">
            <a:extLst>
              <a:ext uri="{FF2B5EF4-FFF2-40B4-BE49-F238E27FC236}">
                <a16:creationId xmlns:a16="http://schemas.microsoft.com/office/drawing/2014/main" id="{EEEBB055-660A-8945-9B46-A7D3465C726A}"/>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945059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04_Tekst-02">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9981105" y="396480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BA429864-8056-2943-A136-1D137E7CC759}"/>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0B46BCB5-12F4-C944-89E0-CD89B8F27F8F}"/>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8518C7C7-8B78-9D41-A538-C3143603B81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82191232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04_Tekst-03">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643309">
            <a:off x="5804822" y="5886373"/>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5680452E-DE37-524F-B693-6C91961981E2}"/>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AB19E54F-4F2E-E34D-AE95-4F8C4966F06F}"/>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11902B4C-4B15-C24B-B122-A78F46BC4E92}"/>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2161185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04_Tekst-04">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847573" flipH="1">
            <a:off x="9555245" y="-1200296"/>
            <a:ext cx="4889334" cy="1835995"/>
          </a:xfrm>
          <a:prstGeom prst="rect">
            <a:avLst/>
          </a:prstGeom>
        </p:spPr>
      </p:pic>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ext Placeholder 12">
            <a:extLst>
              <a:ext uri="{FF2B5EF4-FFF2-40B4-BE49-F238E27FC236}">
                <a16:creationId xmlns:a16="http://schemas.microsoft.com/office/drawing/2014/main" id="{B8699B3B-1D01-2B46-AAEB-3884746B0845}"/>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3" name="Text Placeholder 2">
            <a:extLst>
              <a:ext uri="{FF2B5EF4-FFF2-40B4-BE49-F238E27FC236}">
                <a16:creationId xmlns:a16="http://schemas.microsoft.com/office/drawing/2014/main" id="{E8FD83A9-F67D-7046-876F-F730CF153637}"/>
              </a:ext>
            </a:extLst>
          </p:cNvPr>
          <p:cNvSpPr>
            <a:spLocks noGrp="1"/>
          </p:cNvSpPr>
          <p:nvPr>
            <p:ph type="body" sz="quarter" idx="15" hasCustomPrompt="1"/>
          </p:nvPr>
        </p:nvSpPr>
        <p:spPr>
          <a:xfrm>
            <a:off x="213464" y="927404"/>
            <a:ext cx="879274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5" name="Graphic 14">
            <a:extLst>
              <a:ext uri="{FF2B5EF4-FFF2-40B4-BE49-F238E27FC236}">
                <a16:creationId xmlns:a16="http://schemas.microsoft.com/office/drawing/2014/main" id="{2701A0CB-D22E-224F-9BB7-5297E88D8C8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277711008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04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1" name="Text Placeholder 2">
            <a:extLst>
              <a:ext uri="{FF2B5EF4-FFF2-40B4-BE49-F238E27FC236}">
                <a16:creationId xmlns:a16="http://schemas.microsoft.com/office/drawing/2014/main" id="{6B53AEF8-4CDB-C345-B532-43909B8470C3}"/>
              </a:ext>
            </a:extLst>
          </p:cNvPr>
          <p:cNvSpPr>
            <a:spLocks noGrp="1"/>
          </p:cNvSpPr>
          <p:nvPr>
            <p:ph type="body" sz="quarter" idx="16" hasCustomPrompt="1"/>
          </p:nvPr>
        </p:nvSpPr>
        <p:spPr>
          <a:xfrm>
            <a:off x="4209266" y="701936"/>
            <a:ext cx="7646619" cy="920185"/>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9" name="Graphic 8">
            <a:extLst>
              <a:ext uri="{FF2B5EF4-FFF2-40B4-BE49-F238E27FC236}">
                <a16:creationId xmlns:a16="http://schemas.microsoft.com/office/drawing/2014/main" id="{48FD52A6-074C-0949-93FB-48974060F5D0}"/>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401113421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04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2"/>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2" name="Text Placeholder 2">
            <a:extLst>
              <a:ext uri="{FF2B5EF4-FFF2-40B4-BE49-F238E27FC236}">
                <a16:creationId xmlns:a16="http://schemas.microsoft.com/office/drawing/2014/main" id="{24395A4E-65A1-C146-847F-D5BEA171580C}"/>
              </a:ext>
            </a:extLst>
          </p:cNvPr>
          <p:cNvSpPr>
            <a:spLocks noGrp="1"/>
          </p:cNvSpPr>
          <p:nvPr>
            <p:ph type="body" sz="quarter" idx="16" hasCustomPrompt="1"/>
          </p:nvPr>
        </p:nvSpPr>
        <p:spPr>
          <a:xfrm>
            <a:off x="207200" y="3238456"/>
            <a:ext cx="7984822" cy="1145654"/>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E851286F-2F9C-D746-9C07-A322405137A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437356710"/>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04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2"/>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chemeClr val="accent3"/>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4" name="Text Placeholder 2">
            <a:extLst>
              <a:ext uri="{FF2B5EF4-FFF2-40B4-BE49-F238E27FC236}">
                <a16:creationId xmlns:a16="http://schemas.microsoft.com/office/drawing/2014/main" id="{AFF328B8-077C-BE4F-ABD4-979A708F52E2}"/>
              </a:ext>
            </a:extLst>
          </p:cNvPr>
          <p:cNvSpPr>
            <a:spLocks noGrp="1"/>
          </p:cNvSpPr>
          <p:nvPr>
            <p:ph type="body" sz="quarter" idx="17" hasCustomPrompt="1"/>
          </p:nvPr>
        </p:nvSpPr>
        <p:spPr>
          <a:xfrm>
            <a:off x="200936" y="551623"/>
            <a:ext cx="8792751" cy="1145654"/>
          </a:xfrm>
        </p:spPr>
        <p:txBody>
          <a:bodyPr>
            <a:noAutofit/>
          </a:bodyPr>
          <a:lstStyle>
            <a:lvl1pPr marL="0" indent="0">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6" name="Graphic 15">
            <a:extLst>
              <a:ext uri="{FF2B5EF4-FFF2-40B4-BE49-F238E27FC236}">
                <a16:creationId xmlns:a16="http://schemas.microsoft.com/office/drawing/2014/main" id="{6A6C2D97-75DF-6E47-8427-CAF1742755D4}"/>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1593589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04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2054357" y="6644185"/>
            <a:ext cx="4889334" cy="1835995"/>
          </a:xfrm>
          <a:prstGeom prst="rect">
            <a:avLst/>
          </a:prstGeom>
        </p:spPr>
      </p:pic>
      <p:sp>
        <p:nvSpPr>
          <p:cNvPr id="11" name="Text Placeholder 2">
            <a:extLst>
              <a:ext uri="{FF2B5EF4-FFF2-40B4-BE49-F238E27FC236}">
                <a16:creationId xmlns:a16="http://schemas.microsoft.com/office/drawing/2014/main" id="{520FC5ED-0CD9-EA4B-BC52-AC23C7C5070B}"/>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8" name="Graphic 7">
            <a:extLst>
              <a:ext uri="{FF2B5EF4-FFF2-40B4-BE49-F238E27FC236}">
                <a16:creationId xmlns:a16="http://schemas.microsoft.com/office/drawing/2014/main" id="{C97137BB-AA3D-F440-A9F4-55EBD07F426F}"/>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9736255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04_Tabel">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2"/>
          <a:stretch>
            <a:fillRect/>
          </a:stretch>
        </p:blipFill>
        <p:spPr>
          <a:xfrm rot="9086079">
            <a:off x="-3584983" y="6226741"/>
            <a:ext cx="4889334" cy="1835995"/>
          </a:xfrm>
          <a:prstGeom prst="rect">
            <a:avLst/>
          </a:prstGeom>
        </p:spPr>
      </p:pic>
      <p:sp>
        <p:nvSpPr>
          <p:cNvPr id="5" name="Text Placeholder 2">
            <a:extLst>
              <a:ext uri="{FF2B5EF4-FFF2-40B4-BE49-F238E27FC236}">
                <a16:creationId xmlns:a16="http://schemas.microsoft.com/office/drawing/2014/main" id="{992CD932-E230-EE46-945D-8F8E7B424F36}"/>
              </a:ext>
            </a:extLst>
          </p:cNvPr>
          <p:cNvSpPr>
            <a:spLocks noGrp="1"/>
          </p:cNvSpPr>
          <p:nvPr>
            <p:ph type="body" sz="quarter" idx="17" hasCustomPrompt="1"/>
          </p:nvPr>
        </p:nvSpPr>
        <p:spPr>
          <a:xfrm>
            <a:off x="1159177" y="4904418"/>
            <a:ext cx="9876253" cy="1145654"/>
          </a:xfrm>
        </p:spPr>
        <p:txBody>
          <a:bodyPr>
            <a:noAutofit/>
          </a:bodyPr>
          <a:lstStyle>
            <a:lvl1pPr marL="0" indent="0" algn="ctr">
              <a:buNone/>
              <a:defRPr sz="4000" b="1">
                <a:solidFill>
                  <a:schemeClr val="accent4"/>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8" name="Graphic 7">
            <a:extLst>
              <a:ext uri="{FF2B5EF4-FFF2-40B4-BE49-F238E27FC236}">
                <a16:creationId xmlns:a16="http://schemas.microsoft.com/office/drawing/2014/main" id="{7FBA68E2-85B6-D84E-8C95-6CF04B35FB24}"/>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2" y="6049027"/>
            <a:ext cx="859771" cy="625288"/>
          </a:xfrm>
          <a:prstGeom prst="rect">
            <a:avLst/>
          </a:prstGeom>
        </p:spPr>
      </p:pic>
    </p:spTree>
    <p:extLst>
      <p:ext uri="{BB962C8B-B14F-4D97-AF65-F5344CB8AC3E}">
        <p14:creationId xmlns:p14="http://schemas.microsoft.com/office/powerpoint/2010/main" val="13426233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04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chemeClr val="accent4"/>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3294944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de stijl te bewerken</a:t>
            </a:r>
            <a:endParaRPr lang="en-US"/>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10/6/2022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395847952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9" r:id="rId4"/>
    <p:sldLayoutId id="2147483670" r:id="rId5"/>
    <p:sldLayoutId id="2147483671" r:id="rId6"/>
    <p:sldLayoutId id="2147483672" r:id="rId7"/>
    <p:sldLayoutId id="2147483667" r:id="rId8"/>
    <p:sldLayoutId id="2147483662" r:id="rId9"/>
    <p:sldLayoutId id="2147483663" r:id="rId10"/>
    <p:sldLayoutId id="2147483664" r:id="rId11"/>
    <p:sldLayoutId id="2147483668" r:id="rId12"/>
    <p:sldLayoutId id="2147483665" r:id="rId13"/>
    <p:sldLayoutId id="2147483715" r:id="rId14"/>
    <p:sldLayoutId id="2147483716" r:id="rId15"/>
    <p:sldLayoutId id="2147483717" r:id="rId16"/>
  </p:sldLayoutIdLst>
  <p:txStyles>
    <p:titleStyle>
      <a:lvl1pPr algn="l" defTabSz="914400" rtl="0" eaLnBrk="1" latinLnBrk="0" hangingPunct="1">
        <a:lnSpc>
          <a:spcPct val="90000"/>
        </a:lnSpc>
        <a:spcBef>
          <a:spcPct val="0"/>
        </a:spcBef>
        <a:buNone/>
        <a:defRPr sz="4000" b="1" kern="1200">
          <a:solidFill>
            <a:srgbClr val="C4004B"/>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10/6/2022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2126045926"/>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txStyles>
    <p:titleStyle>
      <a:lvl1pPr algn="l" defTabSz="914400" rtl="0" eaLnBrk="1" latinLnBrk="0" hangingPunct="1">
        <a:lnSpc>
          <a:spcPct val="90000"/>
        </a:lnSpc>
        <a:spcBef>
          <a:spcPct val="0"/>
        </a:spcBef>
        <a:buNone/>
        <a:defRPr sz="4000" b="1" kern="1200">
          <a:solidFill>
            <a:schemeClr val="accent3"/>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2"/>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10/6/2022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21805278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2" r:id="rId4"/>
    <p:sldLayoutId id="2147483693" r:id="rId5"/>
    <p:sldLayoutId id="2147483694" r:id="rId6"/>
    <p:sldLayoutId id="2147483695" r:id="rId7"/>
    <p:sldLayoutId id="2147483696" r:id="rId8"/>
    <p:sldLayoutId id="2147483697" r:id="rId9"/>
    <p:sldLayoutId id="2147483698" r:id="rId10"/>
    <p:sldLayoutId id="2147483691" r:id="rId11"/>
    <p:sldLayoutId id="2147483699" r:id="rId12"/>
    <p:sldLayoutId id="2147483700" r:id="rId13"/>
  </p:sldLayoutIdLst>
  <p:txStyles>
    <p:titleStyle>
      <a:lvl1pPr algn="l" defTabSz="914400" rtl="0" eaLnBrk="1" latinLnBrk="0" hangingPunct="1">
        <a:lnSpc>
          <a:spcPct val="90000"/>
        </a:lnSpc>
        <a:spcBef>
          <a:spcPct val="0"/>
        </a:spcBef>
        <a:buNone/>
        <a:defRPr sz="4000" b="1" kern="1200">
          <a:solidFill>
            <a:schemeClr val="accent2"/>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10/6/2022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736535365"/>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6" r:id="rId4"/>
    <p:sldLayoutId id="2147483707" r:id="rId5"/>
    <p:sldLayoutId id="2147483708" r:id="rId6"/>
    <p:sldLayoutId id="2147483709" r:id="rId7"/>
    <p:sldLayoutId id="2147483710" r:id="rId8"/>
    <p:sldLayoutId id="2147483711" r:id="rId9"/>
    <p:sldLayoutId id="2147483712" r:id="rId10"/>
    <p:sldLayoutId id="2147483705" r:id="rId11"/>
    <p:sldLayoutId id="2147483713" r:id="rId12"/>
    <p:sldLayoutId id="2147483714" r:id="rId13"/>
  </p:sldLayoutIdLst>
  <p:txStyles>
    <p:titleStyle>
      <a:lvl1pPr algn="l" defTabSz="914400" rtl="0" eaLnBrk="1" latinLnBrk="0" hangingPunct="1">
        <a:lnSpc>
          <a:spcPct val="90000"/>
        </a:lnSpc>
        <a:spcBef>
          <a:spcPct val="0"/>
        </a:spcBef>
        <a:buNone/>
        <a:defRPr sz="4000" b="1" kern="1200">
          <a:solidFill>
            <a:schemeClr val="accent4"/>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accent3"/>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30.png"/><Relationship Id="rId2" Type="http://schemas.openxmlformats.org/officeDocument/2006/relationships/image" Target="../media/image25.png"/><Relationship Id="rId1" Type="http://schemas.openxmlformats.org/officeDocument/2006/relationships/slideLayout" Target="../slideLayouts/slideLayout14.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48.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49.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15.xml"/><Relationship Id="rId4" Type="http://schemas.openxmlformats.org/officeDocument/2006/relationships/image" Target="../media/image43.png"/></Relationships>
</file>

<file path=ppt/slides/_rels/slide50.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image" Target="../media/image41.emf"/><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Zo ontwikkelt je kind een positief zelfbeeld | Ouders van Nu">
            <a:extLst>
              <a:ext uri="{FF2B5EF4-FFF2-40B4-BE49-F238E27FC236}">
                <a16:creationId xmlns:a16="http://schemas.microsoft.com/office/drawing/2014/main" id="{07298E49-D133-415B-A003-FF2395F19A9F}"/>
              </a:ext>
            </a:extLst>
          </p:cNvPr>
          <p:cNvPicPr>
            <a:picLocks noGrp="1" noChangeAspect="1" noChangeArrowheads="1"/>
          </p:cNvPicPr>
          <p:nvPr>
            <p:ph type="pic" sz="quarter" idx="10"/>
          </p:nvPr>
        </p:nvPicPr>
        <p:blipFill rotWithShape="1">
          <a:blip r:embed="rId2">
            <a:extLst>
              <a:ext uri="{28A0092B-C50C-407E-A947-70E740481C1C}">
                <a14:useLocalDpi xmlns:a14="http://schemas.microsoft.com/office/drawing/2010/main" val="0"/>
              </a:ext>
            </a:extLst>
          </a:blip>
          <a:srcRect l="4977" r="18727"/>
          <a:stretch/>
        </p:blipFill>
        <p:spPr bwMode="auto">
          <a:xfrm>
            <a:off x="6959600" y="10"/>
            <a:ext cx="5232399" cy="6857989"/>
          </a:xfrm>
          <a:prstGeom prst="rect">
            <a:avLst/>
          </a:prstGeom>
          <a:solidFill>
            <a:srgbClr val="FFFFFF"/>
          </a:solidFill>
        </p:spPr>
      </p:pic>
      <p:sp>
        <p:nvSpPr>
          <p:cNvPr id="2" name="Titel 1"/>
          <p:cNvSpPr>
            <a:spLocks noGrp="1"/>
          </p:cNvSpPr>
          <p:nvPr>
            <p:ph type="title"/>
          </p:nvPr>
        </p:nvSpPr>
        <p:spPr>
          <a:xfrm>
            <a:off x="434622" y="365126"/>
            <a:ext cx="6025512" cy="1965564"/>
          </a:xfrm>
        </p:spPr>
        <p:txBody>
          <a:bodyPr vert="horz" lIns="91440" tIns="45720" rIns="91440" bIns="45720" rtlCol="0" anchor="ctr">
            <a:normAutofit/>
          </a:bodyPr>
          <a:lstStyle/>
          <a:p>
            <a:r>
              <a:rPr lang="en-US">
                <a:latin typeface="Flanders Art Sans"/>
              </a:rPr>
              <a:t>Lerend </a:t>
            </a:r>
            <a:r>
              <a:rPr lang="en-US" err="1">
                <a:latin typeface="Flanders Art Sans"/>
              </a:rPr>
              <a:t>netwerk</a:t>
            </a:r>
            <a:r>
              <a:rPr lang="en-US">
                <a:latin typeface="Flanders Art Sans"/>
              </a:rPr>
              <a:t> GOK</a:t>
            </a:r>
            <a:br>
              <a:rPr lang="en-US"/>
            </a:br>
            <a:r>
              <a:rPr lang="en-US">
                <a:latin typeface="Flanders Art Sans"/>
              </a:rPr>
              <a:t>06/10/2022</a:t>
            </a:r>
            <a:endParaRPr lang="en-US"/>
          </a:p>
        </p:txBody>
      </p:sp>
      <p:sp>
        <p:nvSpPr>
          <p:cNvPr id="3" name="Tekstvak 2">
            <a:extLst>
              <a:ext uri="{FF2B5EF4-FFF2-40B4-BE49-F238E27FC236}">
                <a16:creationId xmlns:a16="http://schemas.microsoft.com/office/drawing/2014/main" id="{35422431-3CE8-4C97-A762-CCE82843D25C}"/>
              </a:ext>
            </a:extLst>
          </p:cNvPr>
          <p:cNvSpPr txBox="1"/>
          <p:nvPr/>
        </p:nvSpPr>
        <p:spPr>
          <a:xfrm>
            <a:off x="434622" y="2506904"/>
            <a:ext cx="6341096" cy="914400"/>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nSpc>
                <a:spcPct val="90000"/>
              </a:lnSpc>
              <a:spcBef>
                <a:spcPts val="1000"/>
              </a:spcBef>
            </a:pPr>
            <a:r>
              <a:rPr lang="en-US" sz="2400">
                <a:solidFill>
                  <a:schemeClr val="bg1"/>
                </a:solidFill>
                <a:latin typeface="Flanders Art Sans" pitchFamily="2" charset="77"/>
              </a:rPr>
              <a:t>Klikken om tekst toe te voegen</a:t>
            </a:r>
          </a:p>
        </p:txBody>
      </p:sp>
    </p:spTree>
    <p:extLst>
      <p:ext uri="{BB962C8B-B14F-4D97-AF65-F5344CB8AC3E}">
        <p14:creationId xmlns:p14="http://schemas.microsoft.com/office/powerpoint/2010/main" val="14850683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Welkom terug! - De Schakel">
            <a:extLst>
              <a:ext uri="{FF2B5EF4-FFF2-40B4-BE49-F238E27FC236}">
                <a16:creationId xmlns:a16="http://schemas.microsoft.com/office/drawing/2014/main" id="{5FE7DAD3-40F1-41AB-BB5F-637607E7FBC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1697"/>
          <a:stretch/>
        </p:blipFill>
        <p:spPr bwMode="auto">
          <a:xfrm>
            <a:off x="6959600" y="10"/>
            <a:ext cx="5232399" cy="6857989"/>
          </a:xfrm>
          <a:prstGeom prst="rect">
            <a:avLst/>
          </a:prstGeom>
          <a:solidFill>
            <a:srgbClr val="FFFFFF"/>
          </a:solidFill>
        </p:spPr>
      </p:pic>
      <p:sp>
        <p:nvSpPr>
          <p:cNvPr id="5" name="Titel 4"/>
          <p:cNvSpPr>
            <a:spLocks noGrp="1"/>
          </p:cNvSpPr>
          <p:nvPr>
            <p:ph type="title"/>
          </p:nvPr>
        </p:nvSpPr>
        <p:spPr>
          <a:xfrm>
            <a:off x="434622" y="365126"/>
            <a:ext cx="6025512" cy="1965564"/>
          </a:xfrm>
        </p:spPr>
        <p:txBody>
          <a:bodyPr vert="horz" lIns="91440" tIns="45720" rIns="91440" bIns="45720" rtlCol="0" anchor="ctr" anchorCtr="0">
            <a:normAutofit/>
          </a:bodyPr>
          <a:lstStyle/>
          <a:p>
            <a:r>
              <a:rPr lang="en-US">
                <a:latin typeface="Flanders Art Sans"/>
              </a:rPr>
              <a:t>Intro</a:t>
            </a:r>
            <a:endParaRPr lang="en-US"/>
          </a:p>
        </p:txBody>
      </p:sp>
      <p:sp>
        <p:nvSpPr>
          <p:cNvPr id="8" name="Title 2">
            <a:extLst>
              <a:ext uri="{FF2B5EF4-FFF2-40B4-BE49-F238E27FC236}">
                <a16:creationId xmlns:a16="http://schemas.microsoft.com/office/drawing/2014/main" id="{DD99E849-4DE3-544B-AC9A-6339F1D14523}"/>
              </a:ext>
            </a:extLst>
          </p:cNvPr>
          <p:cNvSpPr txBox="1">
            <a:spLocks/>
          </p:cNvSpPr>
          <p:nvPr/>
        </p:nvSpPr>
        <p:spPr>
          <a:xfrm>
            <a:off x="434622" y="2506904"/>
            <a:ext cx="6341096" cy="914400"/>
          </a:xfrm>
          <a:prstGeom prst="rect">
            <a:avLst/>
          </a:prstGeom>
        </p:spPr>
        <p:txBody>
          <a:bodyPr vert="horz" lIns="91440" tIns="45720" rIns="91440" bIns="45720" rtlCol="0" anchor="t">
            <a:normAutofit/>
          </a:bodyPr>
          <a:lstStyle>
            <a:lvl1pPr algn="l" defTabSz="914400" rtl="0" eaLnBrk="1" latinLnBrk="0" hangingPunct="1">
              <a:lnSpc>
                <a:spcPct val="90000"/>
              </a:lnSpc>
              <a:spcBef>
                <a:spcPct val="0"/>
              </a:spcBef>
              <a:buNone/>
              <a:defRPr sz="4000" b="1" kern="1200">
                <a:solidFill>
                  <a:schemeClr val="bg1"/>
                </a:solidFill>
                <a:latin typeface="Flanders Art Sans" pitchFamily="2" charset="77"/>
                <a:ea typeface="+mj-ea"/>
                <a:cs typeface="+mj-cs"/>
              </a:defRPr>
            </a:lvl1pPr>
          </a:lstStyle>
          <a:p>
            <a:pPr>
              <a:spcBef>
                <a:spcPts val="1000"/>
              </a:spcBef>
            </a:pPr>
            <a:endParaRPr lang="en-US" sz="2400" b="0">
              <a:ea typeface="+mn-ea"/>
              <a:cs typeface="+mn-cs"/>
            </a:endParaRPr>
          </a:p>
        </p:txBody>
      </p:sp>
    </p:spTree>
    <p:extLst>
      <p:ext uri="{BB962C8B-B14F-4D97-AF65-F5344CB8AC3E}">
        <p14:creationId xmlns:p14="http://schemas.microsoft.com/office/powerpoint/2010/main" val="22059787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p:cNvSpPr>
            <a:spLocks noGrp="1"/>
          </p:cNvSpPr>
          <p:nvPr>
            <p:ph type="body" sz="quarter" idx="14"/>
          </p:nvPr>
        </p:nvSpPr>
        <p:spPr>
          <a:xfrm>
            <a:off x="326711" y="1532892"/>
            <a:ext cx="11865289" cy="4951562"/>
          </a:xfrm>
        </p:spPr>
        <p:txBody>
          <a:bodyPr vert="horz" lIns="91440" tIns="45720" rIns="91440" bIns="45720" rtlCol="0" anchor="t">
            <a:normAutofit fontScale="62500" lnSpcReduction="20000"/>
          </a:bodyPr>
          <a:lstStyle/>
          <a:p>
            <a:r>
              <a:rPr lang="nl-BE" sz="3100">
                <a:solidFill>
                  <a:srgbClr val="000000"/>
                </a:solidFill>
                <a:latin typeface="Flanders Art Sans"/>
                <a:ea typeface="Calibri" panose="020F0502020204030204" pitchFamily="34" charset="0"/>
              </a:rPr>
              <a:t>14u00 - 14u05</a:t>
            </a:r>
            <a:r>
              <a:rPr lang="nl-BE" sz="3100">
                <a:solidFill>
                  <a:srgbClr val="000000"/>
                </a:solidFill>
                <a:effectLst/>
                <a:latin typeface="Flanders Art Sans"/>
                <a:ea typeface="Calibri" panose="020F0502020204030204" pitchFamily="34" charset="0"/>
              </a:rPr>
              <a:t>: Verwelkoming</a:t>
            </a:r>
            <a:endParaRPr lang="nl-BE" sz="3100">
              <a:effectLst/>
              <a:latin typeface="Flanders Art Sans"/>
              <a:ea typeface="Calibri" panose="020F0502020204030204" pitchFamily="34" charset="0"/>
            </a:endParaRPr>
          </a:p>
          <a:p>
            <a:pPr>
              <a:lnSpc>
                <a:spcPct val="90000"/>
              </a:lnSpc>
              <a:spcBef>
                <a:spcPts val="1000"/>
              </a:spcBef>
            </a:pPr>
            <a:endParaRPr lang="nl-BE" sz="3100">
              <a:solidFill>
                <a:srgbClr val="000000"/>
              </a:solidFill>
              <a:latin typeface="Flanders Art Sans"/>
              <a:ea typeface="Calibri" panose="020F0502020204030204" pitchFamily="34" charset="0"/>
            </a:endParaRPr>
          </a:p>
          <a:p>
            <a:r>
              <a:rPr lang="nl-BE" sz="3100">
                <a:solidFill>
                  <a:srgbClr val="000000"/>
                </a:solidFill>
                <a:effectLst/>
                <a:latin typeface="Flanders Art Sans"/>
                <a:ea typeface="Calibri" panose="020F0502020204030204" pitchFamily="34" charset="0"/>
              </a:rPr>
              <a:t>14u05 – </a:t>
            </a:r>
            <a:r>
              <a:rPr lang="nl-BE" sz="3100">
                <a:solidFill>
                  <a:srgbClr val="000000"/>
                </a:solidFill>
                <a:latin typeface="Flanders Art Sans"/>
                <a:ea typeface="Calibri" panose="020F0502020204030204" pitchFamily="34" charset="0"/>
              </a:rPr>
              <a:t>14u25</a:t>
            </a:r>
            <a:r>
              <a:rPr lang="nl-BE" sz="3100">
                <a:solidFill>
                  <a:srgbClr val="000000"/>
                </a:solidFill>
                <a:effectLst/>
                <a:latin typeface="Flanders Art Sans"/>
                <a:ea typeface="Calibri" panose="020F0502020204030204" pitchFamily="34" charset="0"/>
              </a:rPr>
              <a:t>: </a:t>
            </a:r>
            <a:r>
              <a:rPr lang="nl-BE" sz="3100">
                <a:solidFill>
                  <a:srgbClr val="000000"/>
                </a:solidFill>
                <a:latin typeface="Flanders Art Sans"/>
                <a:ea typeface="Calibri" panose="020F0502020204030204" pitchFamily="34" charset="0"/>
              </a:rPr>
              <a:t>Sneak preview visietekst 'schoolkostenbeheersing’ door Elisabeth De Vleesschauwer</a:t>
            </a:r>
            <a:endParaRPr lang="nl-BE" sz="3100">
              <a:latin typeface="Flanders Art Sans"/>
              <a:ea typeface="Calibri" panose="020F0502020204030204" pitchFamily="34" charset="0"/>
            </a:endParaRPr>
          </a:p>
          <a:p>
            <a:endParaRPr lang="nl-BE" sz="3100">
              <a:solidFill>
                <a:srgbClr val="000000"/>
              </a:solidFill>
              <a:latin typeface="Flanders Art Sans"/>
              <a:ea typeface="Calibri" panose="020F0502020204030204" pitchFamily="34" charset="0"/>
            </a:endParaRPr>
          </a:p>
          <a:p>
            <a:r>
              <a:rPr lang="nl-BE" sz="3100">
                <a:solidFill>
                  <a:srgbClr val="000000"/>
                </a:solidFill>
                <a:latin typeface="Flanders Art Sans"/>
                <a:ea typeface="Calibri" panose="020F0502020204030204" pitchFamily="34" charset="0"/>
              </a:rPr>
              <a:t>14u25 – 14u30: </a:t>
            </a:r>
            <a:r>
              <a:rPr lang="nl-BE" sz="3000">
                <a:solidFill>
                  <a:srgbClr val="000000"/>
                </a:solidFill>
                <a:latin typeface="Flanders Art Sans"/>
              </a:rPr>
              <a:t>Resultaten van de boekencheck vzw Krijt </a:t>
            </a:r>
            <a:r>
              <a:rPr lang="nl-BE" sz="2800">
                <a:solidFill>
                  <a:srgbClr val="000000"/>
                </a:solidFill>
                <a:latin typeface="Flanders Art Sans"/>
                <a:ea typeface="Calibri" panose="020F0502020204030204" pitchFamily="34" charset="0"/>
              </a:rPr>
              <a:t>door Elisabeth De Vleesschauwer</a:t>
            </a:r>
            <a:endParaRPr lang="nl-BE" sz="2800">
              <a:latin typeface="Flanders Art Sans"/>
              <a:ea typeface="Calibri" panose="020F0502020204030204" pitchFamily="34" charset="0"/>
            </a:endParaRPr>
          </a:p>
          <a:p>
            <a:endParaRPr lang="nl-BE" sz="3100">
              <a:solidFill>
                <a:srgbClr val="000000"/>
              </a:solidFill>
              <a:latin typeface="Flanders Art Sans"/>
              <a:ea typeface="Calibri" panose="020F0502020204030204" pitchFamily="34" charset="0"/>
            </a:endParaRPr>
          </a:p>
          <a:p>
            <a:r>
              <a:rPr lang="nl-BE" sz="3100">
                <a:solidFill>
                  <a:srgbClr val="000000"/>
                </a:solidFill>
                <a:latin typeface="Flanders Art Sans"/>
                <a:ea typeface="Calibri" panose="020F0502020204030204" pitchFamily="34" charset="0"/>
              </a:rPr>
              <a:t>14u30 -14u45: Toelichting</a:t>
            </a:r>
            <a:r>
              <a:rPr lang="nl-BE" sz="3100">
                <a:solidFill>
                  <a:srgbClr val="000000"/>
                </a:solidFill>
                <a:effectLst/>
                <a:latin typeface="Flanders Art Sans"/>
                <a:ea typeface="Calibri" panose="020F0502020204030204" pitchFamily="34" charset="0"/>
              </a:rPr>
              <a:t> </a:t>
            </a:r>
            <a:r>
              <a:rPr lang="nl-BE" sz="3100" err="1">
                <a:solidFill>
                  <a:srgbClr val="000000"/>
                </a:solidFill>
                <a:effectLst/>
                <a:latin typeface="Flanders Art Sans"/>
                <a:ea typeface="Calibri" panose="020F0502020204030204" pitchFamily="34" charset="0"/>
              </a:rPr>
              <a:t>good</a:t>
            </a:r>
            <a:r>
              <a:rPr lang="nl-BE" sz="3100">
                <a:solidFill>
                  <a:srgbClr val="000000"/>
                </a:solidFill>
                <a:effectLst/>
                <a:latin typeface="Flanders Art Sans"/>
                <a:ea typeface="Calibri" panose="020F0502020204030204" pitchFamily="34" charset="0"/>
              </a:rPr>
              <a:t> </a:t>
            </a:r>
            <a:r>
              <a:rPr lang="nl-BE" sz="3100" err="1">
                <a:solidFill>
                  <a:srgbClr val="000000"/>
                </a:solidFill>
                <a:effectLst/>
                <a:latin typeface="Flanders Art Sans"/>
                <a:ea typeface="Calibri" panose="020F0502020204030204" pitchFamily="34" charset="0"/>
              </a:rPr>
              <a:t>practice</a:t>
            </a:r>
            <a:r>
              <a:rPr lang="nl-BE" sz="3100">
                <a:solidFill>
                  <a:srgbClr val="000000"/>
                </a:solidFill>
                <a:effectLst/>
                <a:latin typeface="Flanders Art Sans"/>
                <a:ea typeface="Calibri" panose="020F0502020204030204" pitchFamily="34" charset="0"/>
              </a:rPr>
              <a:t> door Christine Hannes</a:t>
            </a:r>
            <a:endParaRPr lang="nl-BE" sz="3100">
              <a:effectLst/>
              <a:latin typeface="Flanders Art Sans"/>
              <a:ea typeface="Calibri" panose="020F0502020204030204" pitchFamily="34" charset="0"/>
            </a:endParaRPr>
          </a:p>
          <a:p>
            <a:pPr>
              <a:lnSpc>
                <a:spcPct val="90000"/>
              </a:lnSpc>
              <a:spcBef>
                <a:spcPts val="1000"/>
              </a:spcBef>
            </a:pPr>
            <a:endParaRPr lang="nl-BE" sz="3100">
              <a:solidFill>
                <a:srgbClr val="000000"/>
              </a:solidFill>
              <a:effectLst/>
              <a:latin typeface="Flanders Art Sans"/>
              <a:ea typeface="Calibri" panose="020F0502020204030204" pitchFamily="34" charset="0"/>
            </a:endParaRPr>
          </a:p>
          <a:p>
            <a:r>
              <a:rPr lang="nl-BE" sz="3100">
                <a:solidFill>
                  <a:srgbClr val="000000"/>
                </a:solidFill>
                <a:effectLst/>
                <a:latin typeface="Flanders Art Sans"/>
                <a:ea typeface="Calibri" panose="020F0502020204030204" pitchFamily="34" charset="0"/>
              </a:rPr>
              <a:t>14u45 – </a:t>
            </a:r>
            <a:r>
              <a:rPr lang="nl-BE" sz="3100">
                <a:solidFill>
                  <a:srgbClr val="000000"/>
                </a:solidFill>
                <a:latin typeface="Flanders Art Sans"/>
                <a:ea typeface="Calibri" panose="020F0502020204030204" pitchFamily="34" charset="0"/>
              </a:rPr>
              <a:t>15u00</a:t>
            </a:r>
            <a:r>
              <a:rPr lang="nl-BE" sz="3100">
                <a:solidFill>
                  <a:srgbClr val="000000"/>
                </a:solidFill>
                <a:effectLst/>
                <a:latin typeface="Flanders Art Sans"/>
                <a:ea typeface="Calibri" panose="020F0502020204030204" pitchFamily="34" charset="0"/>
              </a:rPr>
              <a:t>: </a:t>
            </a:r>
            <a:r>
              <a:rPr lang="nl-BE" sz="3100">
                <a:solidFill>
                  <a:srgbClr val="000000"/>
                </a:solidFill>
                <a:latin typeface="Flanders Art Sans"/>
                <a:ea typeface="Calibri" panose="020F0502020204030204" pitchFamily="34" charset="0"/>
              </a:rPr>
              <a:t>Toelichting</a:t>
            </a:r>
            <a:r>
              <a:rPr lang="nl-BE" sz="3100">
                <a:solidFill>
                  <a:srgbClr val="000000"/>
                </a:solidFill>
                <a:effectLst/>
                <a:latin typeface="Flanders Art Sans"/>
                <a:ea typeface="Calibri" panose="020F0502020204030204" pitchFamily="34" charset="0"/>
              </a:rPr>
              <a:t> </a:t>
            </a:r>
            <a:r>
              <a:rPr lang="nl-BE" sz="3100" err="1">
                <a:solidFill>
                  <a:srgbClr val="000000"/>
                </a:solidFill>
                <a:effectLst/>
                <a:latin typeface="Flanders Art Sans"/>
                <a:ea typeface="Calibri" panose="020F0502020204030204" pitchFamily="34" charset="0"/>
              </a:rPr>
              <a:t>good</a:t>
            </a:r>
            <a:r>
              <a:rPr lang="nl-BE" sz="3100">
                <a:solidFill>
                  <a:srgbClr val="000000"/>
                </a:solidFill>
                <a:effectLst/>
                <a:latin typeface="Flanders Art Sans"/>
                <a:ea typeface="Calibri" panose="020F0502020204030204" pitchFamily="34" charset="0"/>
              </a:rPr>
              <a:t> </a:t>
            </a:r>
            <a:r>
              <a:rPr lang="nl-BE" sz="3100" err="1">
                <a:solidFill>
                  <a:srgbClr val="000000"/>
                </a:solidFill>
                <a:effectLst/>
                <a:latin typeface="Flanders Art Sans"/>
                <a:ea typeface="Calibri" panose="020F0502020204030204" pitchFamily="34" charset="0"/>
              </a:rPr>
              <a:t>practice</a:t>
            </a:r>
            <a:r>
              <a:rPr lang="nl-BE" sz="3100">
                <a:solidFill>
                  <a:srgbClr val="000000"/>
                </a:solidFill>
                <a:effectLst/>
                <a:latin typeface="Flanders Art Sans"/>
                <a:ea typeface="Calibri" panose="020F0502020204030204" pitchFamily="34" charset="0"/>
              </a:rPr>
              <a:t> door </a:t>
            </a:r>
            <a:r>
              <a:rPr lang="nl-BE" sz="3100" err="1">
                <a:solidFill>
                  <a:srgbClr val="000000"/>
                </a:solidFill>
                <a:effectLst/>
                <a:latin typeface="Flanders Art Sans"/>
                <a:ea typeface="Calibri" panose="020F0502020204030204" pitchFamily="34" charset="0"/>
              </a:rPr>
              <a:t>Suuz</a:t>
            </a:r>
            <a:r>
              <a:rPr lang="nl-BE" sz="3100">
                <a:solidFill>
                  <a:srgbClr val="000000"/>
                </a:solidFill>
                <a:effectLst/>
                <a:latin typeface="Flanders Art Sans"/>
                <a:ea typeface="Calibri" panose="020F0502020204030204" pitchFamily="34" charset="0"/>
              </a:rPr>
              <a:t> Schellaert</a:t>
            </a:r>
            <a:endParaRPr lang="nl-BE" sz="3100">
              <a:effectLst/>
              <a:latin typeface="Flanders Art Sans"/>
              <a:ea typeface="Calibri" panose="020F0502020204030204" pitchFamily="34" charset="0"/>
            </a:endParaRPr>
          </a:p>
          <a:p>
            <a:pPr>
              <a:lnSpc>
                <a:spcPct val="90000"/>
              </a:lnSpc>
              <a:spcBef>
                <a:spcPts val="1000"/>
              </a:spcBef>
            </a:pPr>
            <a:endParaRPr lang="nl-BE" sz="3100">
              <a:solidFill>
                <a:srgbClr val="000000"/>
              </a:solidFill>
              <a:effectLst/>
              <a:latin typeface="Flanders Art Sans"/>
              <a:ea typeface="Calibri" panose="020F0502020204030204" pitchFamily="34" charset="0"/>
            </a:endParaRPr>
          </a:p>
          <a:p>
            <a:r>
              <a:rPr lang="nl-BE" sz="3100">
                <a:solidFill>
                  <a:srgbClr val="000000"/>
                </a:solidFill>
                <a:latin typeface="Flanders Art Sans"/>
                <a:ea typeface="Calibri" panose="020F0502020204030204" pitchFamily="34" charset="0"/>
              </a:rPr>
              <a:t>15u00</a:t>
            </a:r>
            <a:r>
              <a:rPr lang="nl-BE" sz="3100">
                <a:solidFill>
                  <a:srgbClr val="000000"/>
                </a:solidFill>
                <a:effectLst/>
                <a:latin typeface="Flanders Art Sans"/>
                <a:ea typeface="Calibri" panose="020F0502020204030204" pitchFamily="34" charset="0"/>
              </a:rPr>
              <a:t> – </a:t>
            </a:r>
            <a:r>
              <a:rPr lang="nl-BE" sz="3100">
                <a:solidFill>
                  <a:srgbClr val="000000"/>
                </a:solidFill>
                <a:latin typeface="Flanders Art Sans"/>
                <a:ea typeface="Calibri" panose="020F0502020204030204" pitchFamily="34" charset="0"/>
              </a:rPr>
              <a:t>15u10</a:t>
            </a:r>
            <a:r>
              <a:rPr lang="nl-BE" sz="3100">
                <a:solidFill>
                  <a:srgbClr val="000000"/>
                </a:solidFill>
                <a:effectLst/>
                <a:latin typeface="Flanders Art Sans"/>
                <a:ea typeface="Calibri" panose="020F0502020204030204" pitchFamily="34" charset="0"/>
              </a:rPr>
              <a:t>:</a:t>
            </a:r>
            <a:r>
              <a:rPr lang="nl-BE" sz="3100">
                <a:solidFill>
                  <a:srgbClr val="000000"/>
                </a:solidFill>
                <a:latin typeface="Flanders Art Sans"/>
                <a:ea typeface="Calibri" panose="020F0502020204030204" pitchFamily="34" charset="0"/>
              </a:rPr>
              <a:t> Pauze</a:t>
            </a:r>
            <a:endParaRPr lang="nl-BE" sz="3100">
              <a:latin typeface="Flanders Art Sans"/>
              <a:ea typeface="Calibri" panose="020F0502020204030204" pitchFamily="34" charset="0"/>
            </a:endParaRPr>
          </a:p>
          <a:p>
            <a:pPr>
              <a:lnSpc>
                <a:spcPct val="90000"/>
              </a:lnSpc>
              <a:spcBef>
                <a:spcPts val="1000"/>
              </a:spcBef>
            </a:pPr>
            <a:endParaRPr lang="nl-BE" sz="3100">
              <a:solidFill>
                <a:srgbClr val="000000"/>
              </a:solidFill>
              <a:effectLst/>
              <a:latin typeface="Flanders Art Sans"/>
              <a:ea typeface="Calibri" panose="020F0502020204030204" pitchFamily="34" charset="0"/>
            </a:endParaRPr>
          </a:p>
          <a:p>
            <a:r>
              <a:rPr lang="nl-BE" sz="3100">
                <a:solidFill>
                  <a:srgbClr val="000000"/>
                </a:solidFill>
                <a:latin typeface="Flanders Art Sans"/>
                <a:ea typeface="Calibri" panose="020F0502020204030204" pitchFamily="34" charset="0"/>
              </a:rPr>
              <a:t>15u10</a:t>
            </a:r>
            <a:r>
              <a:rPr lang="nl-BE" sz="3100">
                <a:solidFill>
                  <a:srgbClr val="000000"/>
                </a:solidFill>
                <a:effectLst/>
                <a:latin typeface="Flanders Art Sans"/>
                <a:ea typeface="Calibri" panose="020F0502020204030204" pitchFamily="34" charset="0"/>
              </a:rPr>
              <a:t> – </a:t>
            </a:r>
            <a:r>
              <a:rPr lang="nl-BE" sz="3100">
                <a:solidFill>
                  <a:srgbClr val="000000"/>
                </a:solidFill>
                <a:latin typeface="Flanders Art Sans"/>
                <a:ea typeface="Calibri" panose="020F0502020204030204" pitchFamily="34" charset="0"/>
              </a:rPr>
              <a:t>15u40</a:t>
            </a:r>
            <a:r>
              <a:rPr lang="nl-BE" sz="3100">
                <a:solidFill>
                  <a:srgbClr val="000000"/>
                </a:solidFill>
                <a:effectLst/>
                <a:latin typeface="Flanders Art Sans"/>
                <a:ea typeface="Calibri" panose="020F0502020204030204" pitchFamily="34" charset="0"/>
              </a:rPr>
              <a:t>: </a:t>
            </a:r>
            <a:r>
              <a:rPr lang="nl-BE" sz="3100">
                <a:solidFill>
                  <a:srgbClr val="000000"/>
                </a:solidFill>
                <a:latin typeface="Flanders Art Sans"/>
                <a:ea typeface="Calibri" panose="020F0502020204030204" pitchFamily="34" charset="0"/>
              </a:rPr>
              <a:t>reflectie en kennisuitwisseling in 2 </a:t>
            </a:r>
            <a:r>
              <a:rPr lang="nl-BE" sz="3100" err="1">
                <a:solidFill>
                  <a:srgbClr val="000000"/>
                </a:solidFill>
                <a:latin typeface="Flanders Art Sans"/>
                <a:ea typeface="Calibri" panose="020F0502020204030204" pitchFamily="34" charset="0"/>
              </a:rPr>
              <a:t>breakout</a:t>
            </a:r>
            <a:r>
              <a:rPr lang="nl-BE" sz="3100">
                <a:solidFill>
                  <a:srgbClr val="000000"/>
                </a:solidFill>
                <a:latin typeface="Flanders Art Sans"/>
                <a:ea typeface="Calibri" panose="020F0502020204030204" pitchFamily="34" charset="0"/>
              </a:rPr>
              <a:t> rooms (BAO en SO)</a:t>
            </a:r>
            <a:endParaRPr lang="nl-BE" sz="3100">
              <a:effectLst/>
              <a:latin typeface="Flanders Art Sans"/>
              <a:ea typeface="Calibri" panose="020F0502020204030204" pitchFamily="34" charset="0"/>
            </a:endParaRPr>
          </a:p>
          <a:p>
            <a:pPr>
              <a:lnSpc>
                <a:spcPct val="90000"/>
              </a:lnSpc>
              <a:spcBef>
                <a:spcPts val="1000"/>
              </a:spcBef>
            </a:pPr>
            <a:endParaRPr lang="nl-BE" sz="3100">
              <a:solidFill>
                <a:srgbClr val="000000"/>
              </a:solidFill>
              <a:effectLst/>
              <a:highlight>
                <a:srgbClr val="FFFF00"/>
              </a:highlight>
              <a:latin typeface="Flanders Art Sans"/>
              <a:ea typeface="Calibri" panose="020F0502020204030204" pitchFamily="34" charset="0"/>
            </a:endParaRPr>
          </a:p>
          <a:p>
            <a:r>
              <a:rPr lang="nl-BE" sz="3100">
                <a:solidFill>
                  <a:srgbClr val="000000"/>
                </a:solidFill>
                <a:latin typeface="Flanders Art Sans"/>
                <a:ea typeface="Calibri" panose="020F0502020204030204" pitchFamily="34" charset="0"/>
              </a:rPr>
              <a:t>15u40</a:t>
            </a:r>
            <a:r>
              <a:rPr lang="nl-BE" sz="3100">
                <a:solidFill>
                  <a:srgbClr val="000000"/>
                </a:solidFill>
                <a:effectLst/>
                <a:latin typeface="Flanders Art Sans"/>
                <a:ea typeface="Calibri" panose="020F0502020204030204" pitchFamily="34" charset="0"/>
              </a:rPr>
              <a:t> – </a:t>
            </a:r>
            <a:r>
              <a:rPr lang="nl-BE" sz="3100">
                <a:solidFill>
                  <a:srgbClr val="000000"/>
                </a:solidFill>
                <a:latin typeface="Flanders Art Sans"/>
                <a:ea typeface="Calibri" panose="020F0502020204030204" pitchFamily="34" charset="0"/>
              </a:rPr>
              <a:t>16u00</a:t>
            </a:r>
            <a:r>
              <a:rPr lang="nl-BE" sz="3100">
                <a:solidFill>
                  <a:srgbClr val="000000"/>
                </a:solidFill>
                <a:effectLst/>
                <a:latin typeface="Flanders Art Sans"/>
                <a:ea typeface="Calibri" panose="020F0502020204030204" pitchFamily="34" charset="0"/>
              </a:rPr>
              <a:t>: Planning volgende sessies en focusgroep ’interactief afstandsonderwijs’</a:t>
            </a:r>
            <a:endParaRPr lang="nl-BE" sz="2400">
              <a:solidFill>
                <a:schemeClr val="tx1"/>
              </a:solidFill>
              <a:latin typeface="Flanders Art Sans"/>
            </a:endParaRPr>
          </a:p>
        </p:txBody>
      </p:sp>
      <p:sp>
        <p:nvSpPr>
          <p:cNvPr id="4" name="Titel 3"/>
          <p:cNvSpPr>
            <a:spLocks noGrp="1"/>
          </p:cNvSpPr>
          <p:nvPr>
            <p:ph type="ctrTitle"/>
          </p:nvPr>
        </p:nvSpPr>
        <p:spPr>
          <a:xfrm>
            <a:off x="601149" y="560590"/>
            <a:ext cx="8785812" cy="925160"/>
          </a:xfrm>
        </p:spPr>
        <p:txBody>
          <a:bodyPr/>
          <a:lstStyle/>
          <a:p>
            <a:r>
              <a:rPr lang="nl-BE"/>
              <a:t>Agenda</a:t>
            </a:r>
          </a:p>
        </p:txBody>
      </p:sp>
    </p:spTree>
    <p:extLst>
      <p:ext uri="{BB962C8B-B14F-4D97-AF65-F5344CB8AC3E}">
        <p14:creationId xmlns:p14="http://schemas.microsoft.com/office/powerpoint/2010/main" val="13730006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0722791-8902-4436-A807-37D7E5519556}"/>
              </a:ext>
            </a:extLst>
          </p:cNvPr>
          <p:cNvSpPr>
            <a:spLocks noGrp="1"/>
          </p:cNvSpPr>
          <p:nvPr>
            <p:ph type="ctrTitle"/>
          </p:nvPr>
        </p:nvSpPr>
        <p:spPr/>
        <p:txBody>
          <a:bodyPr>
            <a:normAutofit fontScale="90000"/>
          </a:bodyPr>
          <a:lstStyle/>
          <a:p>
            <a:r>
              <a:rPr lang="nl-BE"/>
              <a:t>Preview visietekst </a:t>
            </a:r>
            <a:br>
              <a:rPr lang="nl-BE"/>
            </a:br>
            <a:r>
              <a:rPr lang="nl-BE"/>
              <a:t>Schoolkostenbeheersing  </a:t>
            </a:r>
            <a:br>
              <a:rPr lang="nl-BE"/>
            </a:br>
            <a:br>
              <a:rPr lang="nl-BE"/>
            </a:br>
            <a:r>
              <a:rPr lang="nl-BE" sz="2200"/>
              <a:t>Elisabeth De Vleesschauwer </a:t>
            </a:r>
            <a:br>
              <a:rPr lang="nl-BE"/>
            </a:br>
            <a:br>
              <a:rPr lang="nl-BE"/>
            </a:br>
            <a:endParaRPr lang="nl-BE"/>
          </a:p>
        </p:txBody>
      </p:sp>
      <p:pic>
        <p:nvPicPr>
          <p:cNvPr id="7" name="Tijdelijke aanduiding voor afbeelding 6" descr="Stadslichten gefocust in een vergrootglas">
            <a:extLst>
              <a:ext uri="{FF2B5EF4-FFF2-40B4-BE49-F238E27FC236}">
                <a16:creationId xmlns:a16="http://schemas.microsoft.com/office/drawing/2014/main" id="{50BCC03B-BC26-4F0A-B744-CCA63D048363}"/>
              </a:ext>
            </a:extLst>
          </p:cNvPr>
          <p:cNvPicPr>
            <a:picLocks noGrp="1" noChangeAspect="1"/>
          </p:cNvPicPr>
          <p:nvPr>
            <p:ph type="pic" sz="quarter" idx="10"/>
          </p:nvPr>
        </p:nvPicPr>
        <p:blipFill>
          <a:blip r:embed="rId2"/>
          <a:srcRect l="31509" r="31509"/>
          <a:stretch>
            <a:fillRect/>
          </a:stretch>
        </p:blipFill>
        <p:spPr/>
      </p:pic>
      <p:sp>
        <p:nvSpPr>
          <p:cNvPr id="5" name="Tijdelijke aanduiding voor tekst 4">
            <a:extLst>
              <a:ext uri="{FF2B5EF4-FFF2-40B4-BE49-F238E27FC236}">
                <a16:creationId xmlns:a16="http://schemas.microsoft.com/office/drawing/2014/main" id="{108A6B1B-F7FF-4D14-A809-6F7E299F49C5}"/>
              </a:ext>
            </a:extLst>
          </p:cNvPr>
          <p:cNvSpPr>
            <a:spLocks noGrp="1"/>
          </p:cNvSpPr>
          <p:nvPr>
            <p:ph type="body" sz="quarter" idx="14"/>
          </p:nvPr>
        </p:nvSpPr>
        <p:spPr/>
        <p:txBody>
          <a:bodyPr/>
          <a:lstStyle/>
          <a:p>
            <a:endParaRPr lang="nl-BE"/>
          </a:p>
        </p:txBody>
      </p:sp>
    </p:spTree>
    <p:extLst>
      <p:ext uri="{BB962C8B-B14F-4D97-AF65-F5344CB8AC3E}">
        <p14:creationId xmlns:p14="http://schemas.microsoft.com/office/powerpoint/2010/main" val="1608610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86E65E77-E204-4C1D-9391-754A3E58BB7A}"/>
              </a:ext>
            </a:extLst>
          </p:cNvPr>
          <p:cNvSpPr>
            <a:spLocks noGrp="1"/>
          </p:cNvSpPr>
          <p:nvPr>
            <p:ph type="body" sz="quarter" idx="14"/>
          </p:nvPr>
        </p:nvSpPr>
        <p:spPr>
          <a:xfrm>
            <a:off x="208947" y="2650484"/>
            <a:ext cx="10651210" cy="2912980"/>
          </a:xfrm>
        </p:spPr>
        <p:txBody>
          <a:bodyPr vert="horz" lIns="91440" tIns="45720" rIns="91440" bIns="45720" rtlCol="0" anchor="t">
            <a:normAutofit/>
          </a:bodyPr>
          <a:lstStyle/>
          <a:p>
            <a:pPr marL="285750" indent="-285750">
              <a:buChar char="•"/>
            </a:pPr>
            <a:r>
              <a:rPr lang="nl-BE" sz="2400">
                <a:solidFill>
                  <a:schemeClr val="tx1"/>
                </a:solidFill>
                <a:latin typeface="Flanders Art Sans"/>
              </a:rPr>
              <a:t>Vorige tekst is 10 jaar oud</a:t>
            </a:r>
            <a:endParaRPr lang="nl-BE" sz="2400">
              <a:solidFill>
                <a:schemeClr val="tx1"/>
              </a:solidFill>
            </a:endParaRPr>
          </a:p>
          <a:p>
            <a:pPr marL="285750" indent="-285750">
              <a:buChar char="•"/>
            </a:pPr>
            <a:r>
              <a:rPr lang="nl-BE" sz="2400">
                <a:solidFill>
                  <a:schemeClr val="tx1"/>
                </a:solidFill>
                <a:latin typeface="Flanders Art Sans"/>
              </a:rPr>
              <a:t>Onbetaalde schoolfacturen stijgen – betaalachterstand groeit fors</a:t>
            </a:r>
            <a:endParaRPr lang="nl-BE" sz="2400">
              <a:solidFill>
                <a:schemeClr val="tx1"/>
              </a:solidFill>
            </a:endParaRPr>
          </a:p>
          <a:p>
            <a:pPr marL="285750" indent="-285750">
              <a:buChar char="•"/>
            </a:pPr>
            <a:r>
              <a:rPr lang="nl-BE" sz="2400">
                <a:solidFill>
                  <a:schemeClr val="tx1"/>
                </a:solidFill>
                <a:latin typeface="Flanders Art Sans"/>
              </a:rPr>
              <a:t>Verschillen in kosten tussen studierichtingen en scholen met zelfde aanbod</a:t>
            </a:r>
          </a:p>
          <a:p>
            <a:pPr marL="285750" indent="-285750">
              <a:buChar char="•"/>
            </a:pPr>
            <a:r>
              <a:rPr lang="nl-BE" sz="2400">
                <a:solidFill>
                  <a:schemeClr val="tx1"/>
                </a:solidFill>
                <a:latin typeface="Flanders Art Sans"/>
              </a:rPr>
              <a:t>Sociaaleconomische achtergrond blijft barrière</a:t>
            </a:r>
            <a:endParaRPr lang="nl-BE" sz="2400">
              <a:solidFill>
                <a:schemeClr val="tx1"/>
              </a:solidFill>
            </a:endParaRPr>
          </a:p>
          <a:p>
            <a:pPr marL="285750" indent="-285750">
              <a:buChar char="•"/>
            </a:pPr>
            <a:r>
              <a:rPr lang="nl-BE" sz="2400">
                <a:solidFill>
                  <a:schemeClr val="tx1"/>
                </a:solidFill>
                <a:latin typeface="Flanders Art Sans"/>
              </a:rPr>
              <a:t>Digitalisering: ICT is sterkst gestegen kostenpost</a:t>
            </a:r>
            <a:endParaRPr lang="nl-BE" sz="2400">
              <a:solidFill>
                <a:schemeClr val="tx1"/>
              </a:solidFill>
            </a:endParaRPr>
          </a:p>
          <a:p>
            <a:pPr marL="285750" indent="-285750">
              <a:buChar char="•"/>
            </a:pPr>
            <a:r>
              <a:rPr lang="nl-BE" sz="2400">
                <a:solidFill>
                  <a:schemeClr val="tx1"/>
                </a:solidFill>
                <a:latin typeface="Flanders Art Sans"/>
              </a:rPr>
              <a:t>Schoolboeken bij uitgeverijen</a:t>
            </a:r>
            <a:endParaRPr lang="nl-BE" sz="2400">
              <a:solidFill>
                <a:schemeClr val="tx1"/>
              </a:solidFill>
            </a:endParaRPr>
          </a:p>
        </p:txBody>
      </p:sp>
      <p:sp>
        <p:nvSpPr>
          <p:cNvPr id="4" name="Titel 3">
            <a:extLst>
              <a:ext uri="{FF2B5EF4-FFF2-40B4-BE49-F238E27FC236}">
                <a16:creationId xmlns:a16="http://schemas.microsoft.com/office/drawing/2014/main" id="{BED26A77-A617-43C7-8895-8F275341AD68}"/>
              </a:ext>
            </a:extLst>
          </p:cNvPr>
          <p:cNvSpPr>
            <a:spLocks noGrp="1"/>
          </p:cNvSpPr>
          <p:nvPr>
            <p:ph type="ctrTitle"/>
          </p:nvPr>
        </p:nvSpPr>
        <p:spPr/>
        <p:txBody>
          <a:bodyPr>
            <a:normAutofit fontScale="90000"/>
          </a:bodyPr>
          <a:lstStyle/>
          <a:p>
            <a:r>
              <a:rPr lang="nl-BE">
                <a:latin typeface="Flanders Art Sans"/>
              </a:rPr>
              <a:t>Waarom een nieuwe visietekst over schoolkostenbeheersing?</a:t>
            </a:r>
            <a:endParaRPr lang="nl-BE"/>
          </a:p>
        </p:txBody>
      </p:sp>
    </p:spTree>
    <p:extLst>
      <p:ext uri="{BB962C8B-B14F-4D97-AF65-F5344CB8AC3E}">
        <p14:creationId xmlns:p14="http://schemas.microsoft.com/office/powerpoint/2010/main" val="213217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01766150-5B42-0F40-0D14-FF4EFCE7DABE}"/>
              </a:ext>
            </a:extLst>
          </p:cNvPr>
          <p:cNvSpPr>
            <a:spLocks noGrp="1"/>
          </p:cNvSpPr>
          <p:nvPr>
            <p:ph type="body" sz="quarter" idx="14"/>
          </p:nvPr>
        </p:nvSpPr>
        <p:spPr/>
        <p:txBody>
          <a:bodyPr vert="horz" lIns="91440" tIns="45720" rIns="91440" bIns="45720" rtlCol="0" anchor="t">
            <a:normAutofit/>
          </a:bodyPr>
          <a:lstStyle/>
          <a:p>
            <a:pPr marL="342900" indent="-342900">
              <a:buChar char="•"/>
            </a:pPr>
            <a:r>
              <a:rPr lang="nl-NL" sz="2400">
                <a:solidFill>
                  <a:schemeClr val="tx1"/>
                </a:solidFill>
                <a:latin typeface="Flanders Art Sans"/>
              </a:rPr>
              <a:t>Nieuwe speerpunten om te bepleiten naar de overheid</a:t>
            </a:r>
            <a:endParaRPr lang="nl-NL">
              <a:solidFill>
                <a:schemeClr val="tx1"/>
              </a:solidFill>
            </a:endParaRPr>
          </a:p>
          <a:p>
            <a:endParaRPr lang="nl-NL" sz="2400">
              <a:solidFill>
                <a:schemeClr val="tx1"/>
              </a:solidFill>
            </a:endParaRPr>
          </a:p>
          <a:p>
            <a:pPr marL="342900" indent="-342900">
              <a:buChar char="•"/>
            </a:pPr>
            <a:r>
              <a:rPr lang="nl-NL" sz="2400">
                <a:solidFill>
                  <a:schemeClr val="tx1"/>
                </a:solidFill>
                <a:latin typeface="Flanders Art Sans"/>
              </a:rPr>
              <a:t>Basisprincipes  voor proactief en preventief schoolkostenbeleid voor scholen(groepen)</a:t>
            </a:r>
            <a:endParaRPr lang="nl-NL" sz="2400">
              <a:solidFill>
                <a:schemeClr val="tx1"/>
              </a:solidFill>
            </a:endParaRPr>
          </a:p>
        </p:txBody>
      </p:sp>
      <p:sp>
        <p:nvSpPr>
          <p:cNvPr id="4" name="Titel 3">
            <a:extLst>
              <a:ext uri="{FF2B5EF4-FFF2-40B4-BE49-F238E27FC236}">
                <a16:creationId xmlns:a16="http://schemas.microsoft.com/office/drawing/2014/main" id="{CF6E2A6C-97FA-B0C9-7F5D-EDB2547F347C}"/>
              </a:ext>
            </a:extLst>
          </p:cNvPr>
          <p:cNvSpPr>
            <a:spLocks noGrp="1"/>
          </p:cNvSpPr>
          <p:nvPr>
            <p:ph type="ctrTitle"/>
          </p:nvPr>
        </p:nvSpPr>
        <p:spPr/>
        <p:txBody>
          <a:bodyPr/>
          <a:lstStyle/>
          <a:p>
            <a:r>
              <a:rPr lang="nl-NL">
                <a:latin typeface="Flanders Art Sans"/>
              </a:rPr>
              <a:t>Wat is het doel van de visietekst?</a:t>
            </a:r>
            <a:endParaRPr lang="nl-NL"/>
          </a:p>
        </p:txBody>
      </p:sp>
    </p:spTree>
    <p:extLst>
      <p:ext uri="{BB962C8B-B14F-4D97-AF65-F5344CB8AC3E}">
        <p14:creationId xmlns:p14="http://schemas.microsoft.com/office/powerpoint/2010/main" val="970524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8F368D7C-95E0-1AF0-A94F-54C53F73F050}"/>
              </a:ext>
            </a:extLst>
          </p:cNvPr>
          <p:cNvSpPr>
            <a:spLocks noGrp="1"/>
          </p:cNvSpPr>
          <p:nvPr>
            <p:ph type="body" sz="quarter" idx="11"/>
          </p:nvPr>
        </p:nvSpPr>
        <p:spPr>
          <a:xfrm>
            <a:off x="214076" y="1854860"/>
            <a:ext cx="7362782" cy="1099864"/>
          </a:xfrm>
        </p:spPr>
        <p:txBody>
          <a:bodyPr vert="horz" lIns="91440" tIns="45720" rIns="91440" bIns="45720" rtlCol="0" anchor="t">
            <a:normAutofit/>
          </a:bodyPr>
          <a:lstStyle/>
          <a:p>
            <a:r>
              <a:rPr lang="nl-NL">
                <a:latin typeface="Flanders Art Sans"/>
              </a:rPr>
              <a:t>Het verzet tegen maatschappelijke ongelijkheden en een onverdroten inzet voor sociale rechtvaardigheid kenmerkt ons als GO!</a:t>
            </a:r>
            <a:endParaRPr lang="nl-NL"/>
          </a:p>
        </p:txBody>
      </p:sp>
      <p:sp>
        <p:nvSpPr>
          <p:cNvPr id="3" name="Tijdelijke aanduiding voor tekst 2">
            <a:extLst>
              <a:ext uri="{FF2B5EF4-FFF2-40B4-BE49-F238E27FC236}">
                <a16:creationId xmlns:a16="http://schemas.microsoft.com/office/drawing/2014/main" id="{B4DCE270-1F05-FB9A-0C3C-5A19157487BB}"/>
              </a:ext>
            </a:extLst>
          </p:cNvPr>
          <p:cNvSpPr>
            <a:spLocks noGrp="1"/>
          </p:cNvSpPr>
          <p:nvPr>
            <p:ph type="body" sz="quarter" idx="14"/>
          </p:nvPr>
        </p:nvSpPr>
        <p:spPr>
          <a:xfrm>
            <a:off x="211664" y="3543517"/>
            <a:ext cx="10651210" cy="2385442"/>
          </a:xfrm>
        </p:spPr>
        <p:txBody>
          <a:bodyPr vert="horz" lIns="91440" tIns="45720" rIns="91440" bIns="45720" rtlCol="0" anchor="t">
            <a:normAutofit/>
          </a:bodyPr>
          <a:lstStyle/>
          <a:p>
            <a:r>
              <a:rPr lang="nl-NL" sz="2400">
                <a:solidFill>
                  <a:schemeClr val="tx1"/>
                </a:solidFill>
                <a:latin typeface="Flanders Art Sans"/>
              </a:rPr>
              <a:t>We dromen van een inclusieve samenleving waarin iedereen evenwaardig kan en mag deelnemen, ongeacht zijn achtergrond of beperking, en dus ook ongeacht financiële draagkracht.</a:t>
            </a:r>
          </a:p>
        </p:txBody>
      </p:sp>
      <p:sp>
        <p:nvSpPr>
          <p:cNvPr id="4" name="Titel 3">
            <a:extLst>
              <a:ext uri="{FF2B5EF4-FFF2-40B4-BE49-F238E27FC236}">
                <a16:creationId xmlns:a16="http://schemas.microsoft.com/office/drawing/2014/main" id="{1FD52459-1F91-4E71-ADC4-00E015706F24}"/>
              </a:ext>
            </a:extLst>
          </p:cNvPr>
          <p:cNvSpPr>
            <a:spLocks noGrp="1"/>
          </p:cNvSpPr>
          <p:nvPr>
            <p:ph type="ctrTitle"/>
          </p:nvPr>
        </p:nvSpPr>
        <p:spPr/>
        <p:txBody>
          <a:bodyPr/>
          <a:lstStyle/>
          <a:p>
            <a:r>
              <a:rPr lang="nl-NL">
                <a:latin typeface="Flanders Art Sans"/>
              </a:rPr>
              <a:t>Waar dromen we van?</a:t>
            </a:r>
            <a:endParaRPr lang="nl-NL"/>
          </a:p>
        </p:txBody>
      </p:sp>
    </p:spTree>
    <p:extLst>
      <p:ext uri="{BB962C8B-B14F-4D97-AF65-F5344CB8AC3E}">
        <p14:creationId xmlns:p14="http://schemas.microsoft.com/office/powerpoint/2010/main" val="41797214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F6316A43-7CC6-FAB7-BDE1-94C5010DE36B}"/>
              </a:ext>
            </a:extLst>
          </p:cNvPr>
          <p:cNvSpPr>
            <a:spLocks noGrp="1"/>
          </p:cNvSpPr>
          <p:nvPr>
            <p:ph type="body" sz="quarter" idx="14"/>
          </p:nvPr>
        </p:nvSpPr>
        <p:spPr>
          <a:xfrm>
            <a:off x="208947" y="1853314"/>
            <a:ext cx="10651210" cy="4681049"/>
          </a:xfrm>
        </p:spPr>
        <p:txBody>
          <a:bodyPr vert="horz" lIns="91440" tIns="45720" rIns="91440" bIns="45720" rtlCol="0" anchor="t">
            <a:normAutofit lnSpcReduction="10000"/>
          </a:bodyPr>
          <a:lstStyle/>
          <a:p>
            <a:pPr marL="285750" indent="-285750">
              <a:buChar char="•"/>
            </a:pPr>
            <a:r>
              <a:rPr lang="nl-NL" sz="1800">
                <a:solidFill>
                  <a:schemeClr val="tx1"/>
                </a:solidFill>
                <a:latin typeface="Flanders Art Sans"/>
              </a:rPr>
              <a:t>Onbetaalde schoolfacturen zijn een symptoom van kansarmoede</a:t>
            </a:r>
          </a:p>
          <a:p>
            <a:pPr marL="971550" lvl="1"/>
            <a:r>
              <a:rPr lang="nl-NL" sz="1800">
                <a:solidFill>
                  <a:schemeClr val="tx1"/>
                </a:solidFill>
                <a:latin typeface="Flanders Art Sans"/>
              </a:rPr>
              <a:t>Een studie van personen in schuldbemiddeling: schoolfactuur blijkt meestal de eerste die wordt betaald</a:t>
            </a:r>
          </a:p>
          <a:p>
            <a:pPr marL="971550" lvl="1"/>
            <a:r>
              <a:rPr lang="nl-NL" sz="1800">
                <a:solidFill>
                  <a:schemeClr val="tx1"/>
                </a:solidFill>
                <a:latin typeface="Flanders Art Sans"/>
              </a:rPr>
              <a:t>Als de factuur niet meer betaald kan worden is er een zwaar onderliggend probleem: armoede</a:t>
            </a:r>
          </a:p>
          <a:p>
            <a:pPr marL="285750" indent="-285750">
              <a:buFont typeface="Arial" panose="020B0604020202020204" pitchFamily="34" charset="0"/>
              <a:buChar char="•"/>
            </a:pPr>
            <a:r>
              <a:rPr lang="nl-NL" sz="1800">
                <a:solidFill>
                  <a:schemeClr val="tx1"/>
                </a:solidFill>
                <a:latin typeface="Flanders Art Sans"/>
              </a:rPr>
              <a:t>Studiekosten verhinderen gelijke kansen</a:t>
            </a:r>
          </a:p>
          <a:p>
            <a:pPr marL="971550" lvl="1"/>
            <a:r>
              <a:rPr lang="nl-NL" sz="1800">
                <a:solidFill>
                  <a:schemeClr val="tx1"/>
                </a:solidFill>
                <a:latin typeface="Flanders Art Sans"/>
              </a:rPr>
              <a:t>Verschillen in kostprijs tussen studierichtingen bepaalt studiekeuze</a:t>
            </a:r>
          </a:p>
          <a:p>
            <a:pPr marL="971550" lvl="1"/>
            <a:r>
              <a:rPr lang="nl-NL" sz="1800">
                <a:solidFill>
                  <a:schemeClr val="tx1"/>
                </a:solidFill>
                <a:latin typeface="Flanders Art Sans"/>
              </a:rPr>
              <a:t>Verschillen tussen scholen met gelijkaardig aanbod (grote scholen 700+ </a:t>
            </a:r>
            <a:r>
              <a:rPr lang="nl-NL" sz="1800" err="1">
                <a:solidFill>
                  <a:schemeClr val="tx1"/>
                </a:solidFill>
                <a:latin typeface="Flanders Art Sans"/>
              </a:rPr>
              <a:t>lln</a:t>
            </a:r>
            <a:r>
              <a:rPr lang="nl-NL" sz="1800">
                <a:solidFill>
                  <a:schemeClr val="tx1"/>
                </a:solidFill>
                <a:latin typeface="Flanders Art Sans"/>
              </a:rPr>
              <a:t> versus kleine scholen -400 </a:t>
            </a:r>
            <a:r>
              <a:rPr lang="nl-NL" sz="1800" err="1">
                <a:solidFill>
                  <a:schemeClr val="tx1"/>
                </a:solidFill>
                <a:latin typeface="Flanders Art Sans"/>
              </a:rPr>
              <a:t>lln</a:t>
            </a:r>
            <a:r>
              <a:rPr lang="nl-NL" sz="1800">
                <a:solidFill>
                  <a:schemeClr val="tx1"/>
                </a:solidFill>
                <a:latin typeface="Flanders Art Sans"/>
              </a:rPr>
              <a:t> )</a:t>
            </a:r>
            <a:endParaRPr lang="nl-NL" sz="1800">
              <a:solidFill>
                <a:schemeClr val="tx1"/>
              </a:solidFill>
            </a:endParaRPr>
          </a:p>
          <a:p>
            <a:pPr marL="285750" indent="-285750">
              <a:buFont typeface="Arial" panose="020B0604020202020204" pitchFamily="34" charset="0"/>
              <a:buChar char="•"/>
            </a:pPr>
            <a:r>
              <a:rPr lang="nl-NL" sz="1800">
                <a:solidFill>
                  <a:schemeClr val="tx1"/>
                </a:solidFill>
                <a:latin typeface="Flanders Art Sans"/>
              </a:rPr>
              <a:t>Verschillen tussen onderwijsnetten: gemengd beeld</a:t>
            </a:r>
            <a:endParaRPr lang="en-US" sz="1800">
              <a:solidFill>
                <a:schemeClr val="tx1"/>
              </a:solidFill>
              <a:latin typeface="Flanders Art Sans"/>
            </a:endParaRPr>
          </a:p>
          <a:p>
            <a:pPr marL="742950" lvl="2" indent="-285750">
              <a:spcBef>
                <a:spcPts val="1000"/>
              </a:spcBef>
            </a:pPr>
            <a:r>
              <a:rPr lang="nl-NL" sz="1800">
                <a:solidFill>
                  <a:schemeClr val="tx1"/>
                </a:solidFill>
                <a:latin typeface="Flanders Art Sans"/>
              </a:rPr>
              <a:t>Kleuteronderwijs: GO! Vrij laag maar wel hoge uitgaven aan steunactiviteiten en schoolactiviteiten</a:t>
            </a:r>
          </a:p>
          <a:p>
            <a:pPr marL="742950" lvl="2" indent="-285750">
              <a:spcBef>
                <a:spcPts val="1000"/>
              </a:spcBef>
            </a:pPr>
            <a:r>
              <a:rPr lang="nl-NL" sz="1800">
                <a:solidFill>
                  <a:schemeClr val="tx1"/>
                </a:solidFill>
                <a:latin typeface="Flanders Art Sans"/>
              </a:rPr>
              <a:t>Lager onderwijs: vrij onderwijs is de duurste</a:t>
            </a:r>
          </a:p>
          <a:p>
            <a:pPr marL="742950" lvl="2" indent="-285750">
              <a:spcBef>
                <a:spcPts val="1000"/>
              </a:spcBef>
            </a:pPr>
            <a:r>
              <a:rPr lang="nl-NL" sz="1800">
                <a:solidFill>
                  <a:schemeClr val="tx1"/>
                </a:solidFill>
                <a:latin typeface="Flanders Art Sans"/>
              </a:rPr>
              <a:t>1ste graad SO: studiekosten laagste in GO! maar veel meerdaagse schoolreizen en hogere bedragen voor steunactiviteiten</a:t>
            </a:r>
          </a:p>
          <a:p>
            <a:pPr marL="742950" lvl="2" indent="-285750">
              <a:spcBef>
                <a:spcPts val="1000"/>
              </a:spcBef>
            </a:pPr>
            <a:r>
              <a:rPr lang="nl-NL" sz="1800">
                <a:solidFill>
                  <a:schemeClr val="tx1"/>
                </a:solidFill>
                <a:latin typeface="Flanders Art Sans"/>
              </a:rPr>
              <a:t>2de en 3de graad: met vervoerskosten is het vrij onderwijs de duurste, zonder vervoerskosten is het GO! de duurste.</a:t>
            </a:r>
          </a:p>
          <a:p>
            <a:pPr marL="342900" indent="-342900"/>
            <a:endParaRPr lang="nl-NL" sz="2000">
              <a:latin typeface="Flanders Art Sans"/>
            </a:endParaRPr>
          </a:p>
          <a:p>
            <a:pPr marL="971550" lvl="1"/>
            <a:endParaRPr lang="nl-NL" sz="1600">
              <a:latin typeface="Flanders Art Sans"/>
            </a:endParaRPr>
          </a:p>
          <a:p>
            <a:pPr marL="971550" lvl="1"/>
            <a:endParaRPr lang="nl-NL">
              <a:latin typeface="Flanders Art Sans"/>
            </a:endParaRPr>
          </a:p>
          <a:p>
            <a:pPr marL="971550" lvl="1"/>
            <a:endParaRPr lang="nl-NL" sz="1600">
              <a:latin typeface="Flanders Art Sans"/>
            </a:endParaRPr>
          </a:p>
        </p:txBody>
      </p:sp>
      <p:sp>
        <p:nvSpPr>
          <p:cNvPr id="4" name="Titel 3">
            <a:extLst>
              <a:ext uri="{FF2B5EF4-FFF2-40B4-BE49-F238E27FC236}">
                <a16:creationId xmlns:a16="http://schemas.microsoft.com/office/drawing/2014/main" id="{345A54DC-4062-A169-B938-93A20882E00F}"/>
              </a:ext>
            </a:extLst>
          </p:cNvPr>
          <p:cNvSpPr>
            <a:spLocks noGrp="1"/>
          </p:cNvSpPr>
          <p:nvPr>
            <p:ph type="ctrTitle"/>
          </p:nvPr>
        </p:nvSpPr>
        <p:spPr/>
        <p:txBody>
          <a:bodyPr/>
          <a:lstStyle/>
          <a:p>
            <a:r>
              <a:rPr lang="nl-NL">
                <a:latin typeface="Flanders Art Sans"/>
              </a:rPr>
              <a:t>Onderzoek in de visietekst</a:t>
            </a:r>
            <a:endParaRPr lang="nl-NL"/>
          </a:p>
        </p:txBody>
      </p:sp>
    </p:spTree>
    <p:extLst>
      <p:ext uri="{BB962C8B-B14F-4D97-AF65-F5344CB8AC3E}">
        <p14:creationId xmlns:p14="http://schemas.microsoft.com/office/powerpoint/2010/main" val="4124271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A2646C03-2DCD-9C9A-1A6F-8EA9DD0E6134}"/>
              </a:ext>
            </a:extLst>
          </p:cNvPr>
          <p:cNvSpPr>
            <a:spLocks noGrp="1"/>
          </p:cNvSpPr>
          <p:nvPr>
            <p:ph type="body" sz="quarter" idx="14"/>
          </p:nvPr>
        </p:nvSpPr>
        <p:spPr>
          <a:xfrm>
            <a:off x="208947" y="2085654"/>
            <a:ext cx="10651210" cy="2950272"/>
          </a:xfrm>
        </p:spPr>
        <p:txBody>
          <a:bodyPr vert="horz" lIns="91440" tIns="45720" rIns="91440" bIns="45720" rtlCol="0" anchor="t">
            <a:noAutofit/>
          </a:bodyPr>
          <a:lstStyle/>
          <a:p>
            <a:pPr marL="285750" indent="-285750">
              <a:buChar char="•"/>
            </a:pPr>
            <a:r>
              <a:rPr lang="nl-NL" sz="2400">
                <a:solidFill>
                  <a:schemeClr val="tx1"/>
                </a:solidFill>
                <a:latin typeface="Flanders Art Sans"/>
              </a:rPr>
              <a:t>Scherpe en minder scherpe maximumfactuur</a:t>
            </a:r>
            <a:endParaRPr lang="nl-NL" sz="2400">
              <a:solidFill>
                <a:schemeClr val="tx1"/>
              </a:solidFill>
            </a:endParaRPr>
          </a:p>
          <a:p>
            <a:pPr marL="285750" indent="-285750">
              <a:buChar char="•"/>
            </a:pPr>
            <a:r>
              <a:rPr lang="nl-NL" sz="2400">
                <a:solidFill>
                  <a:schemeClr val="tx1"/>
                </a:solidFill>
                <a:latin typeface="Flanders Art Sans"/>
              </a:rPr>
              <a:t>Bijdrageregeling voor andere diensten in het basisonderwijs</a:t>
            </a:r>
          </a:p>
          <a:p>
            <a:pPr marL="285750" indent="-285750">
              <a:buChar char="•"/>
            </a:pPr>
            <a:r>
              <a:rPr lang="nl-NL" sz="2400">
                <a:solidFill>
                  <a:schemeClr val="tx1"/>
                </a:solidFill>
                <a:latin typeface="Flanders Art Sans"/>
              </a:rPr>
              <a:t>Gratis ter beschikking stellen van materiaal in het basisonderwijs: 44% van de ouders geeft aan materiaal te kopen dat kosteloos zou moeten zijn</a:t>
            </a:r>
          </a:p>
          <a:p>
            <a:pPr marL="285750" indent="-285750">
              <a:buChar char="•"/>
            </a:pPr>
            <a:r>
              <a:rPr lang="nl-NL" sz="2400">
                <a:solidFill>
                  <a:schemeClr val="tx1"/>
                </a:solidFill>
                <a:latin typeface="Flanders Art Sans"/>
              </a:rPr>
              <a:t>De schooltoelage basis en secundair onderwijs: toelage dekt de mediaanstudiekost niet</a:t>
            </a:r>
            <a:endParaRPr lang="nl-NL" sz="2400">
              <a:solidFill>
                <a:schemeClr val="tx1"/>
              </a:solidFill>
            </a:endParaRPr>
          </a:p>
        </p:txBody>
      </p:sp>
      <p:sp>
        <p:nvSpPr>
          <p:cNvPr id="4" name="Titel 3">
            <a:extLst>
              <a:ext uri="{FF2B5EF4-FFF2-40B4-BE49-F238E27FC236}">
                <a16:creationId xmlns:a16="http://schemas.microsoft.com/office/drawing/2014/main" id="{5278CCAF-DDE9-373F-9AE3-CDAF0DE6E06E}"/>
              </a:ext>
            </a:extLst>
          </p:cNvPr>
          <p:cNvSpPr>
            <a:spLocks noGrp="1"/>
          </p:cNvSpPr>
          <p:nvPr>
            <p:ph type="ctrTitle"/>
          </p:nvPr>
        </p:nvSpPr>
        <p:spPr/>
        <p:txBody>
          <a:bodyPr/>
          <a:lstStyle/>
          <a:p>
            <a:r>
              <a:rPr lang="nl-NL">
                <a:latin typeface="Flanders Art Sans"/>
              </a:rPr>
              <a:t>Wat doet de overheid?</a:t>
            </a:r>
            <a:endParaRPr lang="nl-NL"/>
          </a:p>
        </p:txBody>
      </p:sp>
    </p:spTree>
    <p:extLst>
      <p:ext uri="{BB962C8B-B14F-4D97-AF65-F5344CB8AC3E}">
        <p14:creationId xmlns:p14="http://schemas.microsoft.com/office/powerpoint/2010/main" val="37011215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D7CEC000-E4B4-8AB6-C7E5-6A8B31D05657}"/>
              </a:ext>
            </a:extLst>
          </p:cNvPr>
          <p:cNvSpPr>
            <a:spLocks noGrp="1"/>
          </p:cNvSpPr>
          <p:nvPr>
            <p:ph type="body" sz="quarter" idx="14"/>
          </p:nvPr>
        </p:nvSpPr>
        <p:spPr>
          <a:xfrm>
            <a:off x="208947" y="1962364"/>
            <a:ext cx="10651210" cy="4191856"/>
          </a:xfrm>
        </p:spPr>
        <p:txBody>
          <a:bodyPr vert="horz" lIns="91440" tIns="45720" rIns="91440" bIns="45720" rtlCol="0" anchor="t">
            <a:normAutofit lnSpcReduction="10000"/>
          </a:bodyPr>
          <a:lstStyle/>
          <a:p>
            <a:pPr marL="285750" indent="-285750">
              <a:buFont typeface="Arial,Sans-Serif"/>
              <a:buChar char="•"/>
            </a:pPr>
            <a:r>
              <a:rPr lang="nl-NL" sz="2400">
                <a:solidFill>
                  <a:schemeClr val="tx1"/>
                </a:solidFill>
                <a:latin typeface="Flanders Art Sans"/>
              </a:rPr>
              <a:t>De maximumfactuur uitbreiden</a:t>
            </a:r>
          </a:p>
          <a:p>
            <a:pPr marL="971550" lvl="1" indent="-285750">
              <a:buFont typeface="Arial,Sans-Serif"/>
              <a:buChar char="•"/>
            </a:pPr>
            <a:r>
              <a:rPr lang="nl-NL" sz="2400">
                <a:solidFill>
                  <a:schemeClr val="tx1"/>
                </a:solidFill>
                <a:latin typeface="Flanders Art Sans"/>
              </a:rPr>
              <a:t>Een minder scherpe maximumfactuur in de eerste graad van het secundair onderwijs</a:t>
            </a:r>
          </a:p>
          <a:p>
            <a:pPr marL="971550" lvl="1" indent="-285750">
              <a:buFont typeface="Arial,Sans-Serif"/>
              <a:buChar char="•"/>
            </a:pPr>
            <a:r>
              <a:rPr lang="nl-NL" sz="2400">
                <a:solidFill>
                  <a:schemeClr val="tx1"/>
                </a:solidFill>
                <a:latin typeface="Flanders Art Sans"/>
              </a:rPr>
              <a:t>En verkennen hoe dit kan uitbreiden naar alle graden</a:t>
            </a:r>
          </a:p>
          <a:p>
            <a:pPr marL="971550" lvl="1" indent="-285750">
              <a:buFont typeface="Arial,Sans-Serif"/>
              <a:buChar char="•"/>
            </a:pPr>
            <a:r>
              <a:rPr lang="nl-NL" sz="2400">
                <a:solidFill>
                  <a:schemeClr val="tx1"/>
                </a:solidFill>
                <a:latin typeface="Flanders Art Sans"/>
              </a:rPr>
              <a:t>Werkingsmiddelen mogen nooit gehypothekeerd worden</a:t>
            </a:r>
            <a:endParaRPr lang="en-US" sz="2400">
              <a:solidFill>
                <a:schemeClr val="tx1"/>
              </a:solidFill>
              <a:latin typeface="Flanders Art Sans"/>
            </a:endParaRPr>
          </a:p>
          <a:p>
            <a:pPr marL="285750" indent="-285750">
              <a:buChar char="•"/>
            </a:pPr>
            <a:r>
              <a:rPr lang="nl-NL" sz="2400">
                <a:solidFill>
                  <a:schemeClr val="tx1"/>
                </a:solidFill>
                <a:latin typeface="Flanders Art Sans"/>
              </a:rPr>
              <a:t>Schooltoelage afstemmen op studiekost voor laagste inkomens</a:t>
            </a:r>
          </a:p>
          <a:p>
            <a:pPr marL="285750" indent="-285750">
              <a:buChar char="•"/>
            </a:pPr>
            <a:r>
              <a:rPr lang="nl-NL" sz="2400">
                <a:solidFill>
                  <a:schemeClr val="tx1"/>
                </a:solidFill>
                <a:latin typeface="Flanders Art Sans"/>
              </a:rPr>
              <a:t>Piste van gratis en gezonde maaltijden onderzoeken in het kleuter- en eerste drie jaren van het lager onderwijs</a:t>
            </a:r>
          </a:p>
          <a:p>
            <a:pPr marL="285750" indent="-285750">
              <a:buChar char="•"/>
            </a:pPr>
            <a:r>
              <a:rPr lang="nl-NL" sz="2400">
                <a:solidFill>
                  <a:schemeClr val="tx1"/>
                </a:solidFill>
                <a:latin typeface="Flanders Art Sans"/>
              </a:rPr>
              <a:t>Vijfjaarlijkse monitoring van studiekosten</a:t>
            </a:r>
            <a:endParaRPr lang="nl-NL" sz="2400">
              <a:solidFill>
                <a:schemeClr val="tx1"/>
              </a:solidFill>
            </a:endParaRPr>
          </a:p>
          <a:p>
            <a:pPr marL="285750" indent="-285750">
              <a:buChar char="•"/>
            </a:pPr>
            <a:r>
              <a:rPr lang="nl-NL" sz="2400">
                <a:solidFill>
                  <a:schemeClr val="tx1"/>
                </a:solidFill>
                <a:latin typeface="Flanders Art Sans"/>
              </a:rPr>
              <a:t>Passensystemen mogen niet de plaats innemen van een duurzame en structurele aanpak tegen ongelijkheid</a:t>
            </a:r>
            <a:endParaRPr lang="nl-NL" sz="2400">
              <a:solidFill>
                <a:schemeClr val="tx1"/>
              </a:solidFill>
            </a:endParaRPr>
          </a:p>
          <a:p>
            <a:endParaRPr lang="nl-NL"/>
          </a:p>
        </p:txBody>
      </p:sp>
      <p:sp>
        <p:nvSpPr>
          <p:cNvPr id="4" name="Titel 3">
            <a:extLst>
              <a:ext uri="{FF2B5EF4-FFF2-40B4-BE49-F238E27FC236}">
                <a16:creationId xmlns:a16="http://schemas.microsoft.com/office/drawing/2014/main" id="{55C75B87-CFDA-2B09-5A5A-A3547CA88957}"/>
              </a:ext>
            </a:extLst>
          </p:cNvPr>
          <p:cNvSpPr>
            <a:spLocks noGrp="1"/>
          </p:cNvSpPr>
          <p:nvPr>
            <p:ph type="ctrTitle"/>
          </p:nvPr>
        </p:nvSpPr>
        <p:spPr/>
        <p:txBody>
          <a:bodyPr>
            <a:normAutofit fontScale="90000"/>
          </a:bodyPr>
          <a:lstStyle/>
          <a:p>
            <a:r>
              <a:rPr lang="nl-NL">
                <a:latin typeface="Flanders Art Sans"/>
              </a:rPr>
              <a:t>Wat willen we dat de overheid nog doet?</a:t>
            </a:r>
            <a:endParaRPr lang="nl-NL"/>
          </a:p>
        </p:txBody>
      </p:sp>
    </p:spTree>
    <p:extLst>
      <p:ext uri="{BB962C8B-B14F-4D97-AF65-F5344CB8AC3E}">
        <p14:creationId xmlns:p14="http://schemas.microsoft.com/office/powerpoint/2010/main" val="39200912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E3D54B72-0AC7-50D6-5300-851E86C6D11D}"/>
              </a:ext>
            </a:extLst>
          </p:cNvPr>
          <p:cNvSpPr>
            <a:spLocks noGrp="1"/>
          </p:cNvSpPr>
          <p:nvPr>
            <p:ph type="body" sz="quarter" idx="11"/>
          </p:nvPr>
        </p:nvSpPr>
        <p:spPr/>
        <p:txBody>
          <a:bodyPr vert="horz" lIns="91440" tIns="45720" rIns="91440" bIns="45720" rtlCol="0" anchor="t">
            <a:normAutofit/>
          </a:bodyPr>
          <a:lstStyle/>
          <a:p>
            <a:r>
              <a:rPr lang="nl-NL" err="1">
                <a:latin typeface="Flanders Art Sans"/>
              </a:rPr>
              <a:t>Mindshift</a:t>
            </a:r>
            <a:r>
              <a:rPr lang="nl-NL">
                <a:latin typeface="Flanders Art Sans"/>
              </a:rPr>
              <a:t> en communicatie</a:t>
            </a:r>
            <a:endParaRPr lang="nl-NL"/>
          </a:p>
        </p:txBody>
      </p:sp>
      <p:sp>
        <p:nvSpPr>
          <p:cNvPr id="3" name="Tijdelijke aanduiding voor tekst 2">
            <a:extLst>
              <a:ext uri="{FF2B5EF4-FFF2-40B4-BE49-F238E27FC236}">
                <a16:creationId xmlns:a16="http://schemas.microsoft.com/office/drawing/2014/main" id="{07F7FDB6-96C8-E4FE-F336-A7DDDECB681D}"/>
              </a:ext>
            </a:extLst>
          </p:cNvPr>
          <p:cNvSpPr>
            <a:spLocks noGrp="1"/>
          </p:cNvSpPr>
          <p:nvPr>
            <p:ph type="body" sz="quarter" idx="14"/>
          </p:nvPr>
        </p:nvSpPr>
        <p:spPr>
          <a:xfrm>
            <a:off x="208947" y="2650484"/>
            <a:ext cx="10651210" cy="3279145"/>
          </a:xfrm>
        </p:spPr>
        <p:txBody>
          <a:bodyPr vert="horz" lIns="91440" tIns="45720" rIns="91440" bIns="45720" rtlCol="0" anchor="t">
            <a:normAutofit lnSpcReduction="10000"/>
          </a:bodyPr>
          <a:lstStyle/>
          <a:p>
            <a:r>
              <a:rPr lang="nl-NL" sz="2400">
                <a:solidFill>
                  <a:schemeClr val="tx1"/>
                </a:solidFill>
                <a:latin typeface="Flanders Art Sans"/>
              </a:rPr>
              <a:t>De hele organisatie kent het belang ervan</a:t>
            </a:r>
          </a:p>
          <a:p>
            <a:r>
              <a:rPr lang="nl-NL" sz="2400">
                <a:solidFill>
                  <a:schemeClr val="tx1"/>
                </a:solidFill>
                <a:latin typeface="Flanders Art Sans"/>
              </a:rPr>
              <a:t>Inlevingsvermogen voor leefwereld van mensen in armoede</a:t>
            </a:r>
          </a:p>
          <a:p>
            <a:r>
              <a:rPr lang="nl-NL" sz="2400">
                <a:solidFill>
                  <a:schemeClr val="tx1"/>
                </a:solidFill>
                <a:latin typeface="Flanders Art Sans"/>
              </a:rPr>
              <a:t>Waar kunnen ouders zich aan verwachten: kosten omschrijven, hoe ze te betalen en wie kan je aanspreken bij moeilijkheden (vb. brochure)</a:t>
            </a:r>
          </a:p>
          <a:p>
            <a:r>
              <a:rPr lang="nl-NL" sz="2400">
                <a:solidFill>
                  <a:schemeClr val="tx1"/>
                </a:solidFill>
                <a:latin typeface="Flanders Art Sans"/>
              </a:rPr>
              <a:t>Sterk inschrijvingsteam en een warm onthaal: inschrijvingsgesprek is het eerste contact met ouders</a:t>
            </a:r>
          </a:p>
          <a:p>
            <a:r>
              <a:rPr lang="nl-NL" sz="2400">
                <a:solidFill>
                  <a:schemeClr val="tx1"/>
                </a:solidFill>
                <a:latin typeface="Flanders Art Sans"/>
              </a:rPr>
              <a:t>Vertrouwenspersoon bij onbetaalde rekeningen (verplicht in SO, niet in </a:t>
            </a:r>
            <a:r>
              <a:rPr lang="nl-NL" sz="2400" err="1">
                <a:solidFill>
                  <a:schemeClr val="tx1"/>
                </a:solidFill>
                <a:latin typeface="Flanders Art Sans"/>
              </a:rPr>
              <a:t>BaO</a:t>
            </a:r>
            <a:r>
              <a:rPr lang="nl-NL" sz="2400">
                <a:solidFill>
                  <a:schemeClr val="tx1"/>
                </a:solidFill>
                <a:latin typeface="Flanders Art Sans"/>
              </a:rPr>
              <a:t>)</a:t>
            </a:r>
          </a:p>
          <a:p>
            <a:r>
              <a:rPr lang="nl-NL" sz="2400">
                <a:solidFill>
                  <a:schemeClr val="tx1"/>
                </a:solidFill>
                <a:latin typeface="Flanders Art Sans"/>
              </a:rPr>
              <a:t>Geen communicatie via het kind</a:t>
            </a:r>
          </a:p>
          <a:p>
            <a:endParaRPr lang="nl-NL"/>
          </a:p>
        </p:txBody>
      </p:sp>
      <p:sp>
        <p:nvSpPr>
          <p:cNvPr id="4" name="Titel 3">
            <a:extLst>
              <a:ext uri="{FF2B5EF4-FFF2-40B4-BE49-F238E27FC236}">
                <a16:creationId xmlns:a16="http://schemas.microsoft.com/office/drawing/2014/main" id="{7CE4228F-F6AB-7105-D4FF-9C42E8D85739}"/>
              </a:ext>
            </a:extLst>
          </p:cNvPr>
          <p:cNvSpPr>
            <a:spLocks noGrp="1"/>
          </p:cNvSpPr>
          <p:nvPr>
            <p:ph type="ctrTitle"/>
          </p:nvPr>
        </p:nvSpPr>
        <p:spPr/>
        <p:txBody>
          <a:bodyPr>
            <a:normAutofit/>
          </a:bodyPr>
          <a:lstStyle/>
          <a:p>
            <a:r>
              <a:rPr lang="nl-NL">
                <a:latin typeface="Flanders Art Sans"/>
              </a:rPr>
              <a:t>Wat doen scholen en scholengroepen?</a:t>
            </a:r>
            <a:endParaRPr lang="nl-NL"/>
          </a:p>
        </p:txBody>
      </p:sp>
    </p:spTree>
    <p:extLst>
      <p:ext uri="{BB962C8B-B14F-4D97-AF65-F5344CB8AC3E}">
        <p14:creationId xmlns:p14="http://schemas.microsoft.com/office/powerpoint/2010/main" val="41375955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13F17297-7B25-30D5-CABD-000D1EEE9FCF}"/>
              </a:ext>
            </a:extLst>
          </p:cNvPr>
          <p:cNvSpPr>
            <a:spLocks noGrp="1"/>
          </p:cNvSpPr>
          <p:nvPr>
            <p:ph type="body" sz="quarter" idx="11"/>
          </p:nvPr>
        </p:nvSpPr>
        <p:spPr>
          <a:xfrm>
            <a:off x="208947" y="1368554"/>
            <a:ext cx="7362782" cy="431650"/>
          </a:xfrm>
        </p:spPr>
        <p:txBody>
          <a:bodyPr vert="horz" lIns="91440" tIns="45720" rIns="91440" bIns="45720" rtlCol="0" anchor="t">
            <a:normAutofit/>
          </a:bodyPr>
          <a:lstStyle/>
          <a:p>
            <a:r>
              <a:rPr lang="nl-NL"/>
              <a:t>Belangrijke principes in schoolkostenbeheersing</a:t>
            </a:r>
          </a:p>
          <a:p>
            <a:endParaRPr lang="nl-NL"/>
          </a:p>
        </p:txBody>
      </p:sp>
      <p:sp>
        <p:nvSpPr>
          <p:cNvPr id="3" name="Tijdelijke aanduiding voor tekst 2">
            <a:extLst>
              <a:ext uri="{FF2B5EF4-FFF2-40B4-BE49-F238E27FC236}">
                <a16:creationId xmlns:a16="http://schemas.microsoft.com/office/drawing/2014/main" id="{2F7EB0E4-599E-568D-DE93-2D488A448AB3}"/>
              </a:ext>
            </a:extLst>
          </p:cNvPr>
          <p:cNvSpPr>
            <a:spLocks noGrp="1"/>
          </p:cNvSpPr>
          <p:nvPr>
            <p:ph type="body" sz="quarter" idx="14"/>
          </p:nvPr>
        </p:nvSpPr>
        <p:spPr>
          <a:xfrm>
            <a:off x="352785" y="2105953"/>
            <a:ext cx="10651210" cy="3504923"/>
          </a:xfrm>
        </p:spPr>
        <p:txBody>
          <a:bodyPr vert="horz" lIns="91440" tIns="45720" rIns="91440" bIns="45720" rtlCol="0" anchor="t">
            <a:noAutofit/>
          </a:bodyPr>
          <a:lstStyle/>
          <a:p>
            <a:r>
              <a:rPr lang="nl-NL" sz="2000">
                <a:solidFill>
                  <a:schemeClr val="tx1"/>
                </a:solidFill>
                <a:latin typeface="Flanders Art Sans"/>
              </a:rPr>
              <a:t>Doel: elke leerling schoolboeken op 1 september</a:t>
            </a:r>
            <a:endParaRPr lang="en-US" sz="2000">
              <a:solidFill>
                <a:schemeClr val="tx1"/>
              </a:solidFill>
              <a:latin typeface="Flanders Art Sans"/>
            </a:endParaRPr>
          </a:p>
          <a:p>
            <a:r>
              <a:rPr lang="nl-NL" sz="2000">
                <a:solidFill>
                  <a:schemeClr val="tx1"/>
                </a:solidFill>
                <a:latin typeface="Flanders Art Sans"/>
              </a:rPr>
              <a:t>Ouders kopen rechtstreeks bij de uitgeverijen:</a:t>
            </a:r>
          </a:p>
          <a:p>
            <a:r>
              <a:rPr lang="nl-NL" sz="2000">
                <a:solidFill>
                  <a:schemeClr val="tx1"/>
                </a:solidFill>
                <a:latin typeface="Flanders Art Sans"/>
              </a:rPr>
              <a:t>- duidelijke afspraken maken met de uitgeverijen over een redelijke kostprijs</a:t>
            </a:r>
          </a:p>
          <a:p>
            <a:r>
              <a:rPr lang="nl-NL" sz="2000">
                <a:solidFill>
                  <a:schemeClr val="tx1"/>
                </a:solidFill>
                <a:latin typeface="Flanders Art Sans"/>
              </a:rPr>
              <a:t>- Aantal pakketten zelf voorzien voor die leerlingen die het nodig hebben</a:t>
            </a:r>
          </a:p>
          <a:p>
            <a:r>
              <a:rPr lang="nl-NL" sz="2000">
                <a:solidFill>
                  <a:schemeClr val="tx1"/>
                </a:solidFill>
                <a:latin typeface="Flanders Art Sans"/>
              </a:rPr>
              <a:t>- Respectvolle klantendienst van de uitgeverij</a:t>
            </a:r>
          </a:p>
          <a:p>
            <a:r>
              <a:rPr lang="nl-NL" sz="2000">
                <a:solidFill>
                  <a:schemeClr val="tx1"/>
                </a:solidFill>
                <a:latin typeface="Flanders Art Sans"/>
              </a:rPr>
              <a:t>- Gespreide betaling en afbetalingsplan zonder extra kosten</a:t>
            </a:r>
          </a:p>
          <a:p>
            <a:r>
              <a:rPr lang="nl-NL" sz="2000">
                <a:solidFill>
                  <a:schemeClr val="tx1"/>
                </a:solidFill>
                <a:latin typeface="Flanders Art Sans"/>
              </a:rPr>
              <a:t>- schoolbestuur heeft mogelijkheid om schuldvordering aan leverancier te betalen</a:t>
            </a:r>
          </a:p>
          <a:p>
            <a:r>
              <a:rPr lang="nl-NL" sz="2000">
                <a:solidFill>
                  <a:schemeClr val="tx1"/>
                </a:solidFill>
                <a:latin typeface="Flanders Art Sans"/>
              </a:rPr>
              <a:t>- Doorverwijzing naar invorderingsbedrijf is noodoplossing in zeldzame gevallen van onwil</a:t>
            </a:r>
          </a:p>
          <a:p>
            <a:endParaRPr lang="nl-NL" sz="2000">
              <a:solidFill>
                <a:schemeClr val="tx1"/>
              </a:solidFill>
            </a:endParaRPr>
          </a:p>
          <a:p>
            <a:r>
              <a:rPr lang="nl-NL" sz="2000">
                <a:solidFill>
                  <a:schemeClr val="tx1"/>
                </a:solidFill>
                <a:latin typeface="Flanders Art Sans"/>
              </a:rPr>
              <a:t>Ook </a:t>
            </a:r>
            <a:r>
              <a:rPr lang="nl-NL" sz="2000" err="1">
                <a:solidFill>
                  <a:schemeClr val="tx1"/>
                </a:solidFill>
                <a:latin typeface="Flanders Art Sans"/>
              </a:rPr>
              <a:t>scholengroep</a:t>
            </a:r>
            <a:r>
              <a:rPr lang="nl-NL" sz="2000">
                <a:solidFill>
                  <a:schemeClr val="tx1"/>
                </a:solidFill>
                <a:latin typeface="Flanders Art Sans"/>
              </a:rPr>
              <a:t> die boeken in bulk aankoopt en verdeelt om prijs te drukken.</a:t>
            </a:r>
          </a:p>
          <a:p>
            <a:r>
              <a:rPr lang="nl-NL" sz="2000">
                <a:solidFill>
                  <a:schemeClr val="tx1"/>
                </a:solidFill>
                <a:latin typeface="Flanders Art Sans"/>
              </a:rPr>
              <a:t>Ook alternatieven voor commerciële handboeken: </a:t>
            </a:r>
            <a:r>
              <a:rPr lang="nl-NL" sz="2000" err="1">
                <a:solidFill>
                  <a:schemeClr val="tx1"/>
                </a:solidFill>
                <a:latin typeface="Flanders Art Sans"/>
              </a:rPr>
              <a:t>vb</a:t>
            </a:r>
            <a:r>
              <a:rPr lang="nl-NL" sz="2000">
                <a:solidFill>
                  <a:schemeClr val="tx1"/>
                </a:solidFill>
                <a:latin typeface="Flanders Art Sans"/>
              </a:rPr>
              <a:t> geen werkboeken meer, open source cursussen, huursysteem handboeken</a:t>
            </a:r>
            <a:endParaRPr lang="nl-NL" sz="2000">
              <a:solidFill>
                <a:schemeClr val="tx1"/>
              </a:solidFill>
            </a:endParaRPr>
          </a:p>
        </p:txBody>
      </p:sp>
      <p:sp>
        <p:nvSpPr>
          <p:cNvPr id="4" name="Titel 3">
            <a:extLst>
              <a:ext uri="{FF2B5EF4-FFF2-40B4-BE49-F238E27FC236}">
                <a16:creationId xmlns:a16="http://schemas.microsoft.com/office/drawing/2014/main" id="{4BF32E98-0883-0C8C-0FD3-7C1E8CCC027B}"/>
              </a:ext>
            </a:extLst>
          </p:cNvPr>
          <p:cNvSpPr>
            <a:spLocks noGrp="1"/>
          </p:cNvSpPr>
          <p:nvPr>
            <p:ph type="ctrTitle"/>
          </p:nvPr>
        </p:nvSpPr>
        <p:spPr>
          <a:xfrm>
            <a:off x="208947" y="443394"/>
            <a:ext cx="8908108" cy="925160"/>
          </a:xfrm>
        </p:spPr>
        <p:txBody>
          <a:bodyPr>
            <a:normAutofit/>
          </a:bodyPr>
          <a:lstStyle/>
          <a:p>
            <a:r>
              <a:rPr lang="nl-NL">
                <a:latin typeface="Flanders Art Sans"/>
              </a:rPr>
              <a:t>Wat doen scholen en scholengroepen?</a:t>
            </a:r>
            <a:endParaRPr lang="nl-NL" b="0">
              <a:latin typeface="Flanders Art Sans"/>
            </a:endParaRPr>
          </a:p>
          <a:p>
            <a:endParaRPr lang="nl-NL">
              <a:latin typeface="Flanders Art Sans"/>
            </a:endParaRPr>
          </a:p>
          <a:p>
            <a:endParaRPr lang="nl-NL"/>
          </a:p>
        </p:txBody>
      </p:sp>
    </p:spTree>
    <p:extLst>
      <p:ext uri="{BB962C8B-B14F-4D97-AF65-F5344CB8AC3E}">
        <p14:creationId xmlns:p14="http://schemas.microsoft.com/office/powerpoint/2010/main" val="30196590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164D6C4F-ACD2-36B6-F9F4-9162F9A68CD0}"/>
              </a:ext>
            </a:extLst>
          </p:cNvPr>
          <p:cNvSpPr>
            <a:spLocks noGrp="1"/>
          </p:cNvSpPr>
          <p:nvPr>
            <p:ph type="body" sz="quarter" idx="11"/>
          </p:nvPr>
        </p:nvSpPr>
        <p:spPr/>
        <p:txBody>
          <a:bodyPr vert="horz" lIns="91440" tIns="45720" rIns="91440" bIns="45720" rtlCol="0" anchor="t">
            <a:normAutofit/>
          </a:bodyPr>
          <a:lstStyle/>
          <a:p>
            <a:r>
              <a:rPr lang="nl-NL">
                <a:latin typeface="Flanders Art Sans"/>
              </a:rPr>
              <a:t>Ongelijke deelname aan schoolactiviteiten</a:t>
            </a:r>
            <a:endParaRPr lang="nl-NL"/>
          </a:p>
        </p:txBody>
      </p:sp>
      <p:sp>
        <p:nvSpPr>
          <p:cNvPr id="3" name="Tijdelijke aanduiding voor tekst 2">
            <a:extLst>
              <a:ext uri="{FF2B5EF4-FFF2-40B4-BE49-F238E27FC236}">
                <a16:creationId xmlns:a16="http://schemas.microsoft.com/office/drawing/2014/main" id="{EDDDB8DF-1C93-0969-F5DD-939C89019172}"/>
              </a:ext>
            </a:extLst>
          </p:cNvPr>
          <p:cNvSpPr>
            <a:spLocks noGrp="1"/>
          </p:cNvSpPr>
          <p:nvPr>
            <p:ph type="body" sz="quarter" idx="14"/>
          </p:nvPr>
        </p:nvSpPr>
        <p:spPr>
          <a:xfrm>
            <a:off x="208947" y="2481151"/>
            <a:ext cx="10651210" cy="2385442"/>
          </a:xfrm>
        </p:spPr>
        <p:txBody>
          <a:bodyPr vert="horz" lIns="91440" tIns="45720" rIns="91440" bIns="45720" rtlCol="0" anchor="t">
            <a:normAutofit/>
          </a:bodyPr>
          <a:lstStyle/>
          <a:p>
            <a:r>
              <a:rPr lang="nl-NL" sz="2000">
                <a:solidFill>
                  <a:schemeClr val="tx1"/>
                </a:solidFill>
                <a:latin typeface="Flanders Art Sans"/>
              </a:rPr>
              <a:t>Creatieve oplossingen zoeken om kosten te beperken. </a:t>
            </a:r>
          </a:p>
          <a:p>
            <a:r>
              <a:rPr lang="nl-NL" sz="2000">
                <a:solidFill>
                  <a:schemeClr val="tx1"/>
                </a:solidFill>
                <a:latin typeface="Flanders Art Sans"/>
              </a:rPr>
              <a:t>Uitstappen passen bij de eindtermen.</a:t>
            </a:r>
          </a:p>
          <a:p>
            <a:r>
              <a:rPr lang="nl-NL" sz="2000">
                <a:solidFill>
                  <a:schemeClr val="tx1"/>
                </a:solidFill>
                <a:latin typeface="Flanders Art Sans"/>
              </a:rPr>
              <a:t>Mogelijkheden die de omgeving biedt.</a:t>
            </a:r>
          </a:p>
          <a:p>
            <a:r>
              <a:rPr lang="nl-NL" sz="2000">
                <a:solidFill>
                  <a:schemeClr val="tx1"/>
                </a:solidFill>
                <a:latin typeface="Flanders Art Sans"/>
              </a:rPr>
              <a:t>Spaarplan voor meerdaagse uitstappen.</a:t>
            </a:r>
          </a:p>
          <a:p>
            <a:r>
              <a:rPr lang="nl-NL" sz="2000">
                <a:solidFill>
                  <a:schemeClr val="tx1"/>
                </a:solidFill>
                <a:latin typeface="Flanders Art Sans"/>
              </a:rPr>
              <a:t>Stem via de ouderraad of oudervereniging.</a:t>
            </a:r>
            <a:endParaRPr lang="nl-NL" sz="2000">
              <a:solidFill>
                <a:schemeClr val="tx1"/>
              </a:solidFill>
            </a:endParaRPr>
          </a:p>
        </p:txBody>
      </p:sp>
      <p:sp>
        <p:nvSpPr>
          <p:cNvPr id="4" name="Titel 3">
            <a:extLst>
              <a:ext uri="{FF2B5EF4-FFF2-40B4-BE49-F238E27FC236}">
                <a16:creationId xmlns:a16="http://schemas.microsoft.com/office/drawing/2014/main" id="{F00E3016-03D7-FBD7-E196-0D54C401649B}"/>
              </a:ext>
            </a:extLst>
          </p:cNvPr>
          <p:cNvSpPr>
            <a:spLocks noGrp="1"/>
          </p:cNvSpPr>
          <p:nvPr>
            <p:ph type="ctrTitle"/>
          </p:nvPr>
        </p:nvSpPr>
        <p:spPr/>
        <p:txBody>
          <a:bodyPr/>
          <a:lstStyle/>
          <a:p>
            <a:r>
              <a:rPr lang="nl-NL">
                <a:latin typeface="Flanders Art Sans"/>
              </a:rPr>
              <a:t>Wat doen scholen en scholengroepen?</a:t>
            </a:r>
            <a:endParaRPr lang="nl-NL" b="0">
              <a:latin typeface="Flanders Art Sans"/>
            </a:endParaRPr>
          </a:p>
          <a:p>
            <a:endParaRPr lang="nl-NL"/>
          </a:p>
        </p:txBody>
      </p:sp>
      <p:sp>
        <p:nvSpPr>
          <p:cNvPr id="6" name="Tijdelijke aanduiding voor tekst 1">
            <a:extLst>
              <a:ext uri="{FF2B5EF4-FFF2-40B4-BE49-F238E27FC236}">
                <a16:creationId xmlns:a16="http://schemas.microsoft.com/office/drawing/2014/main" id="{6A42C726-454B-51E0-58A9-B16C3F3CBA1A}"/>
              </a:ext>
            </a:extLst>
          </p:cNvPr>
          <p:cNvSpPr txBox="1">
            <a:spLocks/>
          </p:cNvSpPr>
          <p:nvPr/>
        </p:nvSpPr>
        <p:spPr>
          <a:xfrm>
            <a:off x="206550" y="4483434"/>
            <a:ext cx="7362782" cy="431650"/>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NL">
                <a:latin typeface="Flanders Art Sans"/>
              </a:rPr>
              <a:t>Aandacht voor leerling met functiebeperking</a:t>
            </a:r>
            <a:endParaRPr lang="nl-NL"/>
          </a:p>
        </p:txBody>
      </p:sp>
      <p:sp>
        <p:nvSpPr>
          <p:cNvPr id="10" name="Tijdelijke aanduiding voor tekst 2">
            <a:extLst>
              <a:ext uri="{FF2B5EF4-FFF2-40B4-BE49-F238E27FC236}">
                <a16:creationId xmlns:a16="http://schemas.microsoft.com/office/drawing/2014/main" id="{D4695D5E-F6D5-2B4C-C7FF-CFAF108B706E}"/>
              </a:ext>
            </a:extLst>
          </p:cNvPr>
          <p:cNvSpPr txBox="1">
            <a:spLocks/>
          </p:cNvSpPr>
          <p:nvPr/>
        </p:nvSpPr>
        <p:spPr>
          <a:xfrm>
            <a:off x="210828" y="4975995"/>
            <a:ext cx="10651210" cy="1444701"/>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rgbClr val="AAAAAA"/>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nl-NL" sz="2000">
                <a:solidFill>
                  <a:schemeClr val="tx1"/>
                </a:solidFill>
                <a:latin typeface="Flanders Art Sans"/>
              </a:rPr>
              <a:t>Wetenschappelijk onderzoek </a:t>
            </a:r>
            <a:endParaRPr lang="nl-NL" sz="2000">
              <a:solidFill>
                <a:schemeClr val="tx1"/>
              </a:solidFill>
            </a:endParaRPr>
          </a:p>
          <a:p>
            <a:r>
              <a:rPr lang="nl-NL" sz="2000">
                <a:solidFill>
                  <a:schemeClr val="tx1"/>
                </a:solidFill>
                <a:latin typeface="Flanders Art Sans"/>
              </a:rPr>
              <a:t>Bijkomende uitgaven maken voor extra leermiddelen: 100 à 6000 euro per schooljaar. Mediaan is 1500 euro per schooljaar.</a:t>
            </a:r>
            <a:endParaRPr lang="nl-NL" sz="2000">
              <a:solidFill>
                <a:schemeClr val="tx1"/>
              </a:solidFill>
            </a:endParaRPr>
          </a:p>
        </p:txBody>
      </p:sp>
    </p:spTree>
    <p:extLst>
      <p:ext uri="{BB962C8B-B14F-4D97-AF65-F5344CB8AC3E}">
        <p14:creationId xmlns:p14="http://schemas.microsoft.com/office/powerpoint/2010/main" val="955359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F7D79439-A1E3-7966-E5F6-8D759FE5D09D}"/>
              </a:ext>
            </a:extLst>
          </p:cNvPr>
          <p:cNvSpPr>
            <a:spLocks noGrp="1"/>
          </p:cNvSpPr>
          <p:nvPr>
            <p:ph type="body" sz="quarter" idx="11"/>
          </p:nvPr>
        </p:nvSpPr>
        <p:spPr/>
        <p:txBody>
          <a:bodyPr vert="horz" lIns="91440" tIns="45720" rIns="91440" bIns="45720" rtlCol="0" anchor="t">
            <a:normAutofit/>
          </a:bodyPr>
          <a:lstStyle/>
          <a:p>
            <a:r>
              <a:rPr lang="nl-NL">
                <a:latin typeface="Flanders Art Sans"/>
              </a:rPr>
              <a:t>Een schoolkostenbeleid met partners</a:t>
            </a:r>
            <a:endParaRPr lang="nl-NL"/>
          </a:p>
        </p:txBody>
      </p:sp>
      <p:sp>
        <p:nvSpPr>
          <p:cNvPr id="3" name="Tijdelijke aanduiding voor tekst 2">
            <a:extLst>
              <a:ext uri="{FF2B5EF4-FFF2-40B4-BE49-F238E27FC236}">
                <a16:creationId xmlns:a16="http://schemas.microsoft.com/office/drawing/2014/main" id="{34551060-2F3C-1ED7-A76B-75C271E4DB87}"/>
              </a:ext>
            </a:extLst>
          </p:cNvPr>
          <p:cNvSpPr>
            <a:spLocks noGrp="1"/>
          </p:cNvSpPr>
          <p:nvPr>
            <p:ph type="body" sz="quarter" idx="14"/>
          </p:nvPr>
        </p:nvSpPr>
        <p:spPr>
          <a:xfrm>
            <a:off x="208947" y="2650484"/>
            <a:ext cx="10651210" cy="3420256"/>
          </a:xfrm>
        </p:spPr>
        <p:txBody>
          <a:bodyPr vert="horz" lIns="91440" tIns="45720" rIns="91440" bIns="45720" rtlCol="0" anchor="t">
            <a:normAutofit/>
          </a:bodyPr>
          <a:lstStyle/>
          <a:p>
            <a:r>
              <a:rPr lang="nl-NL" b="1">
                <a:solidFill>
                  <a:schemeClr val="tx1"/>
                </a:solidFill>
                <a:latin typeface="Flanders Art Sans"/>
              </a:rPr>
              <a:t>Met andere scholen</a:t>
            </a:r>
            <a:r>
              <a:rPr lang="nl-NL">
                <a:solidFill>
                  <a:schemeClr val="tx1"/>
                </a:solidFill>
                <a:latin typeface="Flanders Art Sans"/>
              </a:rPr>
              <a:t>: Gemeenschappelijke aankopen binnen scholengemeenschap, </a:t>
            </a:r>
            <a:r>
              <a:rPr lang="nl-NL" err="1">
                <a:solidFill>
                  <a:schemeClr val="tx1"/>
                </a:solidFill>
                <a:latin typeface="Flanders Art Sans"/>
              </a:rPr>
              <a:t>schooloverstijgend</a:t>
            </a:r>
            <a:r>
              <a:rPr lang="nl-NL">
                <a:solidFill>
                  <a:schemeClr val="tx1"/>
                </a:solidFill>
                <a:latin typeface="Flanders Art Sans"/>
              </a:rPr>
              <a:t> solidariteitsfonds, via lokale overlegplatformen en verspreiden goede praktijken (</a:t>
            </a:r>
            <a:r>
              <a:rPr lang="nl-NL" err="1">
                <a:solidFill>
                  <a:schemeClr val="tx1"/>
                </a:solidFill>
                <a:latin typeface="Flanders Art Sans"/>
              </a:rPr>
              <a:t>vb</a:t>
            </a:r>
            <a:r>
              <a:rPr lang="nl-NL">
                <a:solidFill>
                  <a:schemeClr val="tx1"/>
                </a:solidFill>
                <a:latin typeface="Flanders Art Sans"/>
              </a:rPr>
              <a:t> – samenwerking vzw Krijt via LOP of gemeentebestuur)</a:t>
            </a:r>
            <a:endParaRPr lang="nl-NL">
              <a:solidFill>
                <a:schemeClr val="tx1"/>
              </a:solidFill>
            </a:endParaRPr>
          </a:p>
          <a:p>
            <a:endParaRPr lang="nl-NL">
              <a:solidFill>
                <a:schemeClr val="tx1"/>
              </a:solidFill>
            </a:endParaRPr>
          </a:p>
          <a:p>
            <a:r>
              <a:rPr lang="nl-NL" b="1">
                <a:solidFill>
                  <a:schemeClr val="tx1"/>
                </a:solidFill>
                <a:latin typeface="Flanders Art Sans"/>
              </a:rPr>
              <a:t>Subsidies:</a:t>
            </a:r>
            <a:r>
              <a:rPr lang="nl-NL">
                <a:solidFill>
                  <a:schemeClr val="tx1"/>
                </a:solidFill>
                <a:latin typeface="Flanders Art Sans"/>
              </a:rPr>
              <a:t> BLOSO, Koning Boudewijnstichting, Hulpverleningslandschap (OCMW, CAW,…)</a:t>
            </a:r>
            <a:endParaRPr lang="nl-NL">
              <a:solidFill>
                <a:schemeClr val="tx1"/>
              </a:solidFill>
            </a:endParaRPr>
          </a:p>
          <a:p>
            <a:endParaRPr lang="nl-NL">
              <a:solidFill>
                <a:schemeClr val="tx1"/>
              </a:solidFill>
            </a:endParaRPr>
          </a:p>
          <a:p>
            <a:r>
              <a:rPr lang="nl-NL" b="1">
                <a:solidFill>
                  <a:schemeClr val="tx1"/>
                </a:solidFill>
                <a:latin typeface="Flanders Art Sans"/>
              </a:rPr>
              <a:t>Lokale overheden</a:t>
            </a:r>
            <a:r>
              <a:rPr lang="nl-NL">
                <a:solidFill>
                  <a:schemeClr val="tx1"/>
                </a:solidFill>
                <a:latin typeface="Flanders Art Sans"/>
              </a:rPr>
              <a:t>: sociale voordelen zoals gebruik infrastructuur, leerlingenvervoer, zwembad</a:t>
            </a:r>
            <a:endParaRPr lang="nl-NL">
              <a:solidFill>
                <a:schemeClr val="tx1"/>
              </a:solidFill>
            </a:endParaRPr>
          </a:p>
          <a:p>
            <a:endParaRPr lang="nl-NL">
              <a:solidFill>
                <a:schemeClr val="tx1"/>
              </a:solidFill>
            </a:endParaRPr>
          </a:p>
          <a:p>
            <a:r>
              <a:rPr lang="nl-NL" b="1">
                <a:solidFill>
                  <a:schemeClr val="tx1"/>
                </a:solidFill>
                <a:latin typeface="Flanders Art Sans"/>
              </a:rPr>
              <a:t>Lokale partners</a:t>
            </a:r>
            <a:r>
              <a:rPr lang="nl-NL">
                <a:solidFill>
                  <a:schemeClr val="tx1"/>
                </a:solidFill>
                <a:latin typeface="Flanders Art Sans"/>
              </a:rPr>
              <a:t>: een 'nee' heb je, een 'ja' kan je krijgen.</a:t>
            </a:r>
            <a:endParaRPr lang="nl-NL">
              <a:solidFill>
                <a:schemeClr val="tx1"/>
              </a:solidFill>
            </a:endParaRPr>
          </a:p>
          <a:p>
            <a:endParaRPr lang="nl-NL"/>
          </a:p>
        </p:txBody>
      </p:sp>
      <p:sp>
        <p:nvSpPr>
          <p:cNvPr id="4" name="Titel 3">
            <a:extLst>
              <a:ext uri="{FF2B5EF4-FFF2-40B4-BE49-F238E27FC236}">
                <a16:creationId xmlns:a16="http://schemas.microsoft.com/office/drawing/2014/main" id="{18426414-F975-A0F3-CEEF-80C5678F0A02}"/>
              </a:ext>
            </a:extLst>
          </p:cNvPr>
          <p:cNvSpPr>
            <a:spLocks noGrp="1"/>
          </p:cNvSpPr>
          <p:nvPr>
            <p:ph type="ctrTitle"/>
          </p:nvPr>
        </p:nvSpPr>
        <p:spPr/>
        <p:txBody>
          <a:bodyPr/>
          <a:lstStyle/>
          <a:p>
            <a:r>
              <a:rPr lang="nl-NL">
                <a:latin typeface="Flanders Art Sans"/>
              </a:rPr>
              <a:t>Wat doen scholen en scholengroepen?</a:t>
            </a:r>
            <a:endParaRPr lang="nl-NL" b="0">
              <a:latin typeface="Flanders Art Sans"/>
            </a:endParaRPr>
          </a:p>
          <a:p>
            <a:endParaRPr lang="nl-NL"/>
          </a:p>
        </p:txBody>
      </p:sp>
    </p:spTree>
    <p:extLst>
      <p:ext uri="{BB962C8B-B14F-4D97-AF65-F5344CB8AC3E}">
        <p14:creationId xmlns:p14="http://schemas.microsoft.com/office/powerpoint/2010/main" val="16856743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37164971-E853-4DDC-8344-B6235FF90893}"/>
              </a:ext>
            </a:extLst>
          </p:cNvPr>
          <p:cNvSpPr>
            <a:spLocks noGrp="1"/>
          </p:cNvSpPr>
          <p:nvPr>
            <p:ph type="body" sz="quarter" idx="11"/>
          </p:nvPr>
        </p:nvSpPr>
        <p:spPr>
          <a:xfrm>
            <a:off x="214076" y="2101478"/>
            <a:ext cx="7362782" cy="431650"/>
          </a:xfrm>
        </p:spPr>
        <p:txBody>
          <a:bodyPr vert="horz" lIns="91440" tIns="45720" rIns="91440" bIns="45720" rtlCol="0" anchor="t">
            <a:normAutofit/>
          </a:bodyPr>
          <a:lstStyle/>
          <a:p>
            <a:r>
              <a:rPr lang="nl-BE">
                <a:latin typeface="Flanders Art Sans"/>
              </a:rPr>
              <a:t>Vier fasen</a:t>
            </a:r>
            <a:endParaRPr lang="nl-NL"/>
          </a:p>
        </p:txBody>
      </p:sp>
      <p:sp>
        <p:nvSpPr>
          <p:cNvPr id="3" name="Tijdelijke aanduiding voor tekst 2">
            <a:extLst>
              <a:ext uri="{FF2B5EF4-FFF2-40B4-BE49-F238E27FC236}">
                <a16:creationId xmlns:a16="http://schemas.microsoft.com/office/drawing/2014/main" id="{A4FB221F-A3F5-471D-9EC7-133CFA5EFE14}"/>
              </a:ext>
            </a:extLst>
          </p:cNvPr>
          <p:cNvSpPr>
            <a:spLocks noGrp="1"/>
          </p:cNvSpPr>
          <p:nvPr>
            <p:ph type="body" sz="quarter" idx="14"/>
          </p:nvPr>
        </p:nvSpPr>
        <p:spPr/>
        <p:txBody>
          <a:bodyPr vert="horz" lIns="91440" tIns="45720" rIns="91440" bIns="45720" rtlCol="0" anchor="t">
            <a:normAutofit/>
          </a:bodyPr>
          <a:lstStyle/>
          <a:p>
            <a:endParaRPr lang="nl-BE">
              <a:latin typeface="Flanders Art Sans"/>
            </a:endParaRPr>
          </a:p>
          <a:p>
            <a:r>
              <a:rPr lang="nl-BE">
                <a:solidFill>
                  <a:schemeClr val="tx1"/>
                </a:solidFill>
                <a:latin typeface="Flanders Art Sans"/>
              </a:rPr>
              <a:t>1) administratieve opvolging: inningswijze bepalen, facturatieritme, betalingstermijn, stappenplan bij onbetaalde rekeningen</a:t>
            </a:r>
          </a:p>
          <a:p>
            <a:r>
              <a:rPr lang="nl-BE">
                <a:solidFill>
                  <a:schemeClr val="tx1"/>
                </a:solidFill>
                <a:latin typeface="Flanders Art Sans"/>
              </a:rPr>
              <a:t>2) minnelijke invordering: vertrouwenspersoon</a:t>
            </a:r>
          </a:p>
          <a:p>
            <a:r>
              <a:rPr lang="nl-BE">
                <a:solidFill>
                  <a:schemeClr val="tx1"/>
                </a:solidFill>
                <a:latin typeface="Flanders Art Sans"/>
              </a:rPr>
              <a:t>3) in dialoog met ouders</a:t>
            </a:r>
          </a:p>
          <a:p>
            <a:r>
              <a:rPr lang="nl-BE">
                <a:solidFill>
                  <a:schemeClr val="tx1"/>
                </a:solidFill>
                <a:latin typeface="Flanders Art Sans"/>
              </a:rPr>
              <a:t>4) partners in menswaardig innen (OCMW of CAW)</a:t>
            </a:r>
          </a:p>
        </p:txBody>
      </p:sp>
      <p:sp>
        <p:nvSpPr>
          <p:cNvPr id="4" name="Titel 3">
            <a:extLst>
              <a:ext uri="{FF2B5EF4-FFF2-40B4-BE49-F238E27FC236}">
                <a16:creationId xmlns:a16="http://schemas.microsoft.com/office/drawing/2014/main" id="{FA0FFC96-D521-415B-8685-8AC540135856}"/>
              </a:ext>
            </a:extLst>
          </p:cNvPr>
          <p:cNvSpPr>
            <a:spLocks noGrp="1"/>
          </p:cNvSpPr>
          <p:nvPr>
            <p:ph type="ctrTitle"/>
          </p:nvPr>
        </p:nvSpPr>
        <p:spPr/>
        <p:txBody>
          <a:bodyPr/>
          <a:lstStyle/>
          <a:p>
            <a:r>
              <a:rPr lang="nl-BE"/>
              <a:t>Wat met onbetaalde schoolrekeningen?</a:t>
            </a:r>
          </a:p>
        </p:txBody>
      </p:sp>
    </p:spTree>
    <p:extLst>
      <p:ext uri="{BB962C8B-B14F-4D97-AF65-F5344CB8AC3E}">
        <p14:creationId xmlns:p14="http://schemas.microsoft.com/office/powerpoint/2010/main" val="29030348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85821513-B67D-F6F3-88B2-9CB17BCDA66C}"/>
              </a:ext>
            </a:extLst>
          </p:cNvPr>
          <p:cNvSpPr>
            <a:spLocks noGrp="1"/>
          </p:cNvSpPr>
          <p:nvPr>
            <p:ph type="body" sz="quarter" idx="11"/>
          </p:nvPr>
        </p:nvSpPr>
        <p:spPr>
          <a:xfrm>
            <a:off x="214076" y="2082663"/>
            <a:ext cx="7362782" cy="431650"/>
          </a:xfrm>
        </p:spPr>
        <p:txBody>
          <a:bodyPr vert="horz" lIns="91440" tIns="45720" rIns="91440" bIns="45720" rtlCol="0" anchor="t">
            <a:normAutofit fontScale="92500"/>
          </a:bodyPr>
          <a:lstStyle/>
          <a:p>
            <a:r>
              <a:rPr lang="nl-NL">
                <a:latin typeface="Flanders Art Sans"/>
              </a:rPr>
              <a:t>Een oplossing die werkt voor zowel school als voor de ouders</a:t>
            </a:r>
            <a:endParaRPr lang="nl-NL"/>
          </a:p>
        </p:txBody>
      </p:sp>
      <p:sp>
        <p:nvSpPr>
          <p:cNvPr id="3" name="Tijdelijke aanduiding voor tekst 2">
            <a:extLst>
              <a:ext uri="{FF2B5EF4-FFF2-40B4-BE49-F238E27FC236}">
                <a16:creationId xmlns:a16="http://schemas.microsoft.com/office/drawing/2014/main" id="{07406BE2-B09A-22F0-E70F-8D6A3FABAB95}"/>
              </a:ext>
            </a:extLst>
          </p:cNvPr>
          <p:cNvSpPr>
            <a:spLocks noGrp="1"/>
          </p:cNvSpPr>
          <p:nvPr>
            <p:ph type="body" sz="quarter" idx="14"/>
          </p:nvPr>
        </p:nvSpPr>
        <p:spPr/>
        <p:txBody>
          <a:bodyPr vert="horz" lIns="91440" tIns="45720" rIns="91440" bIns="45720" rtlCol="0" anchor="t">
            <a:normAutofit/>
          </a:bodyPr>
          <a:lstStyle/>
          <a:p>
            <a:pPr marL="285750" indent="-285750">
              <a:buChar char="•"/>
            </a:pPr>
            <a:r>
              <a:rPr lang="nl-NL">
                <a:solidFill>
                  <a:schemeClr val="tx1"/>
                </a:solidFill>
                <a:latin typeface="Flanders Art Sans"/>
              </a:rPr>
              <a:t>Afbetalingsplan: voor grote bedragen</a:t>
            </a:r>
            <a:endParaRPr lang="nl-NL">
              <a:solidFill>
                <a:schemeClr val="tx1"/>
              </a:solidFill>
            </a:endParaRPr>
          </a:p>
          <a:p>
            <a:pPr marL="285750" indent="-285750">
              <a:buChar char="•"/>
            </a:pPr>
            <a:r>
              <a:rPr lang="nl-NL">
                <a:solidFill>
                  <a:schemeClr val="tx1"/>
                </a:solidFill>
                <a:latin typeface="Flanders Art Sans"/>
              </a:rPr>
              <a:t>Solidariteitsfonds: schoolrekening herleiden tot haalbaar bedrag en bijpassen uit sociaal fonds</a:t>
            </a:r>
          </a:p>
          <a:p>
            <a:pPr marL="285750" indent="-285750">
              <a:buChar char="•"/>
            </a:pPr>
            <a:r>
              <a:rPr lang="nl-NL">
                <a:solidFill>
                  <a:schemeClr val="tx1"/>
                </a:solidFill>
                <a:latin typeface="Flanders Art Sans"/>
              </a:rPr>
              <a:t>Kosten tijdelijk kwijtschelden: gaat samen met zoeken naar structurele oplossing</a:t>
            </a:r>
          </a:p>
          <a:p>
            <a:pPr marL="285750" indent="-285750">
              <a:buChar char="•"/>
            </a:pPr>
            <a:r>
              <a:rPr lang="nl-NL">
                <a:solidFill>
                  <a:schemeClr val="tx1"/>
                </a:solidFill>
                <a:latin typeface="Flanders Art Sans"/>
              </a:rPr>
              <a:t>Ouders op weg helpen naar financiële hulp</a:t>
            </a:r>
            <a:endParaRPr lang="nl-NL">
              <a:solidFill>
                <a:schemeClr val="tx1"/>
              </a:solidFill>
            </a:endParaRPr>
          </a:p>
          <a:p>
            <a:endParaRPr lang="nl-NL">
              <a:solidFill>
                <a:schemeClr val="tx1"/>
              </a:solidFill>
              <a:latin typeface="Flanders Art Sans"/>
            </a:endParaRPr>
          </a:p>
          <a:p>
            <a:endParaRPr lang="nl-NL">
              <a:latin typeface="Flanders Art Sans"/>
            </a:endParaRPr>
          </a:p>
        </p:txBody>
      </p:sp>
      <p:sp>
        <p:nvSpPr>
          <p:cNvPr id="4" name="Titel 3">
            <a:extLst>
              <a:ext uri="{FF2B5EF4-FFF2-40B4-BE49-F238E27FC236}">
                <a16:creationId xmlns:a16="http://schemas.microsoft.com/office/drawing/2014/main" id="{5A543346-E4DE-F687-6120-8F2785F07392}"/>
              </a:ext>
            </a:extLst>
          </p:cNvPr>
          <p:cNvSpPr>
            <a:spLocks noGrp="1"/>
          </p:cNvSpPr>
          <p:nvPr>
            <p:ph type="ctrTitle"/>
          </p:nvPr>
        </p:nvSpPr>
        <p:spPr/>
        <p:txBody>
          <a:bodyPr/>
          <a:lstStyle/>
          <a:p>
            <a:r>
              <a:rPr lang="nl-NL">
                <a:latin typeface="Flanders Art Sans"/>
              </a:rPr>
              <a:t>Wat met onbetaalde schoolrekeningen?</a:t>
            </a:r>
            <a:endParaRPr lang="nl-NL"/>
          </a:p>
        </p:txBody>
      </p:sp>
    </p:spTree>
    <p:extLst>
      <p:ext uri="{BB962C8B-B14F-4D97-AF65-F5344CB8AC3E}">
        <p14:creationId xmlns:p14="http://schemas.microsoft.com/office/powerpoint/2010/main" val="1516281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800AE479-94F3-D7B1-1A9A-80A24A7AB4EA}"/>
              </a:ext>
            </a:extLst>
          </p:cNvPr>
          <p:cNvSpPr>
            <a:spLocks noGrp="1"/>
          </p:cNvSpPr>
          <p:nvPr>
            <p:ph type="body" sz="quarter" idx="11"/>
          </p:nvPr>
        </p:nvSpPr>
        <p:spPr/>
        <p:txBody>
          <a:bodyPr vert="horz" lIns="91440" tIns="45720" rIns="91440" bIns="45720" rtlCol="0" anchor="t">
            <a:normAutofit/>
          </a:bodyPr>
          <a:lstStyle/>
          <a:p>
            <a:r>
              <a:rPr lang="nl-NL">
                <a:latin typeface="Flanders Art Sans"/>
              </a:rPr>
              <a:t>Curatief beleid</a:t>
            </a:r>
            <a:endParaRPr lang="nl-NL"/>
          </a:p>
        </p:txBody>
      </p:sp>
      <p:sp>
        <p:nvSpPr>
          <p:cNvPr id="3" name="Tijdelijke aanduiding voor tekst 2">
            <a:extLst>
              <a:ext uri="{FF2B5EF4-FFF2-40B4-BE49-F238E27FC236}">
                <a16:creationId xmlns:a16="http://schemas.microsoft.com/office/drawing/2014/main" id="{702DE551-EF22-5023-C6EA-DB37074B8533}"/>
              </a:ext>
            </a:extLst>
          </p:cNvPr>
          <p:cNvSpPr>
            <a:spLocks noGrp="1"/>
          </p:cNvSpPr>
          <p:nvPr>
            <p:ph type="body" sz="quarter" idx="14"/>
          </p:nvPr>
        </p:nvSpPr>
        <p:spPr>
          <a:xfrm>
            <a:off x="208947" y="2650484"/>
            <a:ext cx="10651210" cy="3486108"/>
          </a:xfrm>
        </p:spPr>
        <p:txBody>
          <a:bodyPr vert="horz" lIns="91440" tIns="45720" rIns="91440" bIns="45720" rtlCol="0" anchor="t">
            <a:normAutofit/>
          </a:bodyPr>
          <a:lstStyle/>
          <a:p>
            <a:r>
              <a:rPr lang="nl-NL">
                <a:solidFill>
                  <a:schemeClr val="tx1"/>
                </a:solidFill>
                <a:latin typeface="Flanders Art Sans"/>
              </a:rPr>
              <a:t>Het is nooit de bedoeling om gezinnen in financiële moeilijkheden nog meer in de problemen te brengen. </a:t>
            </a:r>
            <a:endParaRPr lang="nl-NL">
              <a:solidFill>
                <a:schemeClr val="tx1"/>
              </a:solidFill>
            </a:endParaRPr>
          </a:p>
          <a:p>
            <a:endParaRPr lang="nl-NL">
              <a:solidFill>
                <a:schemeClr val="tx1"/>
              </a:solidFill>
              <a:latin typeface="Flanders Art Sans"/>
            </a:endParaRPr>
          </a:p>
          <a:p>
            <a:r>
              <a:rPr lang="nl-NL">
                <a:solidFill>
                  <a:schemeClr val="tx1"/>
                </a:solidFill>
                <a:latin typeface="Flanders Art Sans"/>
              </a:rPr>
              <a:t>Opties in volgorde van wenselijkheid:</a:t>
            </a:r>
          </a:p>
          <a:p>
            <a:r>
              <a:rPr lang="nl-NL">
                <a:solidFill>
                  <a:schemeClr val="tx1"/>
                </a:solidFill>
                <a:latin typeface="Flanders Art Sans"/>
              </a:rPr>
              <a:t>1) vrederechter = verzoeningsprocedure (gratis)</a:t>
            </a:r>
          </a:p>
          <a:p>
            <a:r>
              <a:rPr lang="nl-NL">
                <a:solidFill>
                  <a:schemeClr val="tx1"/>
                </a:solidFill>
                <a:latin typeface="Flanders Art Sans"/>
              </a:rPr>
              <a:t>2) Ambtenaren van de algemene administratie van de inning en de invordering binnen de Federale Overheidsdienst Financiën: verlenging verjaringstermijn naar 5 jaar door schulderkentenis (gratis)</a:t>
            </a:r>
          </a:p>
          <a:p>
            <a:r>
              <a:rPr lang="nl-NL">
                <a:solidFill>
                  <a:schemeClr val="tx1"/>
                </a:solidFill>
                <a:latin typeface="Flanders Art Sans"/>
              </a:rPr>
              <a:t>3) Vermijden: werken met invorderingsbedrijven:</a:t>
            </a:r>
          </a:p>
          <a:p>
            <a:pPr marL="285750" indent="-285750">
              <a:buChar char="•"/>
            </a:pPr>
            <a:r>
              <a:rPr lang="nl-NL">
                <a:solidFill>
                  <a:schemeClr val="tx1"/>
                </a:solidFill>
                <a:latin typeface="Flanders Art Sans"/>
              </a:rPr>
              <a:t>Incassobureau – er worden kosten aangerekend + privacy</a:t>
            </a:r>
          </a:p>
          <a:p>
            <a:pPr marL="285750" indent="-285750">
              <a:buChar char="•"/>
            </a:pPr>
            <a:r>
              <a:rPr lang="nl-NL">
                <a:solidFill>
                  <a:schemeClr val="tx1"/>
                </a:solidFill>
                <a:latin typeface="Flanders Art Sans"/>
              </a:rPr>
              <a:t>Gerechtsdeurwaarder</a:t>
            </a:r>
          </a:p>
          <a:p>
            <a:r>
              <a:rPr lang="nl-NL">
                <a:solidFill>
                  <a:schemeClr val="tx1"/>
                </a:solidFill>
                <a:latin typeface="Flanders Art Sans"/>
              </a:rPr>
              <a:t>4) Vermijden: rechtbank en gerechtelijke procedure (gerechtskosten voor ouders en school)</a:t>
            </a:r>
          </a:p>
          <a:p>
            <a:endParaRPr lang="nl-NL">
              <a:latin typeface="Flanders Art Sans"/>
            </a:endParaRPr>
          </a:p>
        </p:txBody>
      </p:sp>
      <p:sp>
        <p:nvSpPr>
          <p:cNvPr id="4" name="Titel 3">
            <a:extLst>
              <a:ext uri="{FF2B5EF4-FFF2-40B4-BE49-F238E27FC236}">
                <a16:creationId xmlns:a16="http://schemas.microsoft.com/office/drawing/2014/main" id="{D7AB1F8E-1F02-6ED9-23DC-439ECEF7E7B8}"/>
              </a:ext>
            </a:extLst>
          </p:cNvPr>
          <p:cNvSpPr>
            <a:spLocks noGrp="1"/>
          </p:cNvSpPr>
          <p:nvPr>
            <p:ph type="ctrTitle"/>
          </p:nvPr>
        </p:nvSpPr>
        <p:spPr/>
        <p:txBody>
          <a:bodyPr/>
          <a:lstStyle/>
          <a:p>
            <a:r>
              <a:rPr lang="nl-NL">
                <a:latin typeface="Flanders Art Sans"/>
              </a:rPr>
              <a:t>Wat met hardnekkige weigering?</a:t>
            </a:r>
            <a:endParaRPr lang="nl-NL"/>
          </a:p>
        </p:txBody>
      </p:sp>
    </p:spTree>
    <p:extLst>
      <p:ext uri="{BB962C8B-B14F-4D97-AF65-F5344CB8AC3E}">
        <p14:creationId xmlns:p14="http://schemas.microsoft.com/office/powerpoint/2010/main" val="39433462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8CAE5B3-6A6E-4FC2-99BD-89EDDF21C604}"/>
              </a:ext>
            </a:extLst>
          </p:cNvPr>
          <p:cNvSpPr>
            <a:spLocks noGrp="1"/>
          </p:cNvSpPr>
          <p:nvPr>
            <p:ph type="ctrTitle"/>
          </p:nvPr>
        </p:nvSpPr>
        <p:spPr/>
        <p:txBody>
          <a:bodyPr/>
          <a:lstStyle/>
          <a:p>
            <a:r>
              <a:rPr lang="nl-BE">
                <a:latin typeface="Flanders Art Sans"/>
              </a:rPr>
              <a:t>Resultaten Boekencheck </a:t>
            </a:r>
          </a:p>
        </p:txBody>
      </p:sp>
      <p:pic>
        <p:nvPicPr>
          <p:cNvPr id="7" name="Tijdelijke aanduiding voor afbeelding 6" descr="Hardcover-boeken">
            <a:extLst>
              <a:ext uri="{FF2B5EF4-FFF2-40B4-BE49-F238E27FC236}">
                <a16:creationId xmlns:a16="http://schemas.microsoft.com/office/drawing/2014/main" id="{579C8BC3-64C7-4A1F-9000-1886039EDC5B}"/>
              </a:ext>
            </a:extLst>
          </p:cNvPr>
          <p:cNvPicPr>
            <a:picLocks noGrp="1" noChangeAspect="1"/>
          </p:cNvPicPr>
          <p:nvPr>
            <p:ph type="pic" sz="quarter" idx="10"/>
          </p:nvPr>
        </p:nvPicPr>
        <p:blipFill>
          <a:blip r:embed="rId2"/>
          <a:srcRect l="31505" r="31505"/>
          <a:stretch>
            <a:fillRect/>
          </a:stretch>
        </p:blipFill>
        <p:spPr/>
      </p:pic>
      <p:sp>
        <p:nvSpPr>
          <p:cNvPr id="4" name="Tijdelijke aanduiding voor tekst 3">
            <a:extLst>
              <a:ext uri="{FF2B5EF4-FFF2-40B4-BE49-F238E27FC236}">
                <a16:creationId xmlns:a16="http://schemas.microsoft.com/office/drawing/2014/main" id="{31412528-0823-4103-B9A3-010FDD00E78C}"/>
              </a:ext>
            </a:extLst>
          </p:cNvPr>
          <p:cNvSpPr>
            <a:spLocks noGrp="1"/>
          </p:cNvSpPr>
          <p:nvPr>
            <p:ph type="body" sz="quarter" idx="11"/>
          </p:nvPr>
        </p:nvSpPr>
        <p:spPr/>
        <p:txBody>
          <a:bodyPr vert="horz" lIns="91440" tIns="45720" rIns="91440" bIns="45720" rtlCol="0" anchor="t">
            <a:normAutofit/>
          </a:bodyPr>
          <a:lstStyle/>
          <a:p>
            <a:r>
              <a:rPr lang="nl-BE" b="1">
                <a:latin typeface="Flanders Art Sans"/>
              </a:rPr>
              <a:t>vzw Krijt</a:t>
            </a:r>
            <a:endParaRPr lang="nl-BE">
              <a:latin typeface="Flanders Art Sans"/>
            </a:endParaRPr>
          </a:p>
          <a:p>
            <a:endParaRPr lang="nl-BE"/>
          </a:p>
        </p:txBody>
      </p:sp>
      <p:sp>
        <p:nvSpPr>
          <p:cNvPr id="5" name="Tijdelijke aanduiding voor tekst 4">
            <a:extLst>
              <a:ext uri="{FF2B5EF4-FFF2-40B4-BE49-F238E27FC236}">
                <a16:creationId xmlns:a16="http://schemas.microsoft.com/office/drawing/2014/main" id="{E7408777-A5AE-4CEF-A5B0-1CF31E9236EF}"/>
              </a:ext>
            </a:extLst>
          </p:cNvPr>
          <p:cNvSpPr>
            <a:spLocks noGrp="1"/>
          </p:cNvSpPr>
          <p:nvPr>
            <p:ph type="body" sz="quarter" idx="14"/>
          </p:nvPr>
        </p:nvSpPr>
        <p:spPr/>
        <p:txBody>
          <a:bodyPr vert="horz" lIns="91440" tIns="45720" rIns="91440" bIns="45720" rtlCol="0" anchor="t">
            <a:normAutofit/>
          </a:bodyPr>
          <a:lstStyle/>
          <a:p>
            <a:r>
              <a:rPr lang="nl-BE" sz="2400" u="sng">
                <a:solidFill>
                  <a:schemeClr val="tx1"/>
                </a:solidFill>
                <a:latin typeface="Flanders Art Sans"/>
              </a:rPr>
              <a:t>Conclusie</a:t>
            </a:r>
            <a:endParaRPr lang="nl-BE" sz="2400" u="sng">
              <a:solidFill>
                <a:schemeClr val="tx1"/>
              </a:solidFill>
            </a:endParaRPr>
          </a:p>
          <a:p>
            <a:r>
              <a:rPr lang="nl-BE" sz="2400">
                <a:solidFill>
                  <a:schemeClr val="tx1"/>
                </a:solidFill>
                <a:latin typeface="Flanders Art Sans"/>
              </a:rPr>
              <a:t>1 op 20 leerlingen heeft geen boeken omdat hun ouders die niet (op tijd) kunnen betalen.</a:t>
            </a:r>
            <a:endParaRPr lang="nl-BE" sz="2400">
              <a:solidFill>
                <a:schemeClr val="tx1"/>
              </a:solidFill>
            </a:endParaRPr>
          </a:p>
        </p:txBody>
      </p:sp>
    </p:spTree>
    <p:extLst>
      <p:ext uri="{BB962C8B-B14F-4D97-AF65-F5344CB8AC3E}">
        <p14:creationId xmlns:p14="http://schemas.microsoft.com/office/powerpoint/2010/main" val="40698195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6805808E-8F19-4790-AD2A-58699B624521}"/>
              </a:ext>
            </a:extLst>
          </p:cNvPr>
          <p:cNvSpPr>
            <a:spLocks noGrp="1"/>
          </p:cNvSpPr>
          <p:nvPr>
            <p:ph type="body" sz="quarter" idx="14"/>
          </p:nvPr>
        </p:nvSpPr>
        <p:spPr>
          <a:xfrm>
            <a:off x="291140" y="1854201"/>
            <a:ext cx="10651210" cy="4433583"/>
          </a:xfrm>
        </p:spPr>
        <p:txBody>
          <a:bodyPr vert="horz" lIns="91440" tIns="45720" rIns="91440" bIns="45720" rtlCol="0" anchor="t">
            <a:normAutofit lnSpcReduction="10000"/>
          </a:bodyPr>
          <a:lstStyle/>
          <a:p>
            <a:r>
              <a:rPr lang="nl-BE" sz="2400">
                <a:solidFill>
                  <a:schemeClr val="tx1"/>
                </a:solidFill>
                <a:latin typeface="Flanders Art Sans"/>
              </a:rPr>
              <a:t>Bij scholen die een </a:t>
            </a:r>
            <a:r>
              <a:rPr lang="nl-BE" sz="2400" b="1">
                <a:solidFill>
                  <a:schemeClr val="tx1"/>
                </a:solidFill>
                <a:latin typeface="Flanders Art Sans"/>
              </a:rPr>
              <a:t>ethisch model afspreken met leveranciers</a:t>
            </a:r>
            <a:r>
              <a:rPr lang="nl-BE" sz="2400">
                <a:solidFill>
                  <a:schemeClr val="tx1"/>
                </a:solidFill>
                <a:latin typeface="Flanders Art Sans"/>
              </a:rPr>
              <a:t> hadden alle leerlingen hun schoolboeken. </a:t>
            </a:r>
          </a:p>
          <a:p>
            <a:r>
              <a:rPr lang="nl-BE" sz="2400">
                <a:solidFill>
                  <a:schemeClr val="tx1"/>
                </a:solidFill>
                <a:latin typeface="Flanders Art Sans"/>
              </a:rPr>
              <a:t>De boodschap is sterk onderhandelen met de boekenleveranciers, niet enkel over de prijs maar ook over ethisch handelen </a:t>
            </a:r>
            <a:endParaRPr lang="nl-BE" sz="2400">
              <a:solidFill>
                <a:schemeClr val="tx1"/>
              </a:solidFill>
            </a:endParaRPr>
          </a:p>
          <a:p>
            <a:r>
              <a:rPr lang="nl-BE" sz="2400">
                <a:solidFill>
                  <a:schemeClr val="tx1"/>
                </a:solidFill>
                <a:latin typeface="Flanders Art Sans"/>
              </a:rPr>
              <a:t>- Afbetalingsplan via school mogelijk maken</a:t>
            </a:r>
            <a:endParaRPr lang="nl-BE" sz="2400">
              <a:solidFill>
                <a:schemeClr val="tx1"/>
              </a:solidFill>
            </a:endParaRPr>
          </a:p>
          <a:p>
            <a:r>
              <a:rPr lang="nl-BE" sz="2400">
                <a:solidFill>
                  <a:schemeClr val="tx1"/>
                </a:solidFill>
                <a:latin typeface="Flanders Art Sans"/>
              </a:rPr>
              <a:t>- boeken laten leveren op school</a:t>
            </a:r>
            <a:endParaRPr lang="nl-BE" sz="2400">
              <a:solidFill>
                <a:schemeClr val="tx1"/>
              </a:solidFill>
            </a:endParaRPr>
          </a:p>
          <a:p>
            <a:r>
              <a:rPr lang="nl-BE" sz="2400">
                <a:solidFill>
                  <a:schemeClr val="tx1"/>
                </a:solidFill>
                <a:latin typeface="Flanders Art Sans"/>
              </a:rPr>
              <a:t>- iedereen start met schoolboeken ook al zijn ze nog niet betaald</a:t>
            </a:r>
          </a:p>
          <a:p>
            <a:endParaRPr lang="nl-BE" sz="2400">
              <a:solidFill>
                <a:schemeClr val="tx1"/>
              </a:solidFill>
            </a:endParaRPr>
          </a:p>
          <a:p>
            <a:r>
              <a:rPr lang="nl-BE" sz="2400" b="1" err="1">
                <a:solidFill>
                  <a:schemeClr val="tx1"/>
                </a:solidFill>
                <a:latin typeface="Flanders Art Sans"/>
              </a:rPr>
              <a:t>Digisprong</a:t>
            </a:r>
            <a:r>
              <a:rPr lang="nl-BE" sz="2400">
                <a:solidFill>
                  <a:schemeClr val="tx1"/>
                </a:solidFill>
                <a:latin typeface="Flanders Art Sans"/>
              </a:rPr>
              <a:t>: 50% van de scholen lagere kostprijs schoolboeken. </a:t>
            </a:r>
          </a:p>
          <a:p>
            <a:r>
              <a:rPr lang="nl-BE" sz="2400">
                <a:solidFill>
                  <a:schemeClr val="tx1"/>
                </a:solidFill>
                <a:latin typeface="Flanders Art Sans"/>
              </a:rPr>
              <a:t>Het is belangrijk dat de papieren leermiddelen verminderen zodat de schoolrekening niet hoger wordt voor ouders.</a:t>
            </a:r>
            <a:endParaRPr lang="nl-BE" sz="2400">
              <a:solidFill>
                <a:schemeClr val="tx1"/>
              </a:solidFill>
            </a:endParaRPr>
          </a:p>
          <a:p>
            <a:endParaRPr lang="nl-BE"/>
          </a:p>
        </p:txBody>
      </p:sp>
      <p:sp>
        <p:nvSpPr>
          <p:cNvPr id="4" name="Titel 3">
            <a:extLst>
              <a:ext uri="{FF2B5EF4-FFF2-40B4-BE49-F238E27FC236}">
                <a16:creationId xmlns:a16="http://schemas.microsoft.com/office/drawing/2014/main" id="{A9ADC5DD-2565-4046-A5DF-C664CDB2B90B}"/>
              </a:ext>
            </a:extLst>
          </p:cNvPr>
          <p:cNvSpPr>
            <a:spLocks noGrp="1"/>
          </p:cNvSpPr>
          <p:nvPr>
            <p:ph type="ctrTitle"/>
          </p:nvPr>
        </p:nvSpPr>
        <p:spPr/>
        <p:txBody>
          <a:bodyPr/>
          <a:lstStyle/>
          <a:p>
            <a:r>
              <a:rPr lang="nl-BE">
                <a:latin typeface="Flanders Art Sans"/>
              </a:rPr>
              <a:t>Aanbevelingen van Krijt vzw</a:t>
            </a:r>
            <a:endParaRPr lang="nl-BE"/>
          </a:p>
        </p:txBody>
      </p:sp>
    </p:spTree>
    <p:extLst>
      <p:ext uri="{BB962C8B-B14F-4D97-AF65-F5344CB8AC3E}">
        <p14:creationId xmlns:p14="http://schemas.microsoft.com/office/powerpoint/2010/main" val="14930666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Vrouw die een witte mok vasthoudt">
            <a:extLst>
              <a:ext uri="{FF2B5EF4-FFF2-40B4-BE49-F238E27FC236}">
                <a16:creationId xmlns:a16="http://schemas.microsoft.com/office/drawing/2014/main" id="{43AF077D-4160-45DF-8D33-153FADCC542F}"/>
              </a:ext>
            </a:extLst>
          </p:cNvPr>
          <p:cNvPicPr>
            <a:picLocks noGrp="1" noChangeAspect="1"/>
          </p:cNvPicPr>
          <p:nvPr>
            <p:ph type="pic" sz="quarter" idx="10"/>
          </p:nvPr>
        </p:nvPicPr>
        <p:blipFill rotWithShape="1">
          <a:blip r:embed="rId2"/>
          <a:srcRect l="23252" r="25820" b="-1"/>
          <a:stretch/>
        </p:blipFill>
        <p:spPr>
          <a:xfrm>
            <a:off x="6959600" y="10"/>
            <a:ext cx="5232399" cy="6857989"/>
          </a:xfrm>
          <a:noFill/>
        </p:spPr>
      </p:pic>
      <p:sp>
        <p:nvSpPr>
          <p:cNvPr id="2" name="Titel 1">
            <a:extLst>
              <a:ext uri="{FF2B5EF4-FFF2-40B4-BE49-F238E27FC236}">
                <a16:creationId xmlns:a16="http://schemas.microsoft.com/office/drawing/2014/main" id="{010D0599-4246-49C1-8A89-B5C20E5FEB24}"/>
              </a:ext>
            </a:extLst>
          </p:cNvPr>
          <p:cNvSpPr>
            <a:spLocks noGrp="1"/>
          </p:cNvSpPr>
          <p:nvPr>
            <p:ph type="title"/>
          </p:nvPr>
        </p:nvSpPr>
        <p:spPr>
          <a:xfrm>
            <a:off x="434622" y="365126"/>
            <a:ext cx="6025512" cy="1965564"/>
          </a:xfrm>
        </p:spPr>
        <p:txBody>
          <a:bodyPr anchor="ctr">
            <a:normAutofit/>
          </a:bodyPr>
          <a:lstStyle/>
          <a:p>
            <a:r>
              <a:rPr lang="nl-BE"/>
              <a:t>Praktijkvoorbeeld </a:t>
            </a:r>
          </a:p>
        </p:txBody>
      </p:sp>
      <p:sp>
        <p:nvSpPr>
          <p:cNvPr id="4" name="Tijdelijke aanduiding voor tekst 3">
            <a:extLst>
              <a:ext uri="{FF2B5EF4-FFF2-40B4-BE49-F238E27FC236}">
                <a16:creationId xmlns:a16="http://schemas.microsoft.com/office/drawing/2014/main" id="{85E04931-9B10-4D46-AF8C-F347DDB3151F}"/>
              </a:ext>
            </a:extLst>
          </p:cNvPr>
          <p:cNvSpPr>
            <a:spLocks noGrp="1"/>
          </p:cNvSpPr>
          <p:nvPr>
            <p:ph type="body" sz="quarter" idx="11"/>
          </p:nvPr>
        </p:nvSpPr>
        <p:spPr>
          <a:xfrm>
            <a:off x="434622" y="2506904"/>
            <a:ext cx="6341096" cy="914400"/>
          </a:xfrm>
        </p:spPr>
        <p:txBody>
          <a:bodyPr>
            <a:normAutofit/>
          </a:bodyPr>
          <a:lstStyle/>
          <a:p>
            <a:r>
              <a:rPr lang="nl-BE" err="1"/>
              <a:t>Suuz</a:t>
            </a:r>
            <a:r>
              <a:rPr lang="nl-BE"/>
              <a:t> Schellaert,  KA Redingenhof</a:t>
            </a:r>
          </a:p>
        </p:txBody>
      </p:sp>
    </p:spTree>
    <p:extLst>
      <p:ext uri="{BB962C8B-B14F-4D97-AF65-F5344CB8AC3E}">
        <p14:creationId xmlns:p14="http://schemas.microsoft.com/office/powerpoint/2010/main" val="12162792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6364AE1-62E7-4537-8EAD-4C6E242F3402}"/>
              </a:ext>
            </a:extLst>
          </p:cNvPr>
          <p:cNvSpPr>
            <a:spLocks noGrp="1"/>
          </p:cNvSpPr>
          <p:nvPr>
            <p:ph type="ctrTitle"/>
          </p:nvPr>
        </p:nvSpPr>
        <p:spPr/>
        <p:txBody>
          <a:bodyPr/>
          <a:lstStyle/>
          <a:p>
            <a:r>
              <a:rPr lang="nl-BE"/>
              <a:t>STOS op Campus Redingenhof</a:t>
            </a:r>
          </a:p>
        </p:txBody>
      </p:sp>
      <p:sp>
        <p:nvSpPr>
          <p:cNvPr id="3" name="Ondertitel 2">
            <a:extLst>
              <a:ext uri="{FF2B5EF4-FFF2-40B4-BE49-F238E27FC236}">
                <a16:creationId xmlns:a16="http://schemas.microsoft.com/office/drawing/2014/main" id="{226465A3-F11B-42AF-92D8-CFB67CFDDB17}"/>
              </a:ext>
            </a:extLst>
          </p:cNvPr>
          <p:cNvSpPr>
            <a:spLocks noGrp="1"/>
          </p:cNvSpPr>
          <p:nvPr>
            <p:ph type="subTitle" idx="1"/>
          </p:nvPr>
        </p:nvSpPr>
        <p:spPr>
          <a:xfrm>
            <a:off x="3116340" y="6428426"/>
            <a:ext cx="2464421" cy="234188"/>
          </a:xfrm>
        </p:spPr>
        <p:txBody>
          <a:bodyPr>
            <a:normAutofit fontScale="47500" lnSpcReduction="20000"/>
          </a:bodyPr>
          <a:lstStyle/>
          <a:p>
            <a:endParaRPr lang="nl-BE"/>
          </a:p>
        </p:txBody>
      </p:sp>
      <p:pic>
        <p:nvPicPr>
          <p:cNvPr id="1026" name="Picture 2" descr="GO! Campus Redingenhof Leuven – GO! Campus Redingenhof Leuven">
            <a:extLst>
              <a:ext uri="{FF2B5EF4-FFF2-40B4-BE49-F238E27FC236}">
                <a16:creationId xmlns:a16="http://schemas.microsoft.com/office/drawing/2014/main" id="{EBF999E1-7801-40A2-A03F-04285426F2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9213" y="5041911"/>
            <a:ext cx="2988374" cy="1055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4591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4FAF144-74ED-44EA-B2AD-B9736ED32604}"/>
              </a:ext>
            </a:extLst>
          </p:cNvPr>
          <p:cNvSpPr>
            <a:spLocks noGrp="1"/>
          </p:cNvSpPr>
          <p:nvPr>
            <p:ph type="title"/>
          </p:nvPr>
        </p:nvSpPr>
        <p:spPr/>
        <p:txBody>
          <a:bodyPr/>
          <a:lstStyle/>
          <a:p>
            <a:r>
              <a:rPr lang="nl-BE"/>
              <a:t>Probleemstelling</a:t>
            </a:r>
          </a:p>
        </p:txBody>
      </p:sp>
      <p:sp>
        <p:nvSpPr>
          <p:cNvPr id="3" name="Tijdelijke aanduiding voor inhoud 2">
            <a:extLst>
              <a:ext uri="{FF2B5EF4-FFF2-40B4-BE49-F238E27FC236}">
                <a16:creationId xmlns:a16="http://schemas.microsoft.com/office/drawing/2014/main" id="{4230F522-AFEA-4917-8B3D-58103A0E3013}"/>
              </a:ext>
            </a:extLst>
          </p:cNvPr>
          <p:cNvSpPr>
            <a:spLocks noGrp="1"/>
          </p:cNvSpPr>
          <p:nvPr>
            <p:ph idx="1"/>
          </p:nvPr>
        </p:nvSpPr>
        <p:spPr/>
        <p:txBody>
          <a:bodyPr/>
          <a:lstStyle/>
          <a:p>
            <a:r>
              <a:rPr lang="nl-BE"/>
              <a:t>2018-2019: jaar na jaar veel onbetaalde schoolfacturen;</a:t>
            </a:r>
          </a:p>
          <a:p>
            <a:r>
              <a:rPr lang="nl-BE"/>
              <a:t>Leerlingen zonder boeken in de les;</a:t>
            </a:r>
          </a:p>
          <a:p>
            <a:r>
              <a:rPr lang="nl-BE"/>
              <a:t>Leerlingen werden steeds vaker de dupe;</a:t>
            </a:r>
          </a:p>
          <a:p>
            <a:pPr lvl="1"/>
            <a:r>
              <a:rPr lang="nl-BE"/>
              <a:t>Leerlingen uit de les;</a:t>
            </a:r>
          </a:p>
          <a:p>
            <a:pPr lvl="1"/>
            <a:r>
              <a:rPr lang="nl-BE"/>
              <a:t>Geen agenda </a:t>
            </a:r>
            <a:r>
              <a:rPr lang="nl-BE">
                <a:sym typeface="Wingdings" panose="05000000000000000000" pitchFamily="2" charset="2"/>
              </a:rPr>
              <a:t> niet naar buiten tijdens de middagpauze.</a:t>
            </a:r>
          </a:p>
          <a:p>
            <a:pPr lvl="1"/>
            <a:endParaRPr lang="nl-BE">
              <a:sym typeface="Wingdings" panose="05000000000000000000" pitchFamily="2" charset="2"/>
            </a:endParaRPr>
          </a:p>
          <a:p>
            <a:endParaRPr lang="nl-BE"/>
          </a:p>
          <a:p>
            <a:endParaRPr lang="nl-BE"/>
          </a:p>
        </p:txBody>
      </p:sp>
      <p:sp>
        <p:nvSpPr>
          <p:cNvPr id="4" name="Pijl: rechts 3">
            <a:extLst>
              <a:ext uri="{FF2B5EF4-FFF2-40B4-BE49-F238E27FC236}">
                <a16:creationId xmlns:a16="http://schemas.microsoft.com/office/drawing/2014/main" id="{D0887FF2-809D-465E-9F8E-32FCC5B4CBE1}"/>
              </a:ext>
            </a:extLst>
          </p:cNvPr>
          <p:cNvSpPr/>
          <p:nvPr/>
        </p:nvSpPr>
        <p:spPr>
          <a:xfrm>
            <a:off x="3044952" y="4480560"/>
            <a:ext cx="1389888" cy="6309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 name="Tekstvak 4">
            <a:extLst>
              <a:ext uri="{FF2B5EF4-FFF2-40B4-BE49-F238E27FC236}">
                <a16:creationId xmlns:a16="http://schemas.microsoft.com/office/drawing/2014/main" id="{84195255-233C-48FF-B3A4-8B4C71287A79}"/>
              </a:ext>
            </a:extLst>
          </p:cNvPr>
          <p:cNvSpPr txBox="1"/>
          <p:nvPr/>
        </p:nvSpPr>
        <p:spPr>
          <a:xfrm>
            <a:off x="4890580" y="4623816"/>
            <a:ext cx="4088828" cy="369332"/>
          </a:xfrm>
          <a:prstGeom prst="rect">
            <a:avLst/>
          </a:prstGeom>
          <a:noFill/>
        </p:spPr>
        <p:txBody>
          <a:bodyPr wrap="square" rtlCol="0">
            <a:spAutoFit/>
          </a:bodyPr>
          <a:lstStyle/>
          <a:p>
            <a:r>
              <a:rPr lang="nl-BE"/>
              <a:t>GOK trok aan de alarmbel</a:t>
            </a:r>
          </a:p>
        </p:txBody>
      </p:sp>
    </p:spTree>
    <p:extLst>
      <p:ext uri="{BB962C8B-B14F-4D97-AF65-F5344CB8AC3E}">
        <p14:creationId xmlns:p14="http://schemas.microsoft.com/office/powerpoint/2010/main" val="729711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51444C6-10B6-4D26-97E9-5C64D07C5729}"/>
              </a:ext>
            </a:extLst>
          </p:cNvPr>
          <p:cNvSpPr>
            <a:spLocks noGrp="1"/>
          </p:cNvSpPr>
          <p:nvPr>
            <p:ph type="title"/>
          </p:nvPr>
        </p:nvSpPr>
        <p:spPr/>
        <p:txBody>
          <a:bodyPr/>
          <a:lstStyle/>
          <a:p>
            <a:r>
              <a:rPr lang="nl-BE"/>
              <a:t>Actieplan</a:t>
            </a:r>
          </a:p>
        </p:txBody>
      </p:sp>
      <p:sp>
        <p:nvSpPr>
          <p:cNvPr id="3" name="Tijdelijke aanduiding voor inhoud 2">
            <a:extLst>
              <a:ext uri="{FF2B5EF4-FFF2-40B4-BE49-F238E27FC236}">
                <a16:creationId xmlns:a16="http://schemas.microsoft.com/office/drawing/2014/main" id="{FDC13DC1-848F-44A1-B66C-1D8A3BCC33FA}"/>
              </a:ext>
            </a:extLst>
          </p:cNvPr>
          <p:cNvSpPr>
            <a:spLocks noGrp="1"/>
          </p:cNvSpPr>
          <p:nvPr>
            <p:ph idx="1"/>
          </p:nvPr>
        </p:nvSpPr>
        <p:spPr/>
        <p:txBody>
          <a:bodyPr/>
          <a:lstStyle/>
          <a:p>
            <a:r>
              <a:rPr lang="nl-BE"/>
              <a:t>Deelname aan project </a:t>
            </a:r>
            <a:r>
              <a:rPr lang="nl-BE" i="1"/>
              <a:t>STOS – samen tegen onbetaalde schoolfacturen </a:t>
            </a:r>
            <a:r>
              <a:rPr lang="nl-BE"/>
              <a:t>(nu vzw Krijt).</a:t>
            </a:r>
            <a:br>
              <a:rPr lang="nl-BE"/>
            </a:br>
            <a:endParaRPr lang="nl-BE"/>
          </a:p>
          <a:p>
            <a:pPr lvl="1"/>
            <a:r>
              <a:rPr lang="nl-BE"/>
              <a:t>Schoolfoto – bevraging ouders en leerkrachten</a:t>
            </a:r>
          </a:p>
        </p:txBody>
      </p:sp>
      <p:pic>
        <p:nvPicPr>
          <p:cNvPr id="5" name="Afbeelding 4">
            <a:extLst>
              <a:ext uri="{FF2B5EF4-FFF2-40B4-BE49-F238E27FC236}">
                <a16:creationId xmlns:a16="http://schemas.microsoft.com/office/drawing/2014/main" id="{53E6F025-D349-4E8D-8A2F-B81AF5611340}"/>
              </a:ext>
            </a:extLst>
          </p:cNvPr>
          <p:cNvPicPr>
            <a:picLocks noChangeAspect="1"/>
          </p:cNvPicPr>
          <p:nvPr/>
        </p:nvPicPr>
        <p:blipFill>
          <a:blip r:embed="rId2"/>
          <a:stretch>
            <a:fillRect/>
          </a:stretch>
        </p:blipFill>
        <p:spPr>
          <a:xfrm>
            <a:off x="7763237" y="3429000"/>
            <a:ext cx="3253973" cy="3049150"/>
          </a:xfrm>
          <a:prstGeom prst="rect">
            <a:avLst/>
          </a:prstGeom>
        </p:spPr>
      </p:pic>
    </p:spTree>
    <p:extLst>
      <p:ext uri="{BB962C8B-B14F-4D97-AF65-F5344CB8AC3E}">
        <p14:creationId xmlns:p14="http://schemas.microsoft.com/office/powerpoint/2010/main" val="18865602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4CAF04A-25A7-451D-9F07-95C4075750BE}"/>
              </a:ext>
            </a:extLst>
          </p:cNvPr>
          <p:cNvSpPr>
            <a:spLocks noGrp="1"/>
          </p:cNvSpPr>
          <p:nvPr>
            <p:ph type="title"/>
          </p:nvPr>
        </p:nvSpPr>
        <p:spPr/>
        <p:txBody>
          <a:bodyPr/>
          <a:lstStyle/>
          <a:p>
            <a:r>
              <a:rPr lang="nl-BE"/>
              <a:t>Bevraging</a:t>
            </a:r>
          </a:p>
        </p:txBody>
      </p:sp>
      <p:pic>
        <p:nvPicPr>
          <p:cNvPr id="4" name="Afbeelding 3">
            <a:extLst>
              <a:ext uri="{FF2B5EF4-FFF2-40B4-BE49-F238E27FC236}">
                <a16:creationId xmlns:a16="http://schemas.microsoft.com/office/drawing/2014/main" id="{6676DF3B-3E90-442F-8AB2-BB16E0E477BF}"/>
              </a:ext>
            </a:extLst>
          </p:cNvPr>
          <p:cNvPicPr>
            <a:picLocks noChangeAspect="1"/>
          </p:cNvPicPr>
          <p:nvPr/>
        </p:nvPicPr>
        <p:blipFill>
          <a:blip r:embed="rId2"/>
          <a:stretch>
            <a:fillRect/>
          </a:stretch>
        </p:blipFill>
        <p:spPr>
          <a:xfrm rot="21078224">
            <a:off x="1179575" y="1829352"/>
            <a:ext cx="5481084" cy="871732"/>
          </a:xfrm>
          <a:prstGeom prst="rect">
            <a:avLst/>
          </a:prstGeom>
        </p:spPr>
      </p:pic>
      <p:pic>
        <p:nvPicPr>
          <p:cNvPr id="5" name="Afbeelding 4">
            <a:extLst>
              <a:ext uri="{FF2B5EF4-FFF2-40B4-BE49-F238E27FC236}">
                <a16:creationId xmlns:a16="http://schemas.microsoft.com/office/drawing/2014/main" id="{849B12F7-F22B-4C07-8A00-6D520C04D395}"/>
              </a:ext>
            </a:extLst>
          </p:cNvPr>
          <p:cNvPicPr>
            <a:picLocks noChangeAspect="1"/>
          </p:cNvPicPr>
          <p:nvPr/>
        </p:nvPicPr>
        <p:blipFill>
          <a:blip r:embed="rId3"/>
          <a:stretch>
            <a:fillRect/>
          </a:stretch>
        </p:blipFill>
        <p:spPr>
          <a:xfrm>
            <a:off x="5614416" y="2480477"/>
            <a:ext cx="6191059" cy="440829"/>
          </a:xfrm>
          <a:prstGeom prst="rect">
            <a:avLst/>
          </a:prstGeom>
        </p:spPr>
      </p:pic>
      <p:pic>
        <p:nvPicPr>
          <p:cNvPr id="6" name="Afbeelding 5">
            <a:extLst>
              <a:ext uri="{FF2B5EF4-FFF2-40B4-BE49-F238E27FC236}">
                <a16:creationId xmlns:a16="http://schemas.microsoft.com/office/drawing/2014/main" id="{CF38477F-28AB-418A-B10B-31274DAA25EA}"/>
              </a:ext>
            </a:extLst>
          </p:cNvPr>
          <p:cNvPicPr>
            <a:picLocks noChangeAspect="1"/>
          </p:cNvPicPr>
          <p:nvPr/>
        </p:nvPicPr>
        <p:blipFill>
          <a:blip r:embed="rId4"/>
          <a:stretch>
            <a:fillRect/>
          </a:stretch>
        </p:blipFill>
        <p:spPr>
          <a:xfrm>
            <a:off x="1839468" y="3356040"/>
            <a:ext cx="7185660" cy="783053"/>
          </a:xfrm>
          <a:prstGeom prst="rect">
            <a:avLst/>
          </a:prstGeom>
        </p:spPr>
      </p:pic>
      <p:pic>
        <p:nvPicPr>
          <p:cNvPr id="7" name="Afbeelding 6">
            <a:extLst>
              <a:ext uri="{FF2B5EF4-FFF2-40B4-BE49-F238E27FC236}">
                <a16:creationId xmlns:a16="http://schemas.microsoft.com/office/drawing/2014/main" id="{05ED9067-3D63-4901-9E63-320FD7AE2CEB}"/>
              </a:ext>
            </a:extLst>
          </p:cNvPr>
          <p:cNvPicPr>
            <a:picLocks noChangeAspect="1"/>
          </p:cNvPicPr>
          <p:nvPr/>
        </p:nvPicPr>
        <p:blipFill>
          <a:blip r:embed="rId5"/>
          <a:stretch>
            <a:fillRect/>
          </a:stretch>
        </p:blipFill>
        <p:spPr>
          <a:xfrm rot="653933">
            <a:off x="5616075" y="4490531"/>
            <a:ext cx="5900230" cy="439176"/>
          </a:xfrm>
          <a:prstGeom prst="rect">
            <a:avLst/>
          </a:prstGeom>
        </p:spPr>
      </p:pic>
      <p:pic>
        <p:nvPicPr>
          <p:cNvPr id="8" name="Afbeelding 7">
            <a:extLst>
              <a:ext uri="{FF2B5EF4-FFF2-40B4-BE49-F238E27FC236}">
                <a16:creationId xmlns:a16="http://schemas.microsoft.com/office/drawing/2014/main" id="{579B2AAA-5434-4D7B-A945-660CE90D8AA4}"/>
              </a:ext>
            </a:extLst>
          </p:cNvPr>
          <p:cNvPicPr>
            <a:picLocks noChangeAspect="1"/>
          </p:cNvPicPr>
          <p:nvPr/>
        </p:nvPicPr>
        <p:blipFill>
          <a:blip r:embed="rId6"/>
          <a:stretch>
            <a:fillRect/>
          </a:stretch>
        </p:blipFill>
        <p:spPr>
          <a:xfrm>
            <a:off x="1249680" y="4865179"/>
            <a:ext cx="5876842" cy="444629"/>
          </a:xfrm>
          <a:prstGeom prst="rect">
            <a:avLst/>
          </a:prstGeom>
        </p:spPr>
      </p:pic>
      <p:pic>
        <p:nvPicPr>
          <p:cNvPr id="9" name="Afbeelding 8">
            <a:extLst>
              <a:ext uri="{FF2B5EF4-FFF2-40B4-BE49-F238E27FC236}">
                <a16:creationId xmlns:a16="http://schemas.microsoft.com/office/drawing/2014/main" id="{593BABF4-B14A-41E0-8850-A86733695EA0}"/>
              </a:ext>
            </a:extLst>
          </p:cNvPr>
          <p:cNvPicPr>
            <a:picLocks noChangeAspect="1"/>
          </p:cNvPicPr>
          <p:nvPr/>
        </p:nvPicPr>
        <p:blipFill>
          <a:blip r:embed="rId7"/>
          <a:stretch>
            <a:fillRect/>
          </a:stretch>
        </p:blipFill>
        <p:spPr>
          <a:xfrm>
            <a:off x="2592925" y="5570792"/>
            <a:ext cx="6616447" cy="783054"/>
          </a:xfrm>
          <a:prstGeom prst="rect">
            <a:avLst/>
          </a:prstGeom>
        </p:spPr>
      </p:pic>
    </p:spTree>
    <p:extLst>
      <p:ext uri="{BB962C8B-B14F-4D97-AF65-F5344CB8AC3E}">
        <p14:creationId xmlns:p14="http://schemas.microsoft.com/office/powerpoint/2010/main" val="23150739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B1D2794-DA97-453E-82EA-12CAFAA32A6F}"/>
              </a:ext>
            </a:extLst>
          </p:cNvPr>
          <p:cNvSpPr>
            <a:spLocks noGrp="1"/>
          </p:cNvSpPr>
          <p:nvPr>
            <p:ph type="title"/>
          </p:nvPr>
        </p:nvSpPr>
        <p:spPr/>
        <p:txBody>
          <a:bodyPr/>
          <a:lstStyle/>
          <a:p>
            <a:r>
              <a:rPr lang="nl-BE"/>
              <a:t>Actieplan</a:t>
            </a:r>
          </a:p>
        </p:txBody>
      </p:sp>
      <p:pic>
        <p:nvPicPr>
          <p:cNvPr id="4" name="Tijdelijke aanduiding voor inhoud 3">
            <a:extLst>
              <a:ext uri="{FF2B5EF4-FFF2-40B4-BE49-F238E27FC236}">
                <a16:creationId xmlns:a16="http://schemas.microsoft.com/office/drawing/2014/main" id="{26232315-9CA2-4F88-BFA5-AAA5C6228555}"/>
              </a:ext>
            </a:extLst>
          </p:cNvPr>
          <p:cNvPicPr>
            <a:picLocks noGrp="1" noChangeAspect="1"/>
          </p:cNvPicPr>
          <p:nvPr>
            <p:ph idx="1"/>
          </p:nvPr>
        </p:nvPicPr>
        <p:blipFill>
          <a:blip r:embed="rId2"/>
          <a:stretch>
            <a:fillRect/>
          </a:stretch>
        </p:blipFill>
        <p:spPr>
          <a:xfrm>
            <a:off x="2592925" y="1648968"/>
            <a:ext cx="7991376" cy="4875844"/>
          </a:xfrm>
          <a:prstGeom prst="rect">
            <a:avLst/>
          </a:prstGeom>
        </p:spPr>
      </p:pic>
    </p:spTree>
    <p:extLst>
      <p:ext uri="{BB962C8B-B14F-4D97-AF65-F5344CB8AC3E}">
        <p14:creationId xmlns:p14="http://schemas.microsoft.com/office/powerpoint/2010/main" val="18746166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8E80C3-8383-467B-9D26-69AA0E5674BA}"/>
              </a:ext>
            </a:extLst>
          </p:cNvPr>
          <p:cNvSpPr>
            <a:spLocks noGrp="1"/>
          </p:cNvSpPr>
          <p:nvPr>
            <p:ph type="title"/>
          </p:nvPr>
        </p:nvSpPr>
        <p:spPr/>
        <p:txBody>
          <a:bodyPr/>
          <a:lstStyle/>
          <a:p>
            <a:endParaRPr lang="nl-BE"/>
          </a:p>
        </p:txBody>
      </p:sp>
      <p:pic>
        <p:nvPicPr>
          <p:cNvPr id="4" name="Tijdelijke aanduiding voor inhoud 3">
            <a:extLst>
              <a:ext uri="{FF2B5EF4-FFF2-40B4-BE49-F238E27FC236}">
                <a16:creationId xmlns:a16="http://schemas.microsoft.com/office/drawing/2014/main" id="{A8FCD21C-3666-411C-8B1C-DCA48A44D0F1}"/>
              </a:ext>
            </a:extLst>
          </p:cNvPr>
          <p:cNvPicPr>
            <a:picLocks noGrp="1" noChangeAspect="1"/>
          </p:cNvPicPr>
          <p:nvPr>
            <p:ph idx="1"/>
          </p:nvPr>
        </p:nvPicPr>
        <p:blipFill>
          <a:blip r:embed="rId2"/>
          <a:stretch>
            <a:fillRect/>
          </a:stretch>
        </p:blipFill>
        <p:spPr>
          <a:xfrm>
            <a:off x="2002536" y="936018"/>
            <a:ext cx="8668512" cy="5297872"/>
          </a:xfrm>
          <a:prstGeom prst="rect">
            <a:avLst/>
          </a:prstGeom>
        </p:spPr>
      </p:pic>
    </p:spTree>
    <p:extLst>
      <p:ext uri="{BB962C8B-B14F-4D97-AF65-F5344CB8AC3E}">
        <p14:creationId xmlns:p14="http://schemas.microsoft.com/office/powerpoint/2010/main" val="440742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2AD7D6-1C11-4F27-AB8E-B733AC212EF0}"/>
              </a:ext>
            </a:extLst>
          </p:cNvPr>
          <p:cNvSpPr>
            <a:spLocks noGrp="1"/>
          </p:cNvSpPr>
          <p:nvPr>
            <p:ph type="title"/>
          </p:nvPr>
        </p:nvSpPr>
        <p:spPr/>
        <p:txBody>
          <a:bodyPr/>
          <a:lstStyle/>
          <a:p>
            <a:endParaRPr lang="nl-BE"/>
          </a:p>
        </p:txBody>
      </p:sp>
      <p:sp>
        <p:nvSpPr>
          <p:cNvPr id="3" name="Tijdelijke aanduiding voor inhoud 2">
            <a:extLst>
              <a:ext uri="{FF2B5EF4-FFF2-40B4-BE49-F238E27FC236}">
                <a16:creationId xmlns:a16="http://schemas.microsoft.com/office/drawing/2014/main" id="{690BDE45-8CA7-417E-832F-447DF515B6DA}"/>
              </a:ext>
            </a:extLst>
          </p:cNvPr>
          <p:cNvSpPr>
            <a:spLocks noGrp="1"/>
          </p:cNvSpPr>
          <p:nvPr>
            <p:ph idx="1"/>
          </p:nvPr>
        </p:nvSpPr>
        <p:spPr/>
        <p:txBody>
          <a:bodyPr/>
          <a:lstStyle/>
          <a:p>
            <a:endParaRPr lang="nl-BE"/>
          </a:p>
        </p:txBody>
      </p:sp>
      <p:pic>
        <p:nvPicPr>
          <p:cNvPr id="4" name="Afbeelding 3">
            <a:extLst>
              <a:ext uri="{FF2B5EF4-FFF2-40B4-BE49-F238E27FC236}">
                <a16:creationId xmlns:a16="http://schemas.microsoft.com/office/drawing/2014/main" id="{B5F04A4B-8438-4DA1-AF77-57FE55587240}"/>
              </a:ext>
            </a:extLst>
          </p:cNvPr>
          <p:cNvPicPr>
            <a:picLocks noChangeAspect="1"/>
          </p:cNvPicPr>
          <p:nvPr/>
        </p:nvPicPr>
        <p:blipFill>
          <a:blip r:embed="rId2"/>
          <a:stretch>
            <a:fillRect/>
          </a:stretch>
        </p:blipFill>
        <p:spPr>
          <a:xfrm>
            <a:off x="2194560" y="813816"/>
            <a:ext cx="8244956" cy="6015140"/>
          </a:xfrm>
          <a:prstGeom prst="rect">
            <a:avLst/>
          </a:prstGeom>
        </p:spPr>
      </p:pic>
    </p:spTree>
    <p:extLst>
      <p:ext uri="{BB962C8B-B14F-4D97-AF65-F5344CB8AC3E}">
        <p14:creationId xmlns:p14="http://schemas.microsoft.com/office/powerpoint/2010/main" val="2428887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E09EDF3-7882-4251-B8D1-EA47D5A7D988}"/>
              </a:ext>
            </a:extLst>
          </p:cNvPr>
          <p:cNvSpPr>
            <a:spLocks noGrp="1"/>
          </p:cNvSpPr>
          <p:nvPr>
            <p:ph type="title"/>
          </p:nvPr>
        </p:nvSpPr>
        <p:spPr/>
        <p:txBody>
          <a:bodyPr/>
          <a:lstStyle/>
          <a:p>
            <a:endParaRPr lang="nl-BE"/>
          </a:p>
        </p:txBody>
      </p:sp>
      <p:sp>
        <p:nvSpPr>
          <p:cNvPr id="3" name="Tijdelijke aanduiding voor inhoud 2">
            <a:extLst>
              <a:ext uri="{FF2B5EF4-FFF2-40B4-BE49-F238E27FC236}">
                <a16:creationId xmlns:a16="http://schemas.microsoft.com/office/drawing/2014/main" id="{90AEA740-3C28-4E58-9A56-DCE23CC2EBB5}"/>
              </a:ext>
            </a:extLst>
          </p:cNvPr>
          <p:cNvSpPr>
            <a:spLocks noGrp="1"/>
          </p:cNvSpPr>
          <p:nvPr>
            <p:ph idx="1"/>
          </p:nvPr>
        </p:nvSpPr>
        <p:spPr/>
        <p:txBody>
          <a:bodyPr/>
          <a:lstStyle/>
          <a:p>
            <a:endParaRPr lang="nl-BE"/>
          </a:p>
        </p:txBody>
      </p:sp>
      <p:pic>
        <p:nvPicPr>
          <p:cNvPr id="4" name="Afbeelding 3">
            <a:extLst>
              <a:ext uri="{FF2B5EF4-FFF2-40B4-BE49-F238E27FC236}">
                <a16:creationId xmlns:a16="http://schemas.microsoft.com/office/drawing/2014/main" id="{ADD132E6-B2EB-49E7-A073-57F53211391F}"/>
              </a:ext>
            </a:extLst>
          </p:cNvPr>
          <p:cNvPicPr>
            <a:picLocks noChangeAspect="1"/>
          </p:cNvPicPr>
          <p:nvPr/>
        </p:nvPicPr>
        <p:blipFill>
          <a:blip r:embed="rId2"/>
          <a:stretch>
            <a:fillRect/>
          </a:stretch>
        </p:blipFill>
        <p:spPr>
          <a:xfrm>
            <a:off x="687388" y="1264555"/>
            <a:ext cx="11124978" cy="4650677"/>
          </a:xfrm>
          <a:prstGeom prst="rect">
            <a:avLst/>
          </a:prstGeom>
        </p:spPr>
      </p:pic>
    </p:spTree>
    <p:extLst>
      <p:ext uri="{BB962C8B-B14F-4D97-AF65-F5344CB8AC3E}">
        <p14:creationId xmlns:p14="http://schemas.microsoft.com/office/powerpoint/2010/main" val="80002659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D124BE6-C9AE-41A1-B888-01AEEF993368}"/>
              </a:ext>
            </a:extLst>
          </p:cNvPr>
          <p:cNvSpPr>
            <a:spLocks noGrp="1"/>
          </p:cNvSpPr>
          <p:nvPr>
            <p:ph type="title"/>
          </p:nvPr>
        </p:nvSpPr>
        <p:spPr/>
        <p:txBody>
          <a:bodyPr/>
          <a:lstStyle/>
          <a:p>
            <a:endParaRPr lang="nl-BE"/>
          </a:p>
        </p:txBody>
      </p:sp>
      <p:sp>
        <p:nvSpPr>
          <p:cNvPr id="3" name="Tijdelijke aanduiding voor inhoud 2">
            <a:extLst>
              <a:ext uri="{FF2B5EF4-FFF2-40B4-BE49-F238E27FC236}">
                <a16:creationId xmlns:a16="http://schemas.microsoft.com/office/drawing/2014/main" id="{B981F044-257D-4A4D-8FA8-1E32280B60C5}"/>
              </a:ext>
            </a:extLst>
          </p:cNvPr>
          <p:cNvSpPr>
            <a:spLocks noGrp="1"/>
          </p:cNvSpPr>
          <p:nvPr>
            <p:ph idx="1"/>
          </p:nvPr>
        </p:nvSpPr>
        <p:spPr/>
        <p:txBody>
          <a:bodyPr/>
          <a:lstStyle/>
          <a:p>
            <a:endParaRPr lang="nl-BE"/>
          </a:p>
        </p:txBody>
      </p:sp>
      <p:pic>
        <p:nvPicPr>
          <p:cNvPr id="4" name="Afbeelding 3">
            <a:extLst>
              <a:ext uri="{FF2B5EF4-FFF2-40B4-BE49-F238E27FC236}">
                <a16:creationId xmlns:a16="http://schemas.microsoft.com/office/drawing/2014/main" id="{99637B57-CACE-4FE1-B026-ACF68C67E6F5}"/>
              </a:ext>
            </a:extLst>
          </p:cNvPr>
          <p:cNvPicPr>
            <a:picLocks noChangeAspect="1"/>
          </p:cNvPicPr>
          <p:nvPr/>
        </p:nvPicPr>
        <p:blipFill>
          <a:blip r:embed="rId2"/>
          <a:stretch>
            <a:fillRect/>
          </a:stretch>
        </p:blipFill>
        <p:spPr>
          <a:xfrm>
            <a:off x="1049540" y="1414660"/>
            <a:ext cx="10618965" cy="4675244"/>
          </a:xfrm>
          <a:prstGeom prst="rect">
            <a:avLst/>
          </a:prstGeom>
        </p:spPr>
      </p:pic>
    </p:spTree>
    <p:extLst>
      <p:ext uri="{BB962C8B-B14F-4D97-AF65-F5344CB8AC3E}">
        <p14:creationId xmlns:p14="http://schemas.microsoft.com/office/powerpoint/2010/main" val="23718873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066CD9C-02F7-4B01-BEC0-48F10BFD5EB2}"/>
              </a:ext>
            </a:extLst>
          </p:cNvPr>
          <p:cNvSpPr>
            <a:spLocks noGrp="1"/>
          </p:cNvSpPr>
          <p:nvPr>
            <p:ph type="title"/>
          </p:nvPr>
        </p:nvSpPr>
        <p:spPr/>
        <p:txBody>
          <a:bodyPr/>
          <a:lstStyle/>
          <a:p>
            <a:r>
              <a:rPr lang="nl-BE"/>
              <a:t>Must have – uitgevoerde acties</a:t>
            </a:r>
          </a:p>
        </p:txBody>
      </p:sp>
      <p:sp>
        <p:nvSpPr>
          <p:cNvPr id="3" name="Tijdelijke aanduiding voor inhoud 2">
            <a:extLst>
              <a:ext uri="{FF2B5EF4-FFF2-40B4-BE49-F238E27FC236}">
                <a16:creationId xmlns:a16="http://schemas.microsoft.com/office/drawing/2014/main" id="{DFE73767-0D2F-4B4B-9E04-9245597A10BE}"/>
              </a:ext>
            </a:extLst>
          </p:cNvPr>
          <p:cNvSpPr>
            <a:spLocks noGrp="1"/>
          </p:cNvSpPr>
          <p:nvPr>
            <p:ph idx="1"/>
          </p:nvPr>
        </p:nvSpPr>
        <p:spPr/>
        <p:txBody>
          <a:bodyPr>
            <a:normAutofit/>
          </a:bodyPr>
          <a:lstStyle/>
          <a:p>
            <a:r>
              <a:rPr lang="nl-BE"/>
              <a:t>GWP</a:t>
            </a:r>
          </a:p>
          <a:p>
            <a:pPr lvl="1"/>
            <a:r>
              <a:rPr lang="nl-BE"/>
              <a:t>Er werd nagedacht over de </a:t>
            </a:r>
            <a:r>
              <a:rPr lang="nl-BE" i="1"/>
              <a:t>wildgroei</a:t>
            </a:r>
            <a:r>
              <a:rPr lang="nl-BE"/>
              <a:t> aan </a:t>
            </a:r>
            <a:r>
              <a:rPr lang="nl-BE" err="1"/>
              <a:t>GWP’s</a:t>
            </a:r>
            <a:r>
              <a:rPr lang="nl-BE"/>
              <a:t>:</a:t>
            </a:r>
          </a:p>
          <a:p>
            <a:pPr lvl="2"/>
            <a:r>
              <a:rPr lang="nl-BE"/>
              <a:t>Eén GWP binnen de eerste graad (2</a:t>
            </a:r>
            <a:r>
              <a:rPr lang="nl-BE" baseline="30000"/>
              <a:t>e</a:t>
            </a:r>
            <a:r>
              <a:rPr lang="nl-BE"/>
              <a:t> jaar).</a:t>
            </a:r>
          </a:p>
          <a:p>
            <a:pPr lvl="2"/>
            <a:r>
              <a:rPr lang="nl-BE"/>
              <a:t>Afschaffing kennismakingsdagen in het 2</a:t>
            </a:r>
            <a:r>
              <a:rPr lang="nl-BE" baseline="30000"/>
              <a:t>e</a:t>
            </a:r>
            <a:r>
              <a:rPr lang="nl-BE"/>
              <a:t> jaar.</a:t>
            </a:r>
          </a:p>
          <a:p>
            <a:pPr lvl="2"/>
            <a:r>
              <a:rPr lang="nl-BE"/>
              <a:t>Slechts één GWP per studietraject in de bovenbouw (uitzondering: toerisme).</a:t>
            </a:r>
            <a:br>
              <a:rPr lang="nl-BE"/>
            </a:br>
            <a:endParaRPr lang="nl-BE"/>
          </a:p>
          <a:p>
            <a:pPr lvl="1"/>
            <a:r>
              <a:rPr lang="nl-BE"/>
              <a:t>Er wordt meer over gewaakt dat de </a:t>
            </a:r>
            <a:r>
              <a:rPr lang="nl-BE" err="1"/>
              <a:t>GWP’s</a:t>
            </a:r>
            <a:r>
              <a:rPr lang="nl-BE"/>
              <a:t> gebonden zijn aan leerplandoelstellingen, geen zuivere plezierreizen.</a:t>
            </a:r>
            <a:br>
              <a:rPr lang="nl-BE"/>
            </a:br>
            <a:endParaRPr lang="nl-BE"/>
          </a:p>
          <a:p>
            <a:pPr lvl="1"/>
            <a:r>
              <a:rPr lang="nl-BE"/>
              <a:t>In de derde graad BSO wordt reeds in het 5</a:t>
            </a:r>
            <a:r>
              <a:rPr lang="nl-BE" baseline="30000"/>
              <a:t>e</a:t>
            </a:r>
            <a:r>
              <a:rPr lang="nl-BE"/>
              <a:t> jaar gespaard voor de GWP in het 6</a:t>
            </a:r>
            <a:r>
              <a:rPr lang="nl-BE" baseline="30000"/>
              <a:t>e</a:t>
            </a:r>
            <a:r>
              <a:rPr lang="nl-BE"/>
              <a:t>.</a:t>
            </a:r>
            <a:br>
              <a:rPr lang="nl-BE"/>
            </a:br>
            <a:endParaRPr lang="nl-BE"/>
          </a:p>
          <a:p>
            <a:pPr lvl="1"/>
            <a:r>
              <a:rPr lang="nl-BE"/>
              <a:t>Maximumprijs van 200 euro per GWP (uitzondering: skistage).</a:t>
            </a:r>
          </a:p>
        </p:txBody>
      </p:sp>
    </p:spTree>
    <p:extLst>
      <p:ext uri="{BB962C8B-B14F-4D97-AF65-F5344CB8AC3E}">
        <p14:creationId xmlns:p14="http://schemas.microsoft.com/office/powerpoint/2010/main" val="23620530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94DAFC3-BF62-4069-B7B0-EC392525E3A2}"/>
              </a:ext>
            </a:extLst>
          </p:cNvPr>
          <p:cNvSpPr>
            <a:spLocks noGrp="1"/>
          </p:cNvSpPr>
          <p:nvPr>
            <p:ph type="title"/>
          </p:nvPr>
        </p:nvSpPr>
        <p:spPr/>
        <p:txBody>
          <a:bodyPr/>
          <a:lstStyle/>
          <a:p>
            <a:r>
              <a:rPr lang="nl-BE"/>
              <a:t>Must have – uitgevoerde acties</a:t>
            </a:r>
          </a:p>
        </p:txBody>
      </p:sp>
      <p:sp>
        <p:nvSpPr>
          <p:cNvPr id="3" name="Tijdelijke aanduiding voor inhoud 2">
            <a:extLst>
              <a:ext uri="{FF2B5EF4-FFF2-40B4-BE49-F238E27FC236}">
                <a16:creationId xmlns:a16="http://schemas.microsoft.com/office/drawing/2014/main" id="{21F2D14B-65F4-4E89-9C16-BD88CE9E827E}"/>
              </a:ext>
            </a:extLst>
          </p:cNvPr>
          <p:cNvSpPr>
            <a:spLocks noGrp="1"/>
          </p:cNvSpPr>
          <p:nvPr>
            <p:ph idx="1"/>
          </p:nvPr>
        </p:nvSpPr>
        <p:spPr/>
        <p:txBody>
          <a:bodyPr>
            <a:normAutofit lnSpcReduction="10000"/>
          </a:bodyPr>
          <a:lstStyle/>
          <a:p>
            <a:r>
              <a:rPr lang="nl-BE"/>
              <a:t>Duidelijkheid en transparantie over kostenbeleid</a:t>
            </a:r>
            <a:br>
              <a:rPr lang="nl-BE"/>
            </a:br>
            <a:endParaRPr lang="nl-BE"/>
          </a:p>
          <a:p>
            <a:pPr lvl="1"/>
            <a:r>
              <a:rPr lang="nl-BE"/>
              <a:t>Kostenramingen werden herbekeken per vakgroep – wat kan er minder?</a:t>
            </a:r>
            <a:br>
              <a:rPr lang="nl-BE"/>
            </a:br>
            <a:endParaRPr lang="nl-BE"/>
          </a:p>
          <a:p>
            <a:pPr lvl="1"/>
            <a:r>
              <a:rPr lang="nl-BE"/>
              <a:t>Kostenramingen werden herbekeken wat betreft duidelijkheid: alle kosten worden vermeld, ook wat buiten de school aangekocht moet worden.</a:t>
            </a:r>
            <a:br>
              <a:rPr lang="nl-BE"/>
            </a:br>
            <a:endParaRPr lang="nl-BE"/>
          </a:p>
          <a:p>
            <a:pPr lvl="1"/>
            <a:r>
              <a:rPr lang="nl-BE"/>
              <a:t>Er werd een brochure opgesteld in toegankelijk Nederlands waarin duidelijk vermeld staat welke facturen er wanneer komen en welke mogelijkheden er zijn voor een afbetalingsplan. We vermelden hier ook duidelijk de juiste contactpersoon.</a:t>
            </a:r>
            <a:br>
              <a:rPr lang="nl-BE"/>
            </a:br>
            <a:r>
              <a:rPr lang="nl-BE"/>
              <a:t>We verwijzen hier ook door naar mogelijkheden tot aanvragen studietoelage en steun bij het OCMW.</a:t>
            </a:r>
            <a:br>
              <a:rPr lang="nl-BE"/>
            </a:br>
            <a:endParaRPr lang="nl-BE"/>
          </a:p>
          <a:p>
            <a:pPr lvl="1"/>
            <a:r>
              <a:rPr lang="nl-BE"/>
              <a:t>We communiceren vaker en op meer manieren over de schoolfactuur – vanaf inschrijving (juni) tot betaling (eind augustus) krijgen de ouders de informatie via brief / meerdere mails / sms.</a:t>
            </a:r>
          </a:p>
        </p:txBody>
      </p:sp>
    </p:spTree>
    <p:extLst>
      <p:ext uri="{BB962C8B-B14F-4D97-AF65-F5344CB8AC3E}">
        <p14:creationId xmlns:p14="http://schemas.microsoft.com/office/powerpoint/2010/main" val="32219118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73B97D48-4E1E-4289-B72B-545B3CAE474F}"/>
              </a:ext>
            </a:extLst>
          </p:cNvPr>
          <p:cNvPicPr>
            <a:picLocks noChangeAspect="1"/>
          </p:cNvPicPr>
          <p:nvPr/>
        </p:nvPicPr>
        <p:blipFill>
          <a:blip r:embed="rId2"/>
          <a:stretch>
            <a:fillRect/>
          </a:stretch>
        </p:blipFill>
        <p:spPr>
          <a:xfrm>
            <a:off x="4224337" y="100012"/>
            <a:ext cx="3743325" cy="6657975"/>
          </a:xfrm>
          <a:prstGeom prst="rect">
            <a:avLst/>
          </a:prstGeom>
        </p:spPr>
      </p:pic>
    </p:spTree>
    <p:extLst>
      <p:ext uri="{BB962C8B-B14F-4D97-AF65-F5344CB8AC3E}">
        <p14:creationId xmlns:p14="http://schemas.microsoft.com/office/powerpoint/2010/main" val="31149727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823345C-D68C-482F-929C-FCB031BF7D6F}"/>
              </a:ext>
            </a:extLst>
          </p:cNvPr>
          <p:cNvSpPr>
            <a:spLocks noGrp="1"/>
          </p:cNvSpPr>
          <p:nvPr>
            <p:ph type="title"/>
          </p:nvPr>
        </p:nvSpPr>
        <p:spPr/>
        <p:txBody>
          <a:bodyPr/>
          <a:lstStyle/>
          <a:p>
            <a:r>
              <a:rPr lang="nl-BE"/>
              <a:t>Must have – uitgevoerde acties</a:t>
            </a:r>
          </a:p>
        </p:txBody>
      </p:sp>
      <p:sp>
        <p:nvSpPr>
          <p:cNvPr id="3" name="Tijdelijke aanduiding voor inhoud 2">
            <a:extLst>
              <a:ext uri="{FF2B5EF4-FFF2-40B4-BE49-F238E27FC236}">
                <a16:creationId xmlns:a16="http://schemas.microsoft.com/office/drawing/2014/main" id="{FB25997B-C2C2-4AB0-BC8C-062732EF8F6F}"/>
              </a:ext>
            </a:extLst>
          </p:cNvPr>
          <p:cNvSpPr>
            <a:spLocks noGrp="1"/>
          </p:cNvSpPr>
          <p:nvPr>
            <p:ph idx="1"/>
          </p:nvPr>
        </p:nvSpPr>
        <p:spPr/>
        <p:txBody>
          <a:bodyPr/>
          <a:lstStyle/>
          <a:p>
            <a:r>
              <a:rPr lang="nl-BE"/>
              <a:t>Aanklampende aanpak bij onbetaalde facturen</a:t>
            </a:r>
            <a:br>
              <a:rPr lang="nl-BE"/>
            </a:br>
            <a:endParaRPr lang="nl-BE"/>
          </a:p>
          <a:p>
            <a:pPr lvl="1"/>
            <a:r>
              <a:rPr lang="nl-BE"/>
              <a:t>Iedere ouder die de schoolfactuur niet betaald heeft op 1 september wordt gecontacteerd voor een afspraak op school.</a:t>
            </a:r>
            <a:br>
              <a:rPr lang="nl-BE"/>
            </a:br>
            <a:endParaRPr lang="nl-BE"/>
          </a:p>
          <a:p>
            <a:r>
              <a:rPr lang="nl-BE"/>
              <a:t>Menselijke aanpak bij onbetaalde facturen</a:t>
            </a:r>
            <a:br>
              <a:rPr lang="nl-BE"/>
            </a:br>
            <a:endParaRPr lang="nl-BE"/>
          </a:p>
          <a:p>
            <a:pPr lvl="1"/>
            <a:r>
              <a:rPr lang="nl-BE"/>
              <a:t>Leerlingen worden niet gestraft bij onbetaalde facturen (er worden </a:t>
            </a:r>
            <a:r>
              <a:rPr lang="nl-BE" err="1"/>
              <a:t>kopies</a:t>
            </a:r>
            <a:r>
              <a:rPr lang="nl-BE"/>
              <a:t> voorzien, eventueel reserve praktijkmateriaal).</a:t>
            </a:r>
          </a:p>
          <a:p>
            <a:pPr lvl="1"/>
            <a:r>
              <a:rPr lang="nl-BE"/>
              <a:t>Indien een incassobureau ingeschakeld wordt, worden deze kosten niet doorgerekend aan de ouders (factuur blijft hetzelfde).</a:t>
            </a:r>
          </a:p>
          <a:p>
            <a:endParaRPr lang="nl-BE"/>
          </a:p>
        </p:txBody>
      </p:sp>
    </p:spTree>
    <p:extLst>
      <p:ext uri="{BB962C8B-B14F-4D97-AF65-F5344CB8AC3E}">
        <p14:creationId xmlns:p14="http://schemas.microsoft.com/office/powerpoint/2010/main" val="25284656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FB4D977-F0DE-440F-8E0D-9BA73B61F304}"/>
              </a:ext>
            </a:extLst>
          </p:cNvPr>
          <p:cNvSpPr>
            <a:spLocks noGrp="1"/>
          </p:cNvSpPr>
          <p:nvPr>
            <p:ph type="title"/>
          </p:nvPr>
        </p:nvSpPr>
        <p:spPr/>
        <p:txBody>
          <a:bodyPr/>
          <a:lstStyle/>
          <a:p>
            <a:r>
              <a:rPr lang="nl-BE" err="1"/>
              <a:t>Should</a:t>
            </a:r>
            <a:r>
              <a:rPr lang="nl-BE"/>
              <a:t> have – waar zijn we mee bezig?</a:t>
            </a:r>
          </a:p>
        </p:txBody>
      </p:sp>
      <p:sp>
        <p:nvSpPr>
          <p:cNvPr id="3" name="Tijdelijke aanduiding voor inhoud 2">
            <a:extLst>
              <a:ext uri="{FF2B5EF4-FFF2-40B4-BE49-F238E27FC236}">
                <a16:creationId xmlns:a16="http://schemas.microsoft.com/office/drawing/2014/main" id="{EC1CFA6F-B031-45ED-9169-A624A2A4E158}"/>
              </a:ext>
            </a:extLst>
          </p:cNvPr>
          <p:cNvSpPr>
            <a:spLocks noGrp="1"/>
          </p:cNvSpPr>
          <p:nvPr>
            <p:ph idx="1"/>
          </p:nvPr>
        </p:nvSpPr>
        <p:spPr/>
        <p:txBody>
          <a:bodyPr/>
          <a:lstStyle/>
          <a:p>
            <a:r>
              <a:rPr lang="nl-BE"/>
              <a:t>Nadenken over dure grafische rekenmachines</a:t>
            </a:r>
          </a:p>
          <a:p>
            <a:pPr lvl="1"/>
            <a:r>
              <a:rPr lang="nl-BE"/>
              <a:t>Emulator op de computer?</a:t>
            </a:r>
          </a:p>
          <a:p>
            <a:pPr lvl="1"/>
            <a:r>
              <a:rPr lang="nl-BE"/>
              <a:t>Codes van leerkrachten doorgeven aan kansarme leerlingen;</a:t>
            </a:r>
          </a:p>
          <a:p>
            <a:pPr lvl="1"/>
            <a:r>
              <a:rPr lang="nl-BE"/>
              <a:t>Groepsaankoop via de school;</a:t>
            </a:r>
          </a:p>
          <a:p>
            <a:pPr lvl="1"/>
            <a:r>
              <a:rPr lang="nl-BE"/>
              <a:t>Tweedehandsverkoop reguleren.</a:t>
            </a:r>
            <a:br>
              <a:rPr lang="nl-BE"/>
            </a:br>
            <a:endParaRPr lang="nl-BE"/>
          </a:p>
          <a:p>
            <a:r>
              <a:rPr lang="nl-BE"/>
              <a:t>Uitleendienst duur praktijkmateriaal voorzien vanuit GOK.</a:t>
            </a:r>
          </a:p>
          <a:p>
            <a:pPr lvl="1"/>
            <a:endParaRPr lang="nl-BE"/>
          </a:p>
        </p:txBody>
      </p:sp>
    </p:spTree>
    <p:extLst>
      <p:ext uri="{BB962C8B-B14F-4D97-AF65-F5344CB8AC3E}">
        <p14:creationId xmlns:p14="http://schemas.microsoft.com/office/powerpoint/2010/main" val="40454443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Vrouw die op een trap zit en met haar haar speelt">
            <a:extLst>
              <a:ext uri="{FF2B5EF4-FFF2-40B4-BE49-F238E27FC236}">
                <a16:creationId xmlns:a16="http://schemas.microsoft.com/office/drawing/2014/main" id="{E1BE6358-CD01-4217-AE18-155A98002BCA}"/>
              </a:ext>
            </a:extLst>
          </p:cNvPr>
          <p:cNvPicPr>
            <a:picLocks noGrp="1" noChangeAspect="1"/>
          </p:cNvPicPr>
          <p:nvPr>
            <p:ph type="pic" sz="quarter" idx="10"/>
          </p:nvPr>
        </p:nvPicPr>
        <p:blipFill rotWithShape="1">
          <a:blip r:embed="rId2"/>
          <a:srcRect t="1757" b="10756"/>
          <a:stretch/>
        </p:blipFill>
        <p:spPr>
          <a:xfrm>
            <a:off x="6959600" y="10"/>
            <a:ext cx="5232399" cy="6857989"/>
          </a:xfrm>
          <a:noFill/>
        </p:spPr>
      </p:pic>
      <p:sp>
        <p:nvSpPr>
          <p:cNvPr id="2" name="Titel 1">
            <a:extLst>
              <a:ext uri="{FF2B5EF4-FFF2-40B4-BE49-F238E27FC236}">
                <a16:creationId xmlns:a16="http://schemas.microsoft.com/office/drawing/2014/main" id="{010D0599-4246-49C1-8A89-B5C20E5FEB24}"/>
              </a:ext>
            </a:extLst>
          </p:cNvPr>
          <p:cNvSpPr>
            <a:spLocks noGrp="1"/>
          </p:cNvSpPr>
          <p:nvPr>
            <p:ph type="title"/>
          </p:nvPr>
        </p:nvSpPr>
        <p:spPr>
          <a:xfrm>
            <a:off x="434622" y="365126"/>
            <a:ext cx="6025512" cy="1965564"/>
          </a:xfrm>
        </p:spPr>
        <p:txBody>
          <a:bodyPr anchor="ctr">
            <a:normAutofit/>
          </a:bodyPr>
          <a:lstStyle/>
          <a:p>
            <a:r>
              <a:rPr lang="nl-BE"/>
              <a:t>Praktijkvoorbeeld </a:t>
            </a:r>
          </a:p>
        </p:txBody>
      </p:sp>
      <p:sp>
        <p:nvSpPr>
          <p:cNvPr id="4" name="Tijdelijke aanduiding voor tekst 3">
            <a:extLst>
              <a:ext uri="{FF2B5EF4-FFF2-40B4-BE49-F238E27FC236}">
                <a16:creationId xmlns:a16="http://schemas.microsoft.com/office/drawing/2014/main" id="{85E04931-9B10-4D46-AF8C-F347DDB3151F}"/>
              </a:ext>
            </a:extLst>
          </p:cNvPr>
          <p:cNvSpPr>
            <a:spLocks noGrp="1"/>
          </p:cNvSpPr>
          <p:nvPr>
            <p:ph type="body" sz="quarter" idx="11"/>
          </p:nvPr>
        </p:nvSpPr>
        <p:spPr>
          <a:xfrm>
            <a:off x="434622" y="2506904"/>
            <a:ext cx="6341096" cy="914400"/>
          </a:xfrm>
        </p:spPr>
        <p:txBody>
          <a:bodyPr>
            <a:normAutofit/>
          </a:bodyPr>
          <a:lstStyle/>
          <a:p>
            <a:r>
              <a:rPr lang="nl-BE"/>
              <a:t>Christine Hannes, Spectrumschool</a:t>
            </a:r>
          </a:p>
        </p:txBody>
      </p:sp>
    </p:spTree>
    <p:extLst>
      <p:ext uri="{BB962C8B-B14F-4D97-AF65-F5344CB8AC3E}">
        <p14:creationId xmlns:p14="http://schemas.microsoft.com/office/powerpoint/2010/main" val="29689746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Foto Omdenken stilstaan"/>
          <p:cNvPicPr>
            <a:picLocks noGrp="1" noChangeAspect="1"/>
          </p:cNvPicPr>
          <p:nvPr>
            <p:ph idx="1"/>
          </p:nvPr>
        </p:nvPicPr>
        <p:blipFill>
          <a:blip r:embed="rId2">
            <a:extLst>
              <a:ext uri="{28A0092B-C50C-407E-A947-70E740481C1C}">
                <a14:useLocalDpi xmlns:a14="http://schemas.microsoft.com/office/drawing/2010/main" val="0"/>
              </a:ext>
            </a:extLst>
          </a:blip>
          <a:srcRect t="34540" b="34540"/>
          <a:stretch>
            <a:fillRect/>
          </a:stretch>
        </p:blipFill>
        <p:spPr/>
      </p:pic>
    </p:spTree>
    <p:extLst>
      <p:ext uri="{BB962C8B-B14F-4D97-AF65-F5344CB8AC3E}">
        <p14:creationId xmlns:p14="http://schemas.microsoft.com/office/powerpoint/2010/main" val="1864922077"/>
      </p:ext>
    </p:extLst>
  </p:cSld>
  <p:clrMapOvr>
    <a:masterClrMapping/>
  </p:clrMapOvr>
  <p:transition spd="slow"/>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2201334" y="582083"/>
            <a:ext cx="7342188" cy="1026584"/>
          </a:xfrm>
        </p:spPr>
        <p:txBody>
          <a:bodyPr/>
          <a:lstStyle/>
          <a:p>
            <a:r>
              <a:rPr lang="nl-NL"/>
              <a:t>GO! Spectrumschool</a:t>
            </a:r>
          </a:p>
        </p:txBody>
      </p:sp>
      <p:sp>
        <p:nvSpPr>
          <p:cNvPr id="3" name="Subtitel 2"/>
          <p:cNvSpPr>
            <a:spLocks noGrp="1"/>
          </p:cNvSpPr>
          <p:nvPr>
            <p:ph type="subTitle" idx="1"/>
          </p:nvPr>
        </p:nvSpPr>
        <p:spPr>
          <a:xfrm>
            <a:off x="2116668" y="2607733"/>
            <a:ext cx="7907865" cy="3674534"/>
          </a:xfrm>
        </p:spPr>
        <p:txBody>
          <a:bodyPr/>
          <a:lstStyle/>
          <a:p>
            <a:endParaRPr lang="nl-NL"/>
          </a:p>
        </p:txBody>
      </p:sp>
      <p:pic>
        <p:nvPicPr>
          <p:cNvPr id="4" name="Afbeelding 3" descr="Spectrumteam 2018.jpe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16668" y="1608668"/>
            <a:ext cx="8311213" cy="4673600"/>
          </a:xfrm>
          <a:prstGeom prst="rect">
            <a:avLst/>
          </a:prstGeom>
        </p:spPr>
      </p:pic>
    </p:spTree>
    <p:extLst>
      <p:ext uri="{BB962C8B-B14F-4D97-AF65-F5344CB8AC3E}">
        <p14:creationId xmlns:p14="http://schemas.microsoft.com/office/powerpoint/2010/main" val="54417292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endParaRPr lang="nl-NL"/>
          </a:p>
        </p:txBody>
      </p:sp>
      <p:sp>
        <p:nvSpPr>
          <p:cNvPr id="3" name="Subtitel 2"/>
          <p:cNvSpPr>
            <a:spLocks noGrp="1"/>
          </p:cNvSpPr>
          <p:nvPr>
            <p:ph type="subTitle" idx="1"/>
          </p:nvPr>
        </p:nvSpPr>
        <p:spPr/>
        <p:txBody>
          <a:bodyPr/>
          <a:lstStyle/>
          <a:p>
            <a:endParaRPr lang="nl-NL"/>
          </a:p>
        </p:txBody>
      </p:sp>
      <p:pic>
        <p:nvPicPr>
          <p:cNvPr id="4" name="Afbeelding 3" descr="Structuur Spectrumschool na hervorming.pd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190503"/>
            <a:ext cx="9144000" cy="6461615"/>
          </a:xfrm>
          <a:prstGeom prst="rect">
            <a:avLst/>
          </a:prstGeom>
        </p:spPr>
      </p:pic>
    </p:spTree>
    <p:extLst>
      <p:ext uri="{BB962C8B-B14F-4D97-AF65-F5344CB8AC3E}">
        <p14:creationId xmlns:p14="http://schemas.microsoft.com/office/powerpoint/2010/main" val="11131024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2"/>
          <a:stretch>
            <a:fillRect/>
          </a:stretch>
        </p:blipFill>
        <p:spPr>
          <a:xfrm>
            <a:off x="1524000" y="6080122"/>
            <a:ext cx="9144000" cy="810869"/>
          </a:xfrm>
          <a:prstGeom prst="rect">
            <a:avLst/>
          </a:prstGeom>
        </p:spPr>
      </p:pic>
      <p:pic>
        <p:nvPicPr>
          <p:cNvPr id="5" name="Afbeelding 4"/>
          <p:cNvPicPr>
            <a:picLocks noChangeAspect="1"/>
          </p:cNvPicPr>
          <p:nvPr/>
        </p:nvPicPr>
        <p:blipFill>
          <a:blip r:embed="rId3"/>
          <a:stretch>
            <a:fillRect/>
          </a:stretch>
        </p:blipFill>
        <p:spPr>
          <a:xfrm>
            <a:off x="1524000" y="-14732"/>
            <a:ext cx="9144000" cy="806400"/>
          </a:xfrm>
          <a:prstGeom prst="rect">
            <a:avLst/>
          </a:prstGeom>
        </p:spPr>
      </p:pic>
      <p:sp>
        <p:nvSpPr>
          <p:cNvPr id="12" name="Tekstvak 11"/>
          <p:cNvSpPr txBox="1"/>
          <p:nvPr/>
        </p:nvSpPr>
        <p:spPr>
          <a:xfrm>
            <a:off x="1668697" y="2202277"/>
            <a:ext cx="8999303" cy="4031873"/>
          </a:xfrm>
          <a:prstGeom prst="rect">
            <a:avLst/>
          </a:prstGeom>
          <a:noFill/>
        </p:spPr>
        <p:txBody>
          <a:bodyPr wrap="square" rtlCol="0">
            <a:spAutoFit/>
          </a:bodyPr>
          <a:lstStyle/>
          <a:p>
            <a:r>
              <a:rPr lang="nl-NL" sz="3200">
                <a:cs typeface="Biko"/>
              </a:rPr>
              <a:t>= school van het GO!</a:t>
            </a:r>
          </a:p>
          <a:p>
            <a:r>
              <a:rPr lang="nl-NL" sz="3200">
                <a:cs typeface="Biko"/>
              </a:rPr>
              <a:t>= DBSO/duaal, alle </a:t>
            </a:r>
            <a:r>
              <a:rPr lang="nl-NL" sz="3200" err="1">
                <a:cs typeface="Biko"/>
              </a:rPr>
              <a:t>finaliteiten</a:t>
            </a:r>
            <a:r>
              <a:rPr lang="nl-NL" sz="3200">
                <a:cs typeface="Biko"/>
              </a:rPr>
              <a:t>, A- stroom en B- stroom, OKAN</a:t>
            </a:r>
          </a:p>
          <a:p>
            <a:r>
              <a:rPr lang="nl-NL" sz="3200">
                <a:cs typeface="Biko"/>
              </a:rPr>
              <a:t>= campus in Deurne en in Borgerhout</a:t>
            </a:r>
          </a:p>
          <a:p>
            <a:r>
              <a:rPr lang="nl-NL" sz="3200">
                <a:cs typeface="Biko"/>
              </a:rPr>
              <a:t>= 1400 leerlingen, 240 personeelsleden</a:t>
            </a:r>
          </a:p>
          <a:p>
            <a:r>
              <a:rPr lang="nl-NL" sz="3200">
                <a:cs typeface="Biko"/>
              </a:rPr>
              <a:t>=  88 nationaliteiten</a:t>
            </a:r>
          </a:p>
          <a:p>
            <a:r>
              <a:rPr lang="nl-NL" sz="3200">
                <a:cs typeface="Biko"/>
              </a:rPr>
              <a:t>= 97% jongeren met meer dan 1 OKI- indicator</a:t>
            </a:r>
          </a:p>
          <a:p>
            <a:r>
              <a:rPr lang="nl-NL" sz="2400" i="1">
                <a:cs typeface="Biko"/>
              </a:rPr>
              <a:t>Onbetaalde schoolfacturen: gemiddeld 10% </a:t>
            </a:r>
          </a:p>
        </p:txBody>
      </p:sp>
      <p:pic>
        <p:nvPicPr>
          <p:cNvPr id="2" name="Afbeelding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4118" y="732021"/>
            <a:ext cx="4374000" cy="1278796"/>
          </a:xfrm>
          <a:prstGeom prst="rect">
            <a:avLst/>
          </a:prstGeom>
        </p:spPr>
      </p:pic>
    </p:spTree>
    <p:extLst>
      <p:ext uri="{BB962C8B-B14F-4D97-AF65-F5344CB8AC3E}">
        <p14:creationId xmlns:p14="http://schemas.microsoft.com/office/powerpoint/2010/main" val="22801088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Kader school personeel</a:t>
            </a:r>
          </a:p>
        </p:txBody>
      </p:sp>
      <p:sp>
        <p:nvSpPr>
          <p:cNvPr id="3" name="Tijdelijke aanduiding voor inhoud 2"/>
          <p:cNvSpPr>
            <a:spLocks noGrp="1"/>
          </p:cNvSpPr>
          <p:nvPr>
            <p:ph idx="1"/>
          </p:nvPr>
        </p:nvSpPr>
        <p:spPr/>
        <p:txBody>
          <a:bodyPr>
            <a:normAutofit/>
          </a:bodyPr>
          <a:lstStyle/>
          <a:p>
            <a:r>
              <a:rPr lang="nl-NL"/>
              <a:t>240 personeelsleden waarvan</a:t>
            </a:r>
          </a:p>
          <a:p>
            <a:pPr lvl="1"/>
            <a:r>
              <a:rPr lang="nl-NL"/>
              <a:t>185 leerkrachten</a:t>
            </a:r>
          </a:p>
          <a:p>
            <a:pPr lvl="1"/>
            <a:r>
              <a:rPr lang="nl-NL"/>
              <a:t>10 leerlingbegeleiders (GOK- uren)</a:t>
            </a:r>
          </a:p>
          <a:p>
            <a:pPr lvl="1"/>
            <a:r>
              <a:rPr lang="nl-NL"/>
              <a:t>7 tewerkstellingsbegeleiders (lesuren)</a:t>
            </a:r>
          </a:p>
          <a:p>
            <a:pPr lvl="1"/>
            <a:r>
              <a:rPr lang="nl-NL"/>
              <a:t>3 vervolgcoaches OKAN</a:t>
            </a:r>
          </a:p>
          <a:p>
            <a:pPr lvl="1"/>
            <a:r>
              <a:rPr lang="nl-NL"/>
              <a:t>15 personeelsleden ondersteunend personeel</a:t>
            </a:r>
          </a:p>
          <a:p>
            <a:pPr lvl="1"/>
            <a:r>
              <a:rPr lang="nl-NL"/>
              <a:t>14 beleidsfuncties (directeur, adjunct, TA)</a:t>
            </a:r>
          </a:p>
          <a:p>
            <a:pPr lvl="1"/>
            <a:r>
              <a:rPr lang="nl-NL"/>
              <a:t>Eigen dienst MVD: onderhoud en poets (6p)</a:t>
            </a:r>
          </a:p>
          <a:p>
            <a:pPr lvl="1"/>
            <a:r>
              <a:rPr lang="nl-NL"/>
              <a:t>ICT: anderhalve medewerker </a:t>
            </a:r>
          </a:p>
        </p:txBody>
      </p:sp>
    </p:spTree>
    <p:extLst>
      <p:ext uri="{BB962C8B-B14F-4D97-AF65-F5344CB8AC3E}">
        <p14:creationId xmlns:p14="http://schemas.microsoft.com/office/powerpoint/2010/main" val="20743570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a:p>
        </p:txBody>
      </p:sp>
      <p:pic>
        <p:nvPicPr>
          <p:cNvPr id="4" name="Tijdelijke aanduiding voor inhoud 3" descr="Schermafbeelding 2021-11-21 om 21.15.52.png"/>
          <p:cNvPicPr>
            <a:picLocks noGrp="1" noChangeAspect="1"/>
          </p:cNvPicPr>
          <p:nvPr>
            <p:ph idx="1"/>
          </p:nvPr>
        </p:nvPicPr>
        <p:blipFill>
          <a:blip r:embed="rId2">
            <a:extLst>
              <a:ext uri="{28A0092B-C50C-407E-A947-70E740481C1C}">
                <a14:useLocalDpi xmlns:a14="http://schemas.microsoft.com/office/drawing/2010/main" val="0"/>
              </a:ext>
            </a:extLst>
          </a:blip>
          <a:srcRect t="6003" b="6003"/>
          <a:stretch>
            <a:fillRect/>
          </a:stretch>
        </p:blipFill>
        <p:spPr>
          <a:xfrm>
            <a:off x="1981200" y="274639"/>
            <a:ext cx="8229600" cy="5851525"/>
          </a:xfrm>
        </p:spPr>
      </p:pic>
    </p:spTree>
    <p:extLst>
      <p:ext uri="{BB962C8B-B14F-4D97-AF65-F5344CB8AC3E}">
        <p14:creationId xmlns:p14="http://schemas.microsoft.com/office/powerpoint/2010/main" val="1810463129"/>
      </p:ext>
    </p:extLst>
  </p:cSld>
  <p:clrMapOvr>
    <a:masterClrMapping/>
  </p:clrMapOvr>
  <p:transition spd="slow"/>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descr="Schermafbeelding 2021-05-19 om 14.47.25.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0" y="1193801"/>
            <a:ext cx="9144000" cy="4458573"/>
          </a:xfrm>
          <a:prstGeom prst="rect">
            <a:avLst/>
          </a:prstGeom>
        </p:spPr>
      </p:pic>
    </p:spTree>
    <p:extLst>
      <p:ext uri="{BB962C8B-B14F-4D97-AF65-F5344CB8AC3E}">
        <p14:creationId xmlns:p14="http://schemas.microsoft.com/office/powerpoint/2010/main" val="41184176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A43D0C8-713A-BB44-A10B-526A40398DD7}"/>
              </a:ext>
            </a:extLst>
          </p:cNvPr>
          <p:cNvSpPr>
            <a:spLocks noGrp="1"/>
          </p:cNvSpPr>
          <p:nvPr>
            <p:ph type="title"/>
          </p:nvPr>
        </p:nvSpPr>
        <p:spPr/>
        <p:txBody>
          <a:bodyPr/>
          <a:lstStyle/>
          <a:p>
            <a:endParaRPr lang="nl-BE"/>
          </a:p>
        </p:txBody>
      </p:sp>
      <p:pic>
        <p:nvPicPr>
          <p:cNvPr id="5" name="Tijdelijke aanduiding voor inhoud 4">
            <a:extLst>
              <a:ext uri="{FF2B5EF4-FFF2-40B4-BE49-F238E27FC236}">
                <a16:creationId xmlns:a16="http://schemas.microsoft.com/office/drawing/2014/main" id="{EE5C2460-536C-4443-950D-960BF8309B37}"/>
              </a:ext>
            </a:extLst>
          </p:cNvPr>
          <p:cNvPicPr>
            <a:picLocks noGrp="1" noChangeAspect="1"/>
          </p:cNvPicPr>
          <p:nvPr>
            <p:ph idx="1"/>
          </p:nvPr>
        </p:nvPicPr>
        <p:blipFill>
          <a:blip r:embed="rId2"/>
          <a:stretch>
            <a:fillRect/>
          </a:stretch>
        </p:blipFill>
        <p:spPr>
          <a:xfrm>
            <a:off x="1981200" y="2698740"/>
            <a:ext cx="8229600" cy="2328885"/>
          </a:xfrm>
        </p:spPr>
      </p:pic>
    </p:spTree>
    <p:extLst>
      <p:ext uri="{BB962C8B-B14F-4D97-AF65-F5344CB8AC3E}">
        <p14:creationId xmlns:p14="http://schemas.microsoft.com/office/powerpoint/2010/main" val="3994241921"/>
      </p:ext>
    </p:extLst>
  </p:cSld>
  <p:clrMapOvr>
    <a:masterClrMapping/>
  </p:clrMapOvr>
  <p:transition spd="slow"/>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Input- context </a:t>
            </a:r>
            <a:r>
              <a:rPr lang="nl-NL" err="1"/>
              <a:t>Ruggeveld</a:t>
            </a:r>
            <a:endParaRPr lang="nl-NL"/>
          </a:p>
        </p:txBody>
      </p:sp>
      <p:pic>
        <p:nvPicPr>
          <p:cNvPr id="4" name="Tijdelijke aanduiding voor inhoud 3" descr="Schermafbeelding 2019-12-18 om 10.41.32.png"/>
          <p:cNvPicPr>
            <a:picLocks noGrp="1" noChangeAspect="1"/>
          </p:cNvPicPr>
          <p:nvPr>
            <p:ph idx="1"/>
          </p:nvPr>
        </p:nvPicPr>
        <p:blipFill rotWithShape="1">
          <a:blip r:embed="rId2">
            <a:extLst>
              <a:ext uri="{28A0092B-C50C-407E-A947-70E740481C1C}">
                <a14:useLocalDpi xmlns:a14="http://schemas.microsoft.com/office/drawing/2010/main" val="0"/>
              </a:ext>
            </a:extLst>
          </a:blip>
          <a:srcRect l="-1322" t="-154344" r="1532" b="-138459"/>
          <a:stretch/>
        </p:blipFill>
        <p:spPr>
          <a:xfrm>
            <a:off x="1891214" y="-550782"/>
            <a:ext cx="8181880" cy="4980138"/>
          </a:xfrm>
        </p:spPr>
      </p:pic>
      <p:pic>
        <p:nvPicPr>
          <p:cNvPr id="5" name="Afbeelding 4" descr="Schermafbeelding 2019-12-18 om 10.41.43.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95040" y="2692712"/>
            <a:ext cx="7436074" cy="3411788"/>
          </a:xfrm>
          <a:prstGeom prst="rect">
            <a:avLst/>
          </a:prstGeom>
        </p:spPr>
      </p:pic>
    </p:spTree>
    <p:extLst>
      <p:ext uri="{BB962C8B-B14F-4D97-AF65-F5344CB8AC3E}">
        <p14:creationId xmlns:p14="http://schemas.microsoft.com/office/powerpoint/2010/main" val="7125418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24002" y="0"/>
            <a:ext cx="9127773" cy="685800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0"/>
    </mc:Choice>
    <mc:Fallback>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2"/>
          <a:stretch>
            <a:fillRect/>
          </a:stretch>
        </p:blipFill>
        <p:spPr>
          <a:xfrm>
            <a:off x="1524000" y="6080122"/>
            <a:ext cx="9144000" cy="810869"/>
          </a:xfrm>
          <a:prstGeom prst="rect">
            <a:avLst/>
          </a:prstGeom>
        </p:spPr>
      </p:pic>
      <p:pic>
        <p:nvPicPr>
          <p:cNvPr id="5" name="Afbeelding 4"/>
          <p:cNvPicPr>
            <a:picLocks noChangeAspect="1"/>
          </p:cNvPicPr>
          <p:nvPr/>
        </p:nvPicPr>
        <p:blipFill>
          <a:blip r:embed="rId3"/>
          <a:stretch>
            <a:fillRect/>
          </a:stretch>
        </p:blipFill>
        <p:spPr>
          <a:xfrm>
            <a:off x="1524000" y="-14732"/>
            <a:ext cx="9144000" cy="806400"/>
          </a:xfrm>
          <a:prstGeom prst="rect">
            <a:avLst/>
          </a:prstGeom>
        </p:spPr>
      </p:pic>
      <p:sp>
        <p:nvSpPr>
          <p:cNvPr id="12" name="Tekstvak 11"/>
          <p:cNvSpPr txBox="1"/>
          <p:nvPr/>
        </p:nvSpPr>
        <p:spPr>
          <a:xfrm>
            <a:off x="1714004" y="2064388"/>
            <a:ext cx="8562110" cy="3539430"/>
          </a:xfrm>
          <a:prstGeom prst="rect">
            <a:avLst/>
          </a:prstGeom>
          <a:noFill/>
        </p:spPr>
        <p:txBody>
          <a:bodyPr wrap="square" rtlCol="0">
            <a:spAutoFit/>
          </a:bodyPr>
          <a:lstStyle/>
          <a:p>
            <a:r>
              <a:rPr lang="nl-NL" sz="2400">
                <a:cs typeface="Biko"/>
              </a:rPr>
              <a:t>KTA Deurne versus Spectrumschool</a:t>
            </a:r>
          </a:p>
          <a:p>
            <a:r>
              <a:rPr lang="nl-NL" sz="2000">
                <a:cs typeface="Biko"/>
              </a:rPr>
              <a:t>Vroeger: schoolgeld niet betaald = geen materiaal = frustratie in de klas = veel gemiste leerkansen </a:t>
            </a:r>
          </a:p>
          <a:p>
            <a:r>
              <a:rPr lang="nl-NL" sz="2000">
                <a:cs typeface="Biko"/>
              </a:rPr>
              <a:t>NU: </a:t>
            </a:r>
          </a:p>
          <a:p>
            <a:pPr marL="342900" indent="-342900">
              <a:buFontTx/>
              <a:buChar char="-"/>
            </a:pPr>
            <a:r>
              <a:rPr lang="nl-NL" sz="2000">
                <a:cs typeface="Biko"/>
              </a:rPr>
              <a:t>elke leerling krijgt in de eerste week van september al zijn schoolmateriaal</a:t>
            </a:r>
          </a:p>
          <a:p>
            <a:pPr marL="800100" lvl="1" indent="-342900">
              <a:buFontTx/>
              <a:buChar char="-"/>
            </a:pPr>
            <a:r>
              <a:rPr lang="nl-NL" sz="2000">
                <a:cs typeface="Biko"/>
              </a:rPr>
              <a:t>Praktijk: werkbak en </a:t>
            </a:r>
            <a:r>
              <a:rPr lang="nl-NL" sz="2000" err="1">
                <a:cs typeface="Biko"/>
              </a:rPr>
              <a:t>PBM’s</a:t>
            </a:r>
            <a:r>
              <a:rPr lang="nl-NL" sz="2000">
                <a:cs typeface="Biko"/>
              </a:rPr>
              <a:t> via school, verbruiksmateriaal wordt niet verrekend aan de leerling.</a:t>
            </a:r>
          </a:p>
          <a:p>
            <a:pPr marL="800100" lvl="1" indent="-342900">
              <a:buFontTx/>
              <a:buChar char="-"/>
            </a:pPr>
            <a:r>
              <a:rPr lang="nl-NL" sz="2000">
                <a:cs typeface="Biko"/>
              </a:rPr>
              <a:t>AV: vooral inzetten op zelfgemaakt lesmateriaal dus geen dure methodes</a:t>
            </a:r>
          </a:p>
          <a:p>
            <a:pPr marL="342900" indent="-342900">
              <a:buFontTx/>
              <a:buChar char="-"/>
            </a:pPr>
            <a:r>
              <a:rPr lang="nl-NL" sz="2000">
                <a:cs typeface="Biko"/>
              </a:rPr>
              <a:t>Zij- instromer krijgt op eerste lesdag al zijn materiaal. Jongere die vertrekt, krijgt snel een verrekening. </a:t>
            </a:r>
          </a:p>
          <a:p>
            <a:pPr marL="342900" indent="-342900">
              <a:buFontTx/>
              <a:buChar char="-"/>
            </a:pPr>
            <a:r>
              <a:rPr lang="nl-NL" sz="2000">
                <a:cs typeface="Biko"/>
              </a:rPr>
              <a:t>Mogelijkheid tot aankopen van 2</a:t>
            </a:r>
            <a:r>
              <a:rPr lang="nl-NL" sz="2000" baseline="30000">
                <a:cs typeface="Biko"/>
              </a:rPr>
              <a:t>de</a:t>
            </a:r>
            <a:r>
              <a:rPr lang="nl-NL" sz="2000">
                <a:cs typeface="Biko"/>
              </a:rPr>
              <a:t> hands materiaal indien nodig</a:t>
            </a:r>
          </a:p>
        </p:txBody>
      </p:sp>
      <p:pic>
        <p:nvPicPr>
          <p:cNvPr id="2" name="Afbeelding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4119" y="423334"/>
            <a:ext cx="4902014" cy="1641053"/>
          </a:xfrm>
          <a:prstGeom prst="rect">
            <a:avLst/>
          </a:prstGeom>
        </p:spPr>
      </p:pic>
    </p:spTree>
    <p:extLst>
      <p:ext uri="{BB962C8B-B14F-4D97-AF65-F5344CB8AC3E}">
        <p14:creationId xmlns:p14="http://schemas.microsoft.com/office/powerpoint/2010/main" val="34653354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2"/>
          <a:stretch>
            <a:fillRect/>
          </a:stretch>
        </p:blipFill>
        <p:spPr>
          <a:xfrm>
            <a:off x="1524000" y="6080122"/>
            <a:ext cx="9144000" cy="810869"/>
          </a:xfrm>
          <a:prstGeom prst="rect">
            <a:avLst/>
          </a:prstGeom>
        </p:spPr>
      </p:pic>
      <p:pic>
        <p:nvPicPr>
          <p:cNvPr id="5" name="Afbeelding 4"/>
          <p:cNvPicPr>
            <a:picLocks noChangeAspect="1"/>
          </p:cNvPicPr>
          <p:nvPr/>
        </p:nvPicPr>
        <p:blipFill>
          <a:blip r:embed="rId3"/>
          <a:stretch>
            <a:fillRect/>
          </a:stretch>
        </p:blipFill>
        <p:spPr>
          <a:xfrm>
            <a:off x="1524000" y="-14732"/>
            <a:ext cx="9144000" cy="806400"/>
          </a:xfrm>
          <a:prstGeom prst="rect">
            <a:avLst/>
          </a:prstGeom>
        </p:spPr>
      </p:pic>
      <p:sp>
        <p:nvSpPr>
          <p:cNvPr id="12" name="Tekstvak 11"/>
          <p:cNvSpPr txBox="1"/>
          <p:nvPr/>
        </p:nvSpPr>
        <p:spPr>
          <a:xfrm>
            <a:off x="1714004" y="2064388"/>
            <a:ext cx="8562110" cy="4647426"/>
          </a:xfrm>
          <a:prstGeom prst="rect">
            <a:avLst/>
          </a:prstGeom>
          <a:noFill/>
        </p:spPr>
        <p:txBody>
          <a:bodyPr wrap="square" rtlCol="0">
            <a:spAutoFit/>
          </a:bodyPr>
          <a:lstStyle/>
          <a:p>
            <a:r>
              <a:rPr lang="nl-NL" sz="2400">
                <a:cs typeface="Biko"/>
              </a:rPr>
              <a:t>Kostenbesparend werken op onze school is nodig. Hoe?</a:t>
            </a:r>
          </a:p>
          <a:p>
            <a:endParaRPr lang="nl-NL" sz="2400">
              <a:cs typeface="Biko"/>
            </a:endParaRPr>
          </a:p>
          <a:p>
            <a:pPr marL="457200" indent="-457200">
              <a:buAutoNum type="arabicPeriod"/>
            </a:pPr>
            <a:r>
              <a:rPr lang="nl-NL" sz="2400">
                <a:cs typeface="Biko"/>
              </a:rPr>
              <a:t>Preventief</a:t>
            </a:r>
          </a:p>
          <a:p>
            <a:pPr marL="800100" lvl="1" indent="-342900">
              <a:buFontTx/>
              <a:buChar char="-"/>
            </a:pPr>
            <a:r>
              <a:rPr lang="nl-NL" sz="2400">
                <a:cs typeface="Biko"/>
              </a:rPr>
              <a:t>Wat moet de leerling echt zelf aankopen en wat kopen we als school aan?</a:t>
            </a:r>
          </a:p>
          <a:p>
            <a:pPr marL="800100" lvl="1" indent="-342900">
              <a:buFontTx/>
              <a:buChar char="-"/>
            </a:pPr>
            <a:r>
              <a:rPr lang="nl-NL" sz="2400">
                <a:cs typeface="Biko"/>
              </a:rPr>
              <a:t>Duidelijk overzicht van kostenplaatje over hele jaar bij inschrijving</a:t>
            </a:r>
          </a:p>
          <a:p>
            <a:pPr marL="800100" lvl="1" indent="-342900">
              <a:buFontTx/>
              <a:buChar char="-"/>
            </a:pPr>
            <a:r>
              <a:rPr lang="nl-NL" sz="2400">
                <a:cs typeface="Biko"/>
              </a:rPr>
              <a:t>Vakgroepen bij betrekken: boeken, materiaal, uitstappen</a:t>
            </a:r>
          </a:p>
          <a:p>
            <a:pPr marL="800100" lvl="1" indent="-342900">
              <a:buFontTx/>
              <a:buChar char="-"/>
            </a:pPr>
            <a:r>
              <a:rPr lang="nl-NL" sz="2400">
                <a:cs typeface="Biko"/>
              </a:rPr>
              <a:t>Gespreide betaling: 4 facturen op schooljaar, telkens aan begin van de maand</a:t>
            </a:r>
          </a:p>
          <a:p>
            <a:pPr marL="800100" lvl="1" indent="-342900">
              <a:buFontTx/>
              <a:buChar char="-"/>
            </a:pPr>
            <a:r>
              <a:rPr lang="nl-NL" sz="2400">
                <a:cs typeface="Biko"/>
              </a:rPr>
              <a:t>Meer dan alleen via brief communiceren</a:t>
            </a:r>
            <a:r>
              <a:rPr lang="nl-NL" sz="3200">
                <a:cs typeface="Biko"/>
              </a:rPr>
              <a:t> </a:t>
            </a:r>
            <a:r>
              <a:rPr lang="nl-NL" sz="2400">
                <a:cs typeface="Biko"/>
              </a:rPr>
              <a:t>(SMS, telefoon, mail)</a:t>
            </a:r>
            <a:endParaRPr lang="nl-NL" sz="3200">
              <a:cs typeface="Biko"/>
            </a:endParaRPr>
          </a:p>
        </p:txBody>
      </p:sp>
      <p:pic>
        <p:nvPicPr>
          <p:cNvPr id="2" name="Afbeelding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4119" y="423334"/>
            <a:ext cx="4902014" cy="1641053"/>
          </a:xfrm>
          <a:prstGeom prst="rect">
            <a:avLst/>
          </a:prstGeom>
        </p:spPr>
      </p:pic>
    </p:spTree>
    <p:extLst>
      <p:ext uri="{BB962C8B-B14F-4D97-AF65-F5344CB8AC3E}">
        <p14:creationId xmlns:p14="http://schemas.microsoft.com/office/powerpoint/2010/main" val="55264706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2"/>
          <a:stretch>
            <a:fillRect/>
          </a:stretch>
        </p:blipFill>
        <p:spPr>
          <a:xfrm>
            <a:off x="1524000" y="6080122"/>
            <a:ext cx="9144000" cy="810869"/>
          </a:xfrm>
          <a:prstGeom prst="rect">
            <a:avLst/>
          </a:prstGeom>
        </p:spPr>
      </p:pic>
      <p:pic>
        <p:nvPicPr>
          <p:cNvPr id="5" name="Afbeelding 4"/>
          <p:cNvPicPr>
            <a:picLocks noChangeAspect="1"/>
          </p:cNvPicPr>
          <p:nvPr/>
        </p:nvPicPr>
        <p:blipFill>
          <a:blip r:embed="rId3"/>
          <a:stretch>
            <a:fillRect/>
          </a:stretch>
        </p:blipFill>
        <p:spPr>
          <a:xfrm>
            <a:off x="1524000" y="-14732"/>
            <a:ext cx="9144000" cy="806400"/>
          </a:xfrm>
          <a:prstGeom prst="rect">
            <a:avLst/>
          </a:prstGeom>
        </p:spPr>
      </p:pic>
      <p:sp>
        <p:nvSpPr>
          <p:cNvPr id="12" name="Tekstvak 11"/>
          <p:cNvSpPr txBox="1"/>
          <p:nvPr/>
        </p:nvSpPr>
        <p:spPr>
          <a:xfrm>
            <a:off x="1714004" y="2064388"/>
            <a:ext cx="8562110" cy="3046988"/>
          </a:xfrm>
          <a:prstGeom prst="rect">
            <a:avLst/>
          </a:prstGeom>
          <a:noFill/>
        </p:spPr>
        <p:txBody>
          <a:bodyPr wrap="square" rtlCol="0">
            <a:spAutoFit/>
          </a:bodyPr>
          <a:lstStyle/>
          <a:p>
            <a:r>
              <a:rPr lang="nl-NL" sz="2400">
                <a:cs typeface="Biko"/>
              </a:rPr>
              <a:t>Kostenbesparend werken op onze school is nodig. Hoe?</a:t>
            </a:r>
          </a:p>
          <a:p>
            <a:endParaRPr lang="nl-NL" sz="2400">
              <a:cs typeface="Biko"/>
            </a:endParaRPr>
          </a:p>
          <a:p>
            <a:r>
              <a:rPr lang="nl-NL" sz="2400">
                <a:cs typeface="Biko"/>
              </a:rPr>
              <a:t>2. Opvolging</a:t>
            </a:r>
          </a:p>
          <a:p>
            <a:pPr marL="800100" lvl="1" indent="-342900">
              <a:buFontTx/>
              <a:buChar char="-"/>
            </a:pPr>
            <a:r>
              <a:rPr lang="nl-NL" sz="2400">
                <a:cs typeface="Biko"/>
              </a:rPr>
              <a:t>Warm, persoonlijk en individueel</a:t>
            </a:r>
          </a:p>
          <a:p>
            <a:pPr marL="800100" lvl="1" indent="-342900">
              <a:buFontTx/>
              <a:buChar char="-"/>
            </a:pPr>
            <a:r>
              <a:rPr lang="nl-NL" sz="2400">
                <a:cs typeface="Biko"/>
              </a:rPr>
              <a:t>Korte opvolging</a:t>
            </a:r>
          </a:p>
          <a:p>
            <a:pPr marL="800100" lvl="1" indent="-342900">
              <a:buFontTx/>
              <a:buChar char="-"/>
            </a:pPr>
            <a:r>
              <a:rPr lang="nl-NL" sz="2400">
                <a:cs typeface="Biko"/>
              </a:rPr>
              <a:t>Afbetalingsplannen</a:t>
            </a:r>
          </a:p>
          <a:p>
            <a:pPr marL="800100" lvl="1" indent="-342900">
              <a:buFontTx/>
              <a:buChar char="-"/>
            </a:pPr>
            <a:r>
              <a:rPr lang="nl-NL" sz="2400">
                <a:cs typeface="Biko"/>
              </a:rPr>
              <a:t>Kwijtschelding indien nodig (zelden)</a:t>
            </a:r>
          </a:p>
          <a:p>
            <a:pPr marL="800100" lvl="1" indent="-342900">
              <a:buFontTx/>
              <a:buChar char="-"/>
            </a:pPr>
            <a:r>
              <a:rPr lang="nl-NL" sz="2400">
                <a:cs typeface="Biko"/>
              </a:rPr>
              <a:t>Oudercontact = betaalmoment cash én via Bancontact</a:t>
            </a:r>
          </a:p>
        </p:txBody>
      </p:sp>
      <p:pic>
        <p:nvPicPr>
          <p:cNvPr id="2" name="Afbeelding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4119" y="423334"/>
            <a:ext cx="4902014" cy="1641053"/>
          </a:xfrm>
          <a:prstGeom prst="rect">
            <a:avLst/>
          </a:prstGeom>
        </p:spPr>
      </p:pic>
    </p:spTree>
    <p:extLst>
      <p:ext uri="{BB962C8B-B14F-4D97-AF65-F5344CB8AC3E}">
        <p14:creationId xmlns:p14="http://schemas.microsoft.com/office/powerpoint/2010/main" val="36152966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2"/>
          <a:stretch>
            <a:fillRect/>
          </a:stretch>
        </p:blipFill>
        <p:spPr>
          <a:xfrm>
            <a:off x="1524000" y="6080122"/>
            <a:ext cx="9144000" cy="810869"/>
          </a:xfrm>
          <a:prstGeom prst="rect">
            <a:avLst/>
          </a:prstGeom>
        </p:spPr>
      </p:pic>
      <p:pic>
        <p:nvPicPr>
          <p:cNvPr id="5" name="Afbeelding 4"/>
          <p:cNvPicPr>
            <a:picLocks noChangeAspect="1"/>
          </p:cNvPicPr>
          <p:nvPr/>
        </p:nvPicPr>
        <p:blipFill>
          <a:blip r:embed="rId3"/>
          <a:stretch>
            <a:fillRect/>
          </a:stretch>
        </p:blipFill>
        <p:spPr>
          <a:xfrm>
            <a:off x="1524000" y="-14732"/>
            <a:ext cx="9144000" cy="806400"/>
          </a:xfrm>
          <a:prstGeom prst="rect">
            <a:avLst/>
          </a:prstGeom>
        </p:spPr>
      </p:pic>
      <p:sp>
        <p:nvSpPr>
          <p:cNvPr id="12" name="Tekstvak 11"/>
          <p:cNvSpPr txBox="1"/>
          <p:nvPr/>
        </p:nvSpPr>
        <p:spPr>
          <a:xfrm>
            <a:off x="1714004" y="2064388"/>
            <a:ext cx="8562110" cy="3908762"/>
          </a:xfrm>
          <a:prstGeom prst="rect">
            <a:avLst/>
          </a:prstGeom>
          <a:noFill/>
        </p:spPr>
        <p:txBody>
          <a:bodyPr wrap="square" rtlCol="0">
            <a:spAutoFit/>
          </a:bodyPr>
          <a:lstStyle/>
          <a:p>
            <a:r>
              <a:rPr lang="nl-NL" sz="2400">
                <a:cs typeface="Biko"/>
              </a:rPr>
              <a:t>Plannen in de pijplijn</a:t>
            </a:r>
          </a:p>
          <a:p>
            <a:endParaRPr lang="nl-NL" sz="2400">
              <a:cs typeface="Biko"/>
            </a:endParaRPr>
          </a:p>
          <a:p>
            <a:r>
              <a:rPr lang="nl-NL" sz="2000">
                <a:cs typeface="Biko"/>
              </a:rPr>
              <a:t>Brede basiszorg is OK maar verhoogde zorg kan beter! </a:t>
            </a:r>
          </a:p>
          <a:p>
            <a:endParaRPr lang="nl-NL" sz="2000">
              <a:cs typeface="Biko"/>
            </a:endParaRPr>
          </a:p>
          <a:p>
            <a:r>
              <a:rPr lang="nl-NL" sz="2000">
                <a:cs typeface="Biko"/>
              </a:rPr>
              <a:t>Werkgroep ‘warme school’ om individuele jongeren en gezinnen beter te kunnen begeleiden:</a:t>
            </a:r>
          </a:p>
          <a:p>
            <a:pPr marL="342900" indent="-342900">
              <a:buFontTx/>
              <a:buChar char="-"/>
            </a:pPr>
            <a:r>
              <a:rPr lang="nl-NL" sz="2000">
                <a:cs typeface="Biko"/>
              </a:rPr>
              <a:t>Soep op school- proefproject nu lopende</a:t>
            </a:r>
          </a:p>
          <a:p>
            <a:pPr marL="342900" indent="-342900">
              <a:buFontTx/>
              <a:buChar char="-"/>
            </a:pPr>
            <a:r>
              <a:rPr lang="nl-NL" sz="2000">
                <a:cs typeface="Biko"/>
              </a:rPr>
              <a:t>Kijken waar we kunnen ondersteunen met externe instanties (niet iedereen vindt/krijgt waar ze recht op hebben.)</a:t>
            </a:r>
          </a:p>
          <a:p>
            <a:pPr marL="342900" indent="-342900">
              <a:buFontTx/>
              <a:buChar char="-"/>
            </a:pPr>
            <a:r>
              <a:rPr lang="nl-NL" sz="2000">
                <a:cs typeface="Biko"/>
              </a:rPr>
              <a:t>Kwijtschelding en compensaties</a:t>
            </a:r>
          </a:p>
          <a:p>
            <a:pPr marL="342900" indent="-342900">
              <a:buFontTx/>
              <a:buChar char="-"/>
            </a:pPr>
            <a:r>
              <a:rPr lang="nl-NL" sz="2000">
                <a:cs typeface="Biko"/>
              </a:rPr>
              <a:t>Tweedehandswinkel met schoolmateriaal én kledij op school organiseren met opleiding verkoop</a:t>
            </a:r>
          </a:p>
        </p:txBody>
      </p:sp>
      <p:pic>
        <p:nvPicPr>
          <p:cNvPr id="2" name="Afbeelding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4119" y="423334"/>
            <a:ext cx="4902014" cy="1641053"/>
          </a:xfrm>
          <a:prstGeom prst="rect">
            <a:avLst/>
          </a:prstGeom>
        </p:spPr>
      </p:pic>
    </p:spTree>
    <p:extLst>
      <p:ext uri="{BB962C8B-B14F-4D97-AF65-F5344CB8AC3E}">
        <p14:creationId xmlns:p14="http://schemas.microsoft.com/office/powerpoint/2010/main" val="30121219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D405F58-F611-7545-9891-118189648E07}"/>
              </a:ext>
            </a:extLst>
          </p:cNvPr>
          <p:cNvSpPr>
            <a:spLocks noGrp="1"/>
          </p:cNvSpPr>
          <p:nvPr>
            <p:ph type="title"/>
          </p:nvPr>
        </p:nvSpPr>
        <p:spPr/>
        <p:txBody>
          <a:bodyPr/>
          <a:lstStyle/>
          <a:p>
            <a:endParaRPr lang="nl-BE"/>
          </a:p>
        </p:txBody>
      </p:sp>
      <p:pic>
        <p:nvPicPr>
          <p:cNvPr id="5" name="Tijdelijke aanduiding voor inhoud 4">
            <a:extLst>
              <a:ext uri="{FF2B5EF4-FFF2-40B4-BE49-F238E27FC236}">
                <a16:creationId xmlns:a16="http://schemas.microsoft.com/office/drawing/2014/main" id="{DA3E20F5-0800-3441-8E88-4F402F5048D8}"/>
              </a:ext>
            </a:extLst>
          </p:cNvPr>
          <p:cNvPicPr>
            <a:picLocks noGrp="1" noChangeAspect="1"/>
          </p:cNvPicPr>
          <p:nvPr>
            <p:ph idx="1"/>
          </p:nvPr>
        </p:nvPicPr>
        <p:blipFill>
          <a:blip r:embed="rId2"/>
          <a:stretch>
            <a:fillRect/>
          </a:stretch>
        </p:blipFill>
        <p:spPr>
          <a:xfrm>
            <a:off x="1981200" y="2081774"/>
            <a:ext cx="8229600" cy="3562814"/>
          </a:xfrm>
        </p:spPr>
      </p:pic>
    </p:spTree>
    <p:extLst>
      <p:ext uri="{BB962C8B-B14F-4D97-AF65-F5344CB8AC3E}">
        <p14:creationId xmlns:p14="http://schemas.microsoft.com/office/powerpoint/2010/main" val="3131677164"/>
      </p:ext>
    </p:extLst>
  </p:cSld>
  <p:clrMapOvr>
    <a:masterClrMapping/>
  </p:clrMapOvr>
  <p:transition spd="slow"/>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2"/>
          <a:stretch>
            <a:fillRect/>
          </a:stretch>
        </p:blipFill>
        <p:spPr>
          <a:xfrm>
            <a:off x="1524000" y="6080122"/>
            <a:ext cx="9144000" cy="810869"/>
          </a:xfrm>
          <a:prstGeom prst="rect">
            <a:avLst/>
          </a:prstGeom>
        </p:spPr>
      </p:pic>
      <p:pic>
        <p:nvPicPr>
          <p:cNvPr id="5" name="Afbeelding 4"/>
          <p:cNvPicPr>
            <a:picLocks noChangeAspect="1"/>
          </p:cNvPicPr>
          <p:nvPr/>
        </p:nvPicPr>
        <p:blipFill>
          <a:blip r:embed="rId3"/>
          <a:stretch>
            <a:fillRect/>
          </a:stretch>
        </p:blipFill>
        <p:spPr>
          <a:xfrm>
            <a:off x="1524000" y="-14732"/>
            <a:ext cx="9144000" cy="806400"/>
          </a:xfrm>
          <a:prstGeom prst="rect">
            <a:avLst/>
          </a:prstGeom>
        </p:spPr>
      </p:pic>
      <p:sp>
        <p:nvSpPr>
          <p:cNvPr id="12" name="Tekstvak 11"/>
          <p:cNvSpPr txBox="1"/>
          <p:nvPr/>
        </p:nvSpPr>
        <p:spPr>
          <a:xfrm>
            <a:off x="1524000" y="932351"/>
            <a:ext cx="9144000" cy="5262979"/>
          </a:xfrm>
          <a:prstGeom prst="rect">
            <a:avLst/>
          </a:prstGeom>
          <a:noFill/>
        </p:spPr>
        <p:txBody>
          <a:bodyPr wrap="square" rtlCol="0">
            <a:spAutoFit/>
          </a:bodyPr>
          <a:lstStyle/>
          <a:p>
            <a:pPr algn="ctr"/>
            <a:r>
              <a:rPr lang="nl-NL" sz="2800" b="1"/>
              <a:t>Punt</a:t>
            </a:r>
          </a:p>
          <a:p>
            <a:r>
              <a:rPr lang="nl-NL" sz="2200"/>
              <a:t>Wij zijn vanaf vandaag een bende.</a:t>
            </a:r>
          </a:p>
          <a:p>
            <a:r>
              <a:rPr lang="nl-NL" sz="2200"/>
              <a:t>Een leger dat gelooft</a:t>
            </a:r>
          </a:p>
          <a:p>
            <a:r>
              <a:rPr lang="nl-NL" sz="2200"/>
              <a:t>in iedereen die mee in dat leger vecht. </a:t>
            </a:r>
          </a:p>
          <a:p>
            <a:r>
              <a:rPr lang="nl-NL" sz="2200" b="1"/>
              <a:t>Punt  Echt</a:t>
            </a:r>
          </a:p>
          <a:p>
            <a:r>
              <a:rPr lang="nl-NL" sz="2200"/>
              <a:t>Wij zullen ons oefenen in dit kamp!</a:t>
            </a:r>
          </a:p>
          <a:p>
            <a:r>
              <a:rPr lang="nl-NL" sz="2200" err="1"/>
              <a:t>Battlen</a:t>
            </a:r>
            <a:r>
              <a:rPr lang="nl-NL" sz="2200"/>
              <a:t> met woorden in </a:t>
            </a:r>
            <a:r>
              <a:rPr lang="nl-NL" sz="2200" err="1"/>
              <a:t>cyphers</a:t>
            </a:r>
            <a:r>
              <a:rPr lang="nl-NL" sz="2200"/>
              <a:t> </a:t>
            </a:r>
          </a:p>
          <a:p>
            <a:r>
              <a:rPr lang="nl-NL" sz="2200"/>
              <a:t>en geen meesters schuwen!</a:t>
            </a:r>
          </a:p>
          <a:p>
            <a:r>
              <a:rPr lang="nl-NL" sz="2200"/>
              <a:t>Want wij hebben respect voor elke waardige uitgesproken tegenstander.</a:t>
            </a:r>
          </a:p>
          <a:p>
            <a:r>
              <a:rPr lang="nl-NL" sz="2200" b="1"/>
              <a:t>Punt  Echt </a:t>
            </a:r>
          </a:p>
          <a:p>
            <a:r>
              <a:rPr lang="nl-NL" sz="2200"/>
              <a:t>Daardoor worden wij sterk.</a:t>
            </a:r>
          </a:p>
          <a:p>
            <a:r>
              <a:rPr lang="nl-NL" sz="2200"/>
              <a:t>Wij vrezen geen zinnen en vinden dat alles kan</a:t>
            </a:r>
          </a:p>
          <a:p>
            <a:r>
              <a:rPr lang="nl-NL" sz="2200"/>
              <a:t>zolang het resultaat zinnig is. </a:t>
            </a:r>
          </a:p>
          <a:p>
            <a:r>
              <a:rPr lang="nl-NL" sz="2200"/>
              <a:t>Alles mag en zal gezegd worden over en door en voor ons.</a:t>
            </a:r>
          </a:p>
          <a:p>
            <a:r>
              <a:rPr lang="nl-NL" sz="2200" b="1"/>
              <a:t>Punt  Echt</a:t>
            </a:r>
          </a:p>
        </p:txBody>
      </p:sp>
    </p:spTree>
    <p:extLst>
      <p:ext uri="{BB962C8B-B14F-4D97-AF65-F5344CB8AC3E}">
        <p14:creationId xmlns:p14="http://schemas.microsoft.com/office/powerpoint/2010/main" val="19338278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p:cNvPicPr>
            <a:picLocks noChangeAspect="1"/>
          </p:cNvPicPr>
          <p:nvPr/>
        </p:nvPicPr>
        <p:blipFill>
          <a:blip r:embed="rId2"/>
          <a:stretch>
            <a:fillRect/>
          </a:stretch>
        </p:blipFill>
        <p:spPr>
          <a:xfrm>
            <a:off x="1524000" y="6080122"/>
            <a:ext cx="9144000" cy="810869"/>
          </a:xfrm>
          <a:prstGeom prst="rect">
            <a:avLst/>
          </a:prstGeom>
        </p:spPr>
      </p:pic>
      <p:pic>
        <p:nvPicPr>
          <p:cNvPr id="5" name="Afbeelding 4"/>
          <p:cNvPicPr>
            <a:picLocks noChangeAspect="1"/>
          </p:cNvPicPr>
          <p:nvPr/>
        </p:nvPicPr>
        <p:blipFill>
          <a:blip r:embed="rId3"/>
          <a:stretch>
            <a:fillRect/>
          </a:stretch>
        </p:blipFill>
        <p:spPr>
          <a:xfrm>
            <a:off x="1524000" y="-14732"/>
            <a:ext cx="9144000" cy="806400"/>
          </a:xfrm>
          <a:prstGeom prst="rect">
            <a:avLst/>
          </a:prstGeom>
        </p:spPr>
      </p:pic>
      <p:sp>
        <p:nvSpPr>
          <p:cNvPr id="12" name="Tekstvak 11"/>
          <p:cNvSpPr txBox="1"/>
          <p:nvPr/>
        </p:nvSpPr>
        <p:spPr>
          <a:xfrm>
            <a:off x="1524000" y="932350"/>
            <a:ext cx="9144000" cy="5139868"/>
          </a:xfrm>
          <a:prstGeom prst="rect">
            <a:avLst/>
          </a:prstGeom>
          <a:noFill/>
        </p:spPr>
        <p:txBody>
          <a:bodyPr wrap="square" rtlCol="0">
            <a:spAutoFit/>
          </a:bodyPr>
          <a:lstStyle/>
          <a:p>
            <a:endParaRPr lang="nl-NL" sz="2200"/>
          </a:p>
          <a:p>
            <a:endParaRPr lang="nl-NL" sz="2200"/>
          </a:p>
          <a:p>
            <a:r>
              <a:rPr lang="nl-NL" sz="2200"/>
              <a:t>Wij zullen lijden en leiding geven, blijven leven.</a:t>
            </a:r>
          </a:p>
          <a:p>
            <a:r>
              <a:rPr lang="nl-NL" sz="2200"/>
              <a:t>Er is geen generaal of commandant want</a:t>
            </a:r>
          </a:p>
          <a:p>
            <a:r>
              <a:rPr lang="nl-NL" sz="2200"/>
              <a:t>Wij zijn allemaal gelijke aanvoerders van een groep. </a:t>
            </a:r>
          </a:p>
          <a:p>
            <a:r>
              <a:rPr lang="nl-NL" sz="2200"/>
              <a:t>Geen daden maar woorden. </a:t>
            </a:r>
          </a:p>
          <a:p>
            <a:r>
              <a:rPr lang="nl-NL" sz="2200" b="1"/>
              <a:t>Punt  Echt</a:t>
            </a:r>
          </a:p>
          <a:p>
            <a:r>
              <a:rPr lang="nl-NL" sz="2200"/>
              <a:t>Kijk elkaar aan en zweer hard</a:t>
            </a:r>
          </a:p>
          <a:p>
            <a:r>
              <a:rPr lang="nl-NL" sz="2200"/>
              <a:t>Dat we samen zullen slagen nooit apart. </a:t>
            </a:r>
          </a:p>
          <a:p>
            <a:r>
              <a:rPr lang="nl-NL" sz="2200"/>
              <a:t>We laten niemand achter.</a:t>
            </a:r>
          </a:p>
          <a:p>
            <a:r>
              <a:rPr lang="nl-NL" sz="2200"/>
              <a:t>En zullen nooit vergeten worden. </a:t>
            </a:r>
          </a:p>
          <a:p>
            <a:endParaRPr lang="nl-NL" sz="2200"/>
          </a:p>
          <a:p>
            <a:r>
              <a:rPr lang="nl-NL" sz="2200" b="1"/>
              <a:t>Punt</a:t>
            </a:r>
          </a:p>
          <a:p>
            <a:r>
              <a:rPr lang="nl-NL" sz="2200" b="1"/>
              <a:t>Echt.</a:t>
            </a:r>
          </a:p>
          <a:p>
            <a:pPr algn="ctr"/>
            <a:endParaRPr lang="nl-NL" sz="2000"/>
          </a:p>
        </p:txBody>
      </p:sp>
    </p:spTree>
    <p:extLst>
      <p:ext uri="{BB962C8B-B14F-4D97-AF65-F5344CB8AC3E}">
        <p14:creationId xmlns:p14="http://schemas.microsoft.com/office/powerpoint/2010/main" val="336768285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78D2091-7364-43F3-B4E2-E69BD9E1FD31}"/>
              </a:ext>
            </a:extLst>
          </p:cNvPr>
          <p:cNvSpPr>
            <a:spLocks noGrp="1"/>
          </p:cNvSpPr>
          <p:nvPr>
            <p:ph type="ctrTitle"/>
          </p:nvPr>
        </p:nvSpPr>
        <p:spPr>
          <a:xfrm>
            <a:off x="1544248" y="5524212"/>
            <a:ext cx="9869048" cy="674569"/>
          </a:xfrm>
        </p:spPr>
        <p:txBody>
          <a:bodyPr anchor="t">
            <a:normAutofit/>
          </a:bodyPr>
          <a:lstStyle/>
          <a:p>
            <a:r>
              <a:rPr lang="nl-BE"/>
              <a:t>Pauze</a:t>
            </a:r>
          </a:p>
        </p:txBody>
      </p:sp>
      <p:pic>
        <p:nvPicPr>
          <p:cNvPr id="13" name="Tijdelijke aanduiding voor afbeelding 12" descr="Honingbij die nectar verzamelt">
            <a:extLst>
              <a:ext uri="{FF2B5EF4-FFF2-40B4-BE49-F238E27FC236}">
                <a16:creationId xmlns:a16="http://schemas.microsoft.com/office/drawing/2014/main" id="{FD166D2E-88E5-4F15-AB2D-4A4A65EF34BB}"/>
              </a:ext>
            </a:extLst>
          </p:cNvPr>
          <p:cNvPicPr>
            <a:picLocks noGrp="1" noChangeAspect="1"/>
          </p:cNvPicPr>
          <p:nvPr>
            <p:ph type="pic" sz="quarter" idx="10"/>
          </p:nvPr>
        </p:nvPicPr>
        <p:blipFill>
          <a:blip r:embed="rId2"/>
          <a:srcRect t="17233" b="17233"/>
          <a:stretch>
            <a:fillRect/>
          </a:stretch>
        </p:blipFill>
        <p:spPr>
          <a:xfrm>
            <a:off x="-10160" y="0"/>
            <a:ext cx="12202159" cy="5369441"/>
          </a:xfrm>
        </p:spPr>
      </p:pic>
    </p:spTree>
    <p:extLst>
      <p:ext uri="{BB962C8B-B14F-4D97-AF65-F5344CB8AC3E}">
        <p14:creationId xmlns:p14="http://schemas.microsoft.com/office/powerpoint/2010/main" val="66947489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00366114-4928-43CB-9E4C-E155CB3BBC43}"/>
              </a:ext>
            </a:extLst>
          </p:cNvPr>
          <p:cNvSpPr>
            <a:spLocks noGrp="1"/>
          </p:cNvSpPr>
          <p:nvPr>
            <p:ph type="title"/>
          </p:nvPr>
        </p:nvSpPr>
        <p:spPr/>
        <p:txBody>
          <a:bodyPr/>
          <a:lstStyle/>
          <a:p>
            <a:r>
              <a:rPr lang="nl-BE"/>
              <a:t>Reflectie en uitwisseling</a:t>
            </a:r>
          </a:p>
        </p:txBody>
      </p:sp>
      <p:sp>
        <p:nvSpPr>
          <p:cNvPr id="4" name="Tijdelijke aanduiding voor tekst 3">
            <a:extLst>
              <a:ext uri="{FF2B5EF4-FFF2-40B4-BE49-F238E27FC236}">
                <a16:creationId xmlns:a16="http://schemas.microsoft.com/office/drawing/2014/main" id="{6CF1D5EC-FDBE-43C3-B120-360019719097}"/>
              </a:ext>
            </a:extLst>
          </p:cNvPr>
          <p:cNvSpPr>
            <a:spLocks noGrp="1"/>
          </p:cNvSpPr>
          <p:nvPr>
            <p:ph type="body" sz="quarter" idx="11"/>
          </p:nvPr>
        </p:nvSpPr>
        <p:spPr/>
        <p:txBody>
          <a:bodyPr/>
          <a:lstStyle/>
          <a:p>
            <a:r>
              <a:rPr lang="nl-BE"/>
              <a:t>2 </a:t>
            </a:r>
            <a:r>
              <a:rPr lang="nl-BE" err="1"/>
              <a:t>breakout</a:t>
            </a:r>
            <a:r>
              <a:rPr lang="nl-BE"/>
              <a:t> rooms (BAO en SO) </a:t>
            </a:r>
          </a:p>
        </p:txBody>
      </p:sp>
      <p:pic>
        <p:nvPicPr>
          <p:cNvPr id="10" name="Tijdelijke aanduiding voor afbeelding 9" descr="Vrouw die met een therapeut praat">
            <a:extLst>
              <a:ext uri="{FF2B5EF4-FFF2-40B4-BE49-F238E27FC236}">
                <a16:creationId xmlns:a16="http://schemas.microsoft.com/office/drawing/2014/main" id="{CB77A0C9-34D4-4713-8AD0-6CB88AE22C7B}"/>
              </a:ext>
            </a:extLst>
          </p:cNvPr>
          <p:cNvPicPr>
            <a:picLocks noGrp="1" noChangeAspect="1"/>
          </p:cNvPicPr>
          <p:nvPr>
            <p:ph type="pic" sz="quarter" idx="10"/>
          </p:nvPr>
        </p:nvPicPr>
        <p:blipFill>
          <a:blip r:embed="rId2"/>
          <a:srcRect l="24568" r="24568"/>
          <a:stretch>
            <a:fillRect/>
          </a:stretch>
        </p:blipFill>
        <p:spPr/>
      </p:pic>
    </p:spTree>
    <p:extLst>
      <p:ext uri="{BB962C8B-B14F-4D97-AF65-F5344CB8AC3E}">
        <p14:creationId xmlns:p14="http://schemas.microsoft.com/office/powerpoint/2010/main" val="179458723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tekst 2">
            <a:extLst>
              <a:ext uri="{FF2B5EF4-FFF2-40B4-BE49-F238E27FC236}">
                <a16:creationId xmlns:a16="http://schemas.microsoft.com/office/drawing/2014/main" id="{B66E3F3B-BC37-4DFA-9AEB-E702CF7CA527}"/>
              </a:ext>
            </a:extLst>
          </p:cNvPr>
          <p:cNvSpPr>
            <a:spLocks noGrp="1"/>
          </p:cNvSpPr>
          <p:nvPr>
            <p:ph type="body" sz="quarter" idx="14"/>
          </p:nvPr>
        </p:nvSpPr>
        <p:spPr>
          <a:xfrm>
            <a:off x="208947" y="2024009"/>
            <a:ext cx="10651210" cy="3011917"/>
          </a:xfrm>
        </p:spPr>
        <p:txBody>
          <a:bodyPr/>
          <a:lstStyle/>
          <a:p>
            <a:pPr marL="285750" indent="-285750">
              <a:buFont typeface="Arial" panose="020B0604020202020204" pitchFamily="34" charset="0"/>
              <a:buChar char="•"/>
            </a:pPr>
            <a:r>
              <a:rPr lang="nl-BE" sz="2800">
                <a:solidFill>
                  <a:schemeClr val="tx1"/>
                </a:solidFill>
              </a:rPr>
              <a:t>Wat neem je mee uit beide praktijkvoorbeelden? </a:t>
            </a:r>
          </a:p>
          <a:p>
            <a:pPr marL="285750" indent="-285750">
              <a:buFont typeface="Arial" panose="020B0604020202020204" pitchFamily="34" charset="0"/>
              <a:buChar char="•"/>
            </a:pPr>
            <a:r>
              <a:rPr lang="nl-BE" sz="2800">
                <a:solidFill>
                  <a:schemeClr val="tx1"/>
                </a:solidFill>
              </a:rPr>
              <a:t>Hoe pak je het aan in jouw school? </a:t>
            </a:r>
          </a:p>
          <a:p>
            <a:pPr marL="285750" indent="-285750">
              <a:buFont typeface="Arial" panose="020B0604020202020204" pitchFamily="34" charset="0"/>
              <a:buChar char="•"/>
            </a:pPr>
            <a:r>
              <a:rPr lang="nl-BE" sz="2800">
                <a:solidFill>
                  <a:schemeClr val="tx1"/>
                </a:solidFill>
              </a:rPr>
              <a:t>Welke gouden tips heb je voor een doeltreffend schoolkostenbeleid? </a:t>
            </a:r>
          </a:p>
          <a:p>
            <a:pPr marL="285750" indent="-285750">
              <a:buFont typeface="Arial" panose="020B0604020202020204" pitchFamily="34" charset="0"/>
              <a:buChar char="•"/>
            </a:pPr>
            <a:endParaRPr lang="nl-BE"/>
          </a:p>
        </p:txBody>
      </p:sp>
      <p:sp>
        <p:nvSpPr>
          <p:cNvPr id="4" name="Titel 3">
            <a:extLst>
              <a:ext uri="{FF2B5EF4-FFF2-40B4-BE49-F238E27FC236}">
                <a16:creationId xmlns:a16="http://schemas.microsoft.com/office/drawing/2014/main" id="{99573F25-0946-4EC1-97B1-6F2DDA028BD2}"/>
              </a:ext>
            </a:extLst>
          </p:cNvPr>
          <p:cNvSpPr>
            <a:spLocks noGrp="1"/>
          </p:cNvSpPr>
          <p:nvPr>
            <p:ph type="ctrTitle"/>
          </p:nvPr>
        </p:nvSpPr>
        <p:spPr/>
        <p:txBody>
          <a:bodyPr/>
          <a:lstStyle/>
          <a:p>
            <a:r>
              <a:rPr lang="nl-BE"/>
              <a:t>Richtvragen voor het gesprek</a:t>
            </a:r>
          </a:p>
        </p:txBody>
      </p:sp>
    </p:spTree>
    <p:extLst>
      <p:ext uri="{BB962C8B-B14F-4D97-AF65-F5344CB8AC3E}">
        <p14:creationId xmlns:p14="http://schemas.microsoft.com/office/powerpoint/2010/main" val="4969355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Afbeelding 7" descr="Brug op wandelroute in het bos">
            <a:extLst>
              <a:ext uri="{FF2B5EF4-FFF2-40B4-BE49-F238E27FC236}">
                <a16:creationId xmlns:a16="http://schemas.microsoft.com/office/drawing/2014/main" id="{550BBCC2-3E78-4DFC-9AB9-B0E42B334C73}"/>
              </a:ext>
            </a:extLst>
          </p:cNvPr>
          <p:cNvPicPr>
            <a:picLocks noChangeAspect="1"/>
          </p:cNvPicPr>
          <p:nvPr/>
        </p:nvPicPr>
        <p:blipFill rotWithShape="1">
          <a:blip r:embed="rId2"/>
          <a:srcRect l="29311" r="13466"/>
          <a:stretch/>
        </p:blipFill>
        <p:spPr>
          <a:xfrm>
            <a:off x="6959600" y="10"/>
            <a:ext cx="5232399" cy="6857989"/>
          </a:xfrm>
          <a:prstGeom prst="rect">
            <a:avLst/>
          </a:prstGeom>
          <a:noFill/>
        </p:spPr>
      </p:pic>
      <p:sp>
        <p:nvSpPr>
          <p:cNvPr id="3" name="Titel 2">
            <a:extLst>
              <a:ext uri="{FF2B5EF4-FFF2-40B4-BE49-F238E27FC236}">
                <a16:creationId xmlns:a16="http://schemas.microsoft.com/office/drawing/2014/main" id="{773AF012-17C3-4769-9EBD-D9EAF9FDA257}"/>
              </a:ext>
            </a:extLst>
          </p:cNvPr>
          <p:cNvSpPr>
            <a:spLocks noGrp="1"/>
          </p:cNvSpPr>
          <p:nvPr>
            <p:ph type="title"/>
          </p:nvPr>
        </p:nvSpPr>
        <p:spPr>
          <a:xfrm>
            <a:off x="434622" y="365126"/>
            <a:ext cx="6025512" cy="1965564"/>
          </a:xfrm>
        </p:spPr>
        <p:txBody>
          <a:bodyPr anchor="ctr">
            <a:normAutofit/>
          </a:bodyPr>
          <a:lstStyle/>
          <a:p>
            <a:r>
              <a:rPr lang="en-US"/>
              <a:t>Planning</a:t>
            </a:r>
            <a:br>
              <a:rPr lang="en-US"/>
            </a:br>
            <a:endParaRPr lang="nl-BE"/>
          </a:p>
        </p:txBody>
      </p:sp>
      <p:sp>
        <p:nvSpPr>
          <p:cNvPr id="15" name="Text Placeholder 3">
            <a:extLst>
              <a:ext uri="{FF2B5EF4-FFF2-40B4-BE49-F238E27FC236}">
                <a16:creationId xmlns:a16="http://schemas.microsoft.com/office/drawing/2014/main" id="{4760FE4E-3A98-15D0-A336-9E596B1A8F22}"/>
              </a:ext>
            </a:extLst>
          </p:cNvPr>
          <p:cNvSpPr>
            <a:spLocks noGrp="1"/>
          </p:cNvSpPr>
          <p:nvPr>
            <p:ph type="body" sz="quarter" idx="11"/>
          </p:nvPr>
        </p:nvSpPr>
        <p:spPr>
          <a:xfrm>
            <a:off x="434622" y="1726068"/>
            <a:ext cx="6341096" cy="914400"/>
          </a:xfrm>
        </p:spPr>
        <p:txBody>
          <a:bodyPr/>
          <a:lstStyle/>
          <a:p>
            <a:r>
              <a:rPr lang="en-US" err="1"/>
              <a:t>Netwerksessies</a:t>
            </a:r>
            <a:r>
              <a:rPr lang="en-US"/>
              <a:t> </a:t>
            </a:r>
            <a:r>
              <a:rPr lang="en-US" err="1"/>
              <a:t>en</a:t>
            </a:r>
            <a:r>
              <a:rPr lang="en-US"/>
              <a:t> </a:t>
            </a:r>
            <a:r>
              <a:rPr lang="en-US" err="1"/>
              <a:t>focusgroep</a:t>
            </a:r>
            <a:endParaRPr lang="en-US"/>
          </a:p>
        </p:txBody>
      </p:sp>
    </p:spTree>
    <p:extLst>
      <p:ext uri="{BB962C8B-B14F-4D97-AF65-F5344CB8AC3E}">
        <p14:creationId xmlns:p14="http://schemas.microsoft.com/office/powerpoint/2010/main" val="376135616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6" y="1686325"/>
            <a:ext cx="10733031" cy="769199"/>
          </a:xfrm>
        </p:spPr>
        <p:txBody>
          <a:bodyPr>
            <a:normAutofit fontScale="70000" lnSpcReduction="20000"/>
          </a:bodyPr>
          <a:lstStyle/>
          <a:p>
            <a:endParaRPr lang="nl-BE"/>
          </a:p>
          <a:p>
            <a:r>
              <a:rPr lang="nl-BE" sz="4500"/>
              <a:t>Voorstel</a:t>
            </a:r>
          </a:p>
        </p:txBody>
      </p:sp>
      <p:sp>
        <p:nvSpPr>
          <p:cNvPr id="3" name="Tijdelijke aanduiding voor tekst 2"/>
          <p:cNvSpPr>
            <a:spLocks noGrp="1"/>
          </p:cNvSpPr>
          <p:nvPr>
            <p:ph type="body" sz="quarter" idx="14"/>
          </p:nvPr>
        </p:nvSpPr>
        <p:spPr>
          <a:xfrm>
            <a:off x="494118" y="2634335"/>
            <a:ext cx="10651210" cy="2896936"/>
          </a:xfrm>
        </p:spPr>
        <p:txBody>
          <a:bodyPr vert="horz" lIns="91440" tIns="45720" rIns="91440" bIns="45720" rtlCol="0" anchor="t">
            <a:normAutofit fontScale="92500" lnSpcReduction="20000"/>
          </a:bodyPr>
          <a:lstStyle/>
          <a:p>
            <a:pPr marL="514350" indent="-514350">
              <a:buFont typeface="+mj-lt"/>
              <a:buAutoNum type="arabicPeriod"/>
            </a:pPr>
            <a:r>
              <a:rPr lang="nl-BE" sz="2800" u="sng">
                <a:solidFill>
                  <a:schemeClr val="tx1"/>
                </a:solidFill>
                <a:latin typeface="Flanders Art Sans"/>
              </a:rPr>
              <a:t>Intervisie</a:t>
            </a:r>
            <a:r>
              <a:rPr lang="nl-BE" sz="2800">
                <a:solidFill>
                  <a:schemeClr val="tx1"/>
                </a:solidFill>
                <a:latin typeface="Flanders Art Sans"/>
              </a:rPr>
              <a:t> rond praktijkvoorbeeld in BAO en SO, december 2022</a:t>
            </a:r>
          </a:p>
          <a:p>
            <a:pPr marL="1657350" lvl="2" indent="-514350"/>
            <a:r>
              <a:rPr lang="nl-BE" sz="2800">
                <a:solidFill>
                  <a:schemeClr val="tx1"/>
                </a:solidFill>
                <a:latin typeface="Flanders Art Sans"/>
              </a:rPr>
              <a:t>Thema of </a:t>
            </a:r>
            <a:r>
              <a:rPr lang="nl-BE" sz="2800" err="1">
                <a:solidFill>
                  <a:schemeClr val="tx1"/>
                </a:solidFill>
                <a:latin typeface="Flanders Art Sans"/>
              </a:rPr>
              <a:t>subthema</a:t>
            </a:r>
            <a:r>
              <a:rPr lang="nl-BE" sz="2800">
                <a:solidFill>
                  <a:schemeClr val="tx1"/>
                </a:solidFill>
                <a:latin typeface="Flanders Art Sans"/>
              </a:rPr>
              <a:t>? </a:t>
            </a:r>
          </a:p>
          <a:p>
            <a:pPr marL="514350" indent="-514350">
              <a:buFont typeface="+mj-lt"/>
              <a:buAutoNum type="arabicPeriod"/>
            </a:pPr>
            <a:r>
              <a:rPr lang="nl-BE" sz="2800" u="sng">
                <a:solidFill>
                  <a:schemeClr val="tx1"/>
                </a:solidFill>
                <a:latin typeface="Flanders Art Sans"/>
              </a:rPr>
              <a:t>Gastspreker </a:t>
            </a:r>
            <a:r>
              <a:rPr lang="nl-BE" sz="2800">
                <a:solidFill>
                  <a:schemeClr val="tx1"/>
                </a:solidFill>
                <a:latin typeface="Flanders Art Sans"/>
              </a:rPr>
              <a:t>uitnodigen om eigen werking voor te stellen, potentiële partner om samen te werken, maart 2023</a:t>
            </a:r>
          </a:p>
          <a:p>
            <a:pPr marL="1657350" lvl="2" indent="-514350"/>
            <a:r>
              <a:rPr lang="nl-BE" sz="2800">
                <a:solidFill>
                  <a:schemeClr val="tx1"/>
                </a:solidFill>
                <a:latin typeface="Flanders Art Sans"/>
              </a:rPr>
              <a:t>Ervaring partnerschappen?</a:t>
            </a:r>
          </a:p>
          <a:p>
            <a:pPr marL="514350" indent="-514350">
              <a:buFont typeface="+mj-lt"/>
              <a:buAutoNum type="arabicPeriod"/>
            </a:pPr>
            <a:r>
              <a:rPr lang="nl-BE" sz="2800" u="sng">
                <a:solidFill>
                  <a:schemeClr val="tx1"/>
                </a:solidFill>
                <a:latin typeface="Flanders Art Sans"/>
              </a:rPr>
              <a:t>Vormingsmoment</a:t>
            </a:r>
            <a:r>
              <a:rPr lang="nl-BE" sz="2800">
                <a:solidFill>
                  <a:schemeClr val="tx1"/>
                </a:solidFill>
                <a:latin typeface="Flanders Art Sans"/>
              </a:rPr>
              <a:t> rond een bepaald thema </a:t>
            </a:r>
            <a:r>
              <a:rPr lang="nl-BE" sz="2800" err="1">
                <a:solidFill>
                  <a:schemeClr val="tx1"/>
                </a:solidFill>
                <a:latin typeface="Flanders Art Sans"/>
              </a:rPr>
              <a:t>vb</a:t>
            </a:r>
            <a:r>
              <a:rPr lang="nl-BE" sz="2800">
                <a:solidFill>
                  <a:schemeClr val="tx1"/>
                </a:solidFill>
                <a:latin typeface="Flanders Art Sans"/>
              </a:rPr>
              <a:t> omgaan met diversiteit, racisme op school, mei 2023</a:t>
            </a:r>
          </a:p>
          <a:p>
            <a:pPr marL="1657350" lvl="2" indent="-514350"/>
            <a:r>
              <a:rPr lang="nl-BE" sz="2800">
                <a:solidFill>
                  <a:schemeClr val="tx1"/>
                </a:solidFill>
                <a:latin typeface="Flanders Art Sans"/>
              </a:rPr>
              <a:t>Thema of </a:t>
            </a:r>
            <a:r>
              <a:rPr lang="nl-BE" sz="2800" err="1">
                <a:solidFill>
                  <a:schemeClr val="tx1"/>
                </a:solidFill>
                <a:latin typeface="Flanders Art Sans"/>
              </a:rPr>
              <a:t>subthema</a:t>
            </a:r>
            <a:r>
              <a:rPr lang="nl-BE" sz="2800">
                <a:solidFill>
                  <a:schemeClr val="tx1"/>
                </a:solidFill>
                <a:latin typeface="Flanders Art Sans"/>
              </a:rPr>
              <a:t>? </a:t>
            </a:r>
          </a:p>
          <a:p>
            <a:endParaRPr lang="nl-BE" sz="2800">
              <a:solidFill>
                <a:schemeClr val="tx1"/>
              </a:solidFill>
              <a:latin typeface="Flanders Art Sans"/>
            </a:endParaRPr>
          </a:p>
          <a:p>
            <a:endParaRPr lang="nl-BE" sz="2800">
              <a:solidFill>
                <a:schemeClr val="tx1"/>
              </a:solidFill>
              <a:latin typeface="Flanders Art Sans"/>
            </a:endParaRPr>
          </a:p>
        </p:txBody>
      </p:sp>
      <p:sp>
        <p:nvSpPr>
          <p:cNvPr id="4" name="Titel 3"/>
          <p:cNvSpPr>
            <a:spLocks noGrp="1"/>
          </p:cNvSpPr>
          <p:nvPr>
            <p:ph type="ctrTitle"/>
          </p:nvPr>
        </p:nvSpPr>
        <p:spPr>
          <a:xfrm>
            <a:off x="211664" y="929041"/>
            <a:ext cx="10933664" cy="925160"/>
          </a:xfrm>
        </p:spPr>
        <p:txBody>
          <a:bodyPr>
            <a:normAutofit/>
          </a:bodyPr>
          <a:lstStyle/>
          <a:p>
            <a:r>
              <a:rPr lang="nl-BE"/>
              <a:t>Netwerksessies dit schooljaar</a:t>
            </a:r>
          </a:p>
        </p:txBody>
      </p:sp>
    </p:spTree>
    <p:extLst>
      <p:ext uri="{BB962C8B-B14F-4D97-AF65-F5344CB8AC3E}">
        <p14:creationId xmlns:p14="http://schemas.microsoft.com/office/powerpoint/2010/main" val="522293715"/>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p:cNvSpPr>
            <a:spLocks noGrp="1"/>
          </p:cNvSpPr>
          <p:nvPr>
            <p:ph type="body" sz="quarter" idx="11"/>
          </p:nvPr>
        </p:nvSpPr>
        <p:spPr>
          <a:xfrm>
            <a:off x="208947" y="1686325"/>
            <a:ext cx="9570948" cy="566017"/>
          </a:xfrm>
        </p:spPr>
        <p:txBody>
          <a:bodyPr>
            <a:normAutofit/>
          </a:bodyPr>
          <a:lstStyle/>
          <a:p>
            <a:r>
              <a:rPr lang="nl-BE"/>
              <a:t>November 2022</a:t>
            </a:r>
          </a:p>
        </p:txBody>
      </p:sp>
      <p:sp>
        <p:nvSpPr>
          <p:cNvPr id="3" name="Tijdelijke aanduiding voor tekst 2"/>
          <p:cNvSpPr>
            <a:spLocks noGrp="1"/>
          </p:cNvSpPr>
          <p:nvPr>
            <p:ph type="body" sz="quarter" idx="14"/>
          </p:nvPr>
        </p:nvSpPr>
        <p:spPr>
          <a:xfrm>
            <a:off x="208947" y="2387755"/>
            <a:ext cx="10651210" cy="4036442"/>
          </a:xfrm>
        </p:spPr>
        <p:txBody>
          <a:bodyPr vert="horz" lIns="91440" tIns="45720" rIns="91440" bIns="45720" rtlCol="0" anchor="t">
            <a:normAutofit fontScale="92500" lnSpcReduction="10000"/>
          </a:bodyPr>
          <a:lstStyle/>
          <a:p>
            <a:pPr marL="457200" indent="-457200">
              <a:buFont typeface="Arial" panose="020B0604020202020204" pitchFamily="34" charset="0"/>
              <a:buChar char="•"/>
            </a:pPr>
            <a:r>
              <a:rPr lang="nl-BE" sz="2800">
                <a:solidFill>
                  <a:schemeClr val="tx1"/>
                </a:solidFill>
                <a:latin typeface="Flanders Art Sans"/>
              </a:rPr>
              <a:t>Context:</a:t>
            </a:r>
          </a:p>
          <a:p>
            <a:pPr marL="1143000" lvl="1" indent="-457200"/>
            <a:r>
              <a:rPr lang="nl-BE" sz="3200">
                <a:solidFill>
                  <a:schemeClr val="tx1"/>
                </a:solidFill>
                <a:latin typeface="Flanders Art Sans"/>
              </a:rPr>
              <a:t>Decreet in voorontwerp, ingang september 2023</a:t>
            </a:r>
          </a:p>
          <a:p>
            <a:pPr marL="1143000" lvl="1" indent="-457200"/>
            <a:r>
              <a:rPr lang="nl-BE" sz="3200">
                <a:solidFill>
                  <a:schemeClr val="tx1"/>
                </a:solidFill>
                <a:latin typeface="Flanders Art Sans"/>
              </a:rPr>
              <a:t>Vanaf de eerste graad</a:t>
            </a:r>
          </a:p>
          <a:p>
            <a:pPr marL="1143000" lvl="1" indent="-457200"/>
            <a:r>
              <a:rPr lang="nl-BE" sz="3200">
                <a:solidFill>
                  <a:schemeClr val="tx1"/>
                </a:solidFill>
                <a:latin typeface="Flanders Art Sans"/>
              </a:rPr>
              <a:t>Tot 50% op schoolbasis</a:t>
            </a:r>
          </a:p>
          <a:p>
            <a:pPr marL="1143000" lvl="1" indent="-457200"/>
            <a:endParaRPr lang="nl-BE" sz="3200">
              <a:solidFill>
                <a:schemeClr val="tx1"/>
              </a:solidFill>
              <a:latin typeface="Flanders Art Sans"/>
            </a:endParaRPr>
          </a:p>
          <a:p>
            <a:pPr marL="457200" indent="-457200">
              <a:buFont typeface="Arial" panose="020B0604020202020204" pitchFamily="34" charset="0"/>
              <a:buChar char="•"/>
            </a:pPr>
            <a:r>
              <a:rPr lang="nl-BE" sz="2800">
                <a:solidFill>
                  <a:schemeClr val="tx1"/>
                </a:solidFill>
                <a:latin typeface="Flanders Art Sans"/>
              </a:rPr>
              <a:t>Vragen:</a:t>
            </a:r>
          </a:p>
          <a:p>
            <a:pPr marL="1143000" lvl="1" indent="-457200"/>
            <a:r>
              <a:rPr lang="nl-BE" sz="3200">
                <a:solidFill>
                  <a:schemeClr val="tx1"/>
                </a:solidFill>
                <a:latin typeface="Flanders Art Sans"/>
              </a:rPr>
              <a:t>Welke scholen hebben hier reeds ervaring mee? </a:t>
            </a:r>
          </a:p>
          <a:p>
            <a:pPr marL="1143000" lvl="1" indent="-457200"/>
            <a:r>
              <a:rPr lang="nl-BE" sz="3200">
                <a:solidFill>
                  <a:schemeClr val="tx1"/>
                </a:solidFill>
                <a:latin typeface="Flanders Art Sans"/>
              </a:rPr>
              <a:t>Hoe omgaan met kwetsbare leerlingen en hun thuissituatie?</a:t>
            </a:r>
          </a:p>
          <a:p>
            <a:pPr marL="1143000" lvl="1" indent="-457200"/>
            <a:r>
              <a:rPr lang="nl-BE" sz="3200">
                <a:solidFill>
                  <a:schemeClr val="tx1"/>
                </a:solidFill>
                <a:latin typeface="Flanders Art Sans"/>
              </a:rPr>
              <a:t>Welke noden naar ondersteuning zijn er?  </a:t>
            </a:r>
          </a:p>
          <a:p>
            <a:pPr marL="1143000" lvl="1" indent="-457200"/>
            <a:endParaRPr lang="nl-BE" sz="3200">
              <a:solidFill>
                <a:schemeClr val="tx1"/>
              </a:solidFill>
              <a:latin typeface="Flanders Art Sans"/>
            </a:endParaRPr>
          </a:p>
          <a:p>
            <a:pPr marL="1143000" lvl="1" indent="-457200"/>
            <a:endParaRPr lang="nl-BE" sz="3200">
              <a:solidFill>
                <a:schemeClr val="tx1"/>
              </a:solidFill>
              <a:latin typeface="Flanders Art Sans"/>
            </a:endParaRPr>
          </a:p>
          <a:p>
            <a:pPr marL="457200" indent="-457200">
              <a:buFont typeface="Arial" panose="020B0604020202020204" pitchFamily="34" charset="0"/>
              <a:buChar char="•"/>
            </a:pPr>
            <a:endParaRPr lang="nl-BE" sz="2800">
              <a:solidFill>
                <a:schemeClr val="tx1"/>
              </a:solidFill>
              <a:latin typeface="Flanders Art Sans"/>
            </a:endParaRPr>
          </a:p>
          <a:p>
            <a:pPr marL="457200" indent="-457200">
              <a:buFont typeface="Arial" panose="020B0604020202020204" pitchFamily="34" charset="0"/>
              <a:buChar char="•"/>
            </a:pPr>
            <a:endParaRPr lang="nl-BE" sz="2800">
              <a:solidFill>
                <a:schemeClr val="tx1"/>
              </a:solidFill>
              <a:latin typeface="Flanders Art Sans"/>
            </a:endParaRPr>
          </a:p>
          <a:p>
            <a:endParaRPr lang="nl-BE" sz="2800">
              <a:solidFill>
                <a:schemeClr val="tx1"/>
              </a:solidFill>
              <a:latin typeface="Flanders Art Sans"/>
            </a:endParaRPr>
          </a:p>
          <a:p>
            <a:endParaRPr lang="nl-BE" sz="2800">
              <a:solidFill>
                <a:schemeClr val="tx1"/>
              </a:solidFill>
              <a:latin typeface="Flanders Art Sans"/>
            </a:endParaRPr>
          </a:p>
        </p:txBody>
      </p:sp>
      <p:sp>
        <p:nvSpPr>
          <p:cNvPr id="4" name="Titel 3"/>
          <p:cNvSpPr>
            <a:spLocks noGrp="1"/>
          </p:cNvSpPr>
          <p:nvPr>
            <p:ph type="ctrTitle"/>
          </p:nvPr>
        </p:nvSpPr>
        <p:spPr>
          <a:xfrm>
            <a:off x="211664" y="929041"/>
            <a:ext cx="10933664" cy="925160"/>
          </a:xfrm>
        </p:spPr>
        <p:txBody>
          <a:bodyPr>
            <a:normAutofit fontScale="90000"/>
          </a:bodyPr>
          <a:lstStyle/>
          <a:p>
            <a:r>
              <a:rPr lang="nl-BE"/>
              <a:t>Focusgroep ‘Interactief afstandsonderwijs in SO’</a:t>
            </a:r>
            <a:br>
              <a:rPr lang="nl-BE"/>
            </a:br>
            <a:endParaRPr lang="nl-BE"/>
          </a:p>
        </p:txBody>
      </p:sp>
    </p:spTree>
    <p:extLst>
      <p:ext uri="{BB962C8B-B14F-4D97-AF65-F5344CB8AC3E}">
        <p14:creationId xmlns:p14="http://schemas.microsoft.com/office/powerpoint/2010/main" val="159093285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190F8A-9B18-4AA8-9A1D-9DDA6545E254}"/>
              </a:ext>
            </a:extLst>
          </p:cNvPr>
          <p:cNvSpPr>
            <a:spLocks noGrp="1"/>
          </p:cNvSpPr>
          <p:nvPr>
            <p:ph type="ctrTitle"/>
          </p:nvPr>
        </p:nvSpPr>
        <p:spPr>
          <a:xfrm>
            <a:off x="1469701" y="6225509"/>
            <a:ext cx="9869048" cy="678222"/>
          </a:xfrm>
        </p:spPr>
        <p:txBody>
          <a:bodyPr/>
          <a:lstStyle/>
          <a:p>
            <a:r>
              <a:rPr lang="nl-BE"/>
              <a:t>Dank jullie en tot ziens </a:t>
            </a:r>
          </a:p>
        </p:txBody>
      </p:sp>
      <p:sp>
        <p:nvSpPr>
          <p:cNvPr id="3" name="Tijdelijke aanduiding voor afbeelding 2">
            <a:extLst>
              <a:ext uri="{FF2B5EF4-FFF2-40B4-BE49-F238E27FC236}">
                <a16:creationId xmlns:a16="http://schemas.microsoft.com/office/drawing/2014/main" id="{2803DE36-6F05-4B4C-A335-49E956EA50FF}"/>
              </a:ext>
            </a:extLst>
          </p:cNvPr>
          <p:cNvSpPr>
            <a:spLocks noGrp="1"/>
          </p:cNvSpPr>
          <p:nvPr>
            <p:ph type="pic" sz="quarter" idx="10"/>
          </p:nvPr>
        </p:nvSpPr>
        <p:spPr/>
      </p:sp>
      <p:pic>
        <p:nvPicPr>
          <p:cNvPr id="4" name="Afbeelding 3" descr="Vrouw die glimlacht en twee duimen omhoog doet">
            <a:extLst>
              <a:ext uri="{FF2B5EF4-FFF2-40B4-BE49-F238E27FC236}">
                <a16:creationId xmlns:a16="http://schemas.microsoft.com/office/drawing/2014/main" id="{C5E58DB5-E2D1-43A7-B23A-E410536366B7}"/>
              </a:ext>
            </a:extLst>
          </p:cNvPr>
          <p:cNvPicPr>
            <a:picLocks noChangeAspect="1"/>
          </p:cNvPicPr>
          <p:nvPr/>
        </p:nvPicPr>
        <p:blipFill>
          <a:blip r:embed="rId3"/>
          <a:stretch>
            <a:fillRect/>
          </a:stretch>
        </p:blipFill>
        <p:spPr>
          <a:xfrm>
            <a:off x="-1" y="-1"/>
            <a:ext cx="12191999" cy="6092576"/>
          </a:xfrm>
          <a:prstGeom prst="rect">
            <a:avLst/>
          </a:prstGeom>
        </p:spPr>
      </p:pic>
    </p:spTree>
    <p:extLst>
      <p:ext uri="{BB962C8B-B14F-4D97-AF65-F5344CB8AC3E}">
        <p14:creationId xmlns:p14="http://schemas.microsoft.com/office/powerpoint/2010/main" val="3232551162"/>
      </p:ext>
    </p:extLst>
  </p:cSld>
  <p:clrMapOvr>
    <a:masterClrMapping/>
  </p:clrMapOvr>
</p:sld>
</file>

<file path=ppt/theme/theme1.xml><?xml version="1.0" encoding="utf-8"?>
<a:theme xmlns:a="http://schemas.openxmlformats.org/drawingml/2006/main" name="GO!-Magenta">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9140710C-E770-4D04-AE9B-29989F4EA45E}"/>
    </a:ext>
  </a:extLst>
</a:theme>
</file>

<file path=ppt/theme/theme2.xml><?xml version="1.0" encoding="utf-8"?>
<a:theme xmlns:a="http://schemas.openxmlformats.org/drawingml/2006/main" name="02_GO!-Blauw">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0594ED0E-768C-479C-AF54-41B74362B4E1}"/>
    </a:ext>
  </a:extLst>
</a:theme>
</file>

<file path=ppt/theme/theme3.xml><?xml version="1.0" encoding="utf-8"?>
<a:theme xmlns:a="http://schemas.openxmlformats.org/drawingml/2006/main" name="03_GO!-Oranje">
  <a:themeElements>
    <a:clrScheme name="GO!">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A7BA19"/>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6ADD8168-B670-4BB1-8C28-1EEA78D7D27D}"/>
    </a:ext>
  </a:extLst>
</a:theme>
</file>

<file path=ppt/theme/theme4.xml><?xml version="1.0" encoding="utf-8"?>
<a:theme xmlns:a="http://schemas.openxmlformats.org/drawingml/2006/main" name="04_GO!-Groen">
  <a:themeElements>
    <a:clrScheme name="GO! 2">
      <a:dk1>
        <a:srgbClr val="000000"/>
      </a:dk1>
      <a:lt1>
        <a:srgbClr val="FFFFFF"/>
      </a:lt1>
      <a:dk2>
        <a:srgbClr val="44546A"/>
      </a:dk2>
      <a:lt2>
        <a:srgbClr val="E7E6E6"/>
      </a:lt2>
      <a:accent1>
        <a:srgbClr val="C3014B"/>
      </a:accent1>
      <a:accent2>
        <a:srgbClr val="F18500"/>
      </a:accent2>
      <a:accent3>
        <a:srgbClr val="00B3D9"/>
      </a:accent3>
      <a:accent4>
        <a:srgbClr val="A7BA19"/>
      </a:accent4>
      <a:accent5>
        <a:srgbClr val="8369D5"/>
      </a:accent5>
      <a:accent6>
        <a:srgbClr val="FFBA19"/>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DAEBD9E0-A8D9-4069-931B-10677D5BEAD1}"/>
    </a:ext>
  </a:extLst>
</a:theme>
</file>

<file path=ppt/theme/theme5.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49" ma:contentTypeDescription="" ma:contentTypeScope="" ma:versionID="f52b3bd2d4f3af2348736bd684d7dce6">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12ddb96c08540ae5b229b0e92a35ba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90</Value>
      <Value>1</Value>
      <Value>14</Value>
    </TaxCatchAll>
    <lcf76f155ced4ddcb4097134ff3c332f xmlns="90099885-9432-4caf-9870-10dd17e557ce">
      <Terms xmlns="http://schemas.microsoft.com/office/infopath/2007/PartnerControls"/>
    </lcf76f155ced4ddcb4097134ff3c332f>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GOPRO-1830562155-18277</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https://gemeenschapsonderwijs.sharepoint.com/sites/prodoc/_layouts/15/DocIdRedir.aspx?ID=GOPRO-1830562155-18277</Url>
      <Description>GOPRO-1830562155-18277</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Beleid en standpunten</TermName>
          <TermId xmlns="http://schemas.microsoft.com/office/infopath/2007/PartnerControls">8e147e35-9423-4b48-9f14-15e8c830d659</TermId>
        </TermInfo>
      </Terms>
    </fef4875bd7d04335af313950a580cd9d>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3EFE9FDF-6831-4353-924A-FEA7432CCD6D}"/>
</file>

<file path=customXml/itemProps2.xml><?xml version="1.0" encoding="utf-8"?>
<ds:datastoreItem xmlns:ds="http://schemas.openxmlformats.org/officeDocument/2006/customXml" ds:itemID="{32531D34-305F-4507-B0CA-3730CD00EC06}">
  <ds:schemaRefs>
    <ds:schemaRef ds:uri="ac4e3425-b595-4116-9c23-5c910031916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5021FB17-3396-4285-822B-62F600F03DC6}">
  <ds:schemaRefs>
    <ds:schemaRef ds:uri="http://schemas.microsoft.com/sharepoint/v3/contenttype/forms"/>
  </ds:schemaRefs>
</ds:datastoreItem>
</file>

<file path=customXml/itemProps4.xml><?xml version="1.0" encoding="utf-8"?>
<ds:datastoreItem xmlns:ds="http://schemas.openxmlformats.org/officeDocument/2006/customXml" ds:itemID="{7CA42C8F-AEC7-451C-929A-BDCCE6727E2F}"/>
</file>

<file path=docProps/app.xml><?xml version="1.0" encoding="utf-8"?>
<Properties xmlns="http://schemas.openxmlformats.org/officeDocument/2006/extended-properties" xmlns:vt="http://schemas.openxmlformats.org/officeDocument/2006/docPropsVTypes">
  <Template>Powerpoint-sjabloon-presentatie_Finaal</Template>
  <TotalTime>0</TotalTime>
  <Application>Microsoft Office PowerPoint</Application>
  <PresentationFormat>Widescreen</PresentationFormat>
  <Slides>59</Slides>
  <Notes>1</Notes>
  <HiddenSlides>0</HiddenSlides>
  <ScaleCrop>false</ScaleCrop>
  <HeadingPairs>
    <vt:vector size="4" baseType="variant">
      <vt:variant>
        <vt:lpstr>Theme</vt:lpstr>
      </vt:variant>
      <vt:variant>
        <vt:i4>4</vt:i4>
      </vt:variant>
      <vt:variant>
        <vt:lpstr>Slide Titles</vt:lpstr>
      </vt:variant>
      <vt:variant>
        <vt:i4>59</vt:i4>
      </vt:variant>
    </vt:vector>
  </HeadingPairs>
  <TitlesOfParts>
    <vt:vector size="63" baseType="lpstr">
      <vt:lpstr>GO!-Magenta</vt:lpstr>
      <vt:lpstr>02_GO!-Blauw</vt:lpstr>
      <vt:lpstr>03_GO!-Oranje</vt:lpstr>
      <vt:lpstr>04_GO!-Groen</vt:lpstr>
      <vt:lpstr>Lerend netwerk GOK 06/10/2022</vt:lpstr>
      <vt:lpstr>Intro</vt:lpstr>
      <vt:lpstr>Agenda</vt:lpstr>
      <vt:lpstr>Preview visietekst  Schoolkostenbeheersing    Elisabeth De Vleesschauwer   </vt:lpstr>
      <vt:lpstr>Waarom een nieuwe visietekst over schoolkostenbeheersing?</vt:lpstr>
      <vt:lpstr>Wat is het doel van de visietekst?</vt:lpstr>
      <vt:lpstr>Waar dromen we van?</vt:lpstr>
      <vt:lpstr>Onderzoek in de visietekst</vt:lpstr>
      <vt:lpstr>Wat doet de overheid?</vt:lpstr>
      <vt:lpstr>Wat willen we dat de overheid nog doet?</vt:lpstr>
      <vt:lpstr>Wat doen scholen en scholengroepen?</vt:lpstr>
      <vt:lpstr>Wat doen scholen en scholengroepen?  </vt:lpstr>
      <vt:lpstr>Wat doen scholen en scholengroepen? </vt:lpstr>
      <vt:lpstr>Wat doen scholen en scholengroepen? </vt:lpstr>
      <vt:lpstr>Wat met onbetaalde schoolrekeningen?</vt:lpstr>
      <vt:lpstr>Wat met onbetaalde schoolrekeningen?</vt:lpstr>
      <vt:lpstr>Wat met hardnekkige weigering?</vt:lpstr>
      <vt:lpstr>Resultaten Boekencheck </vt:lpstr>
      <vt:lpstr>Aanbevelingen van Krijt vzw</vt:lpstr>
      <vt:lpstr>Praktijkvoorbeeld </vt:lpstr>
      <vt:lpstr>STOS op Campus Redingenhof</vt:lpstr>
      <vt:lpstr>Probleemstelling</vt:lpstr>
      <vt:lpstr>Actieplan</vt:lpstr>
      <vt:lpstr>Bevraging</vt:lpstr>
      <vt:lpstr>Actieplan</vt:lpstr>
      <vt:lpstr>PowerPoint Presentation</vt:lpstr>
      <vt:lpstr>PowerPoint Presentation</vt:lpstr>
      <vt:lpstr>PowerPoint Presentation</vt:lpstr>
      <vt:lpstr>PowerPoint Presentation</vt:lpstr>
      <vt:lpstr>Must have – uitgevoerde acties</vt:lpstr>
      <vt:lpstr>Must have – uitgevoerde acties</vt:lpstr>
      <vt:lpstr>PowerPoint Presentation</vt:lpstr>
      <vt:lpstr>Must have – uitgevoerde acties</vt:lpstr>
      <vt:lpstr>Should have – waar zijn we mee bezig?</vt:lpstr>
      <vt:lpstr>Praktijkvoorbeeld </vt:lpstr>
      <vt:lpstr>PowerPoint Presentation</vt:lpstr>
      <vt:lpstr>GO! Spectrumschool</vt:lpstr>
      <vt:lpstr>PowerPoint Presentation</vt:lpstr>
      <vt:lpstr>PowerPoint Presentation</vt:lpstr>
      <vt:lpstr>Kader school personeel</vt:lpstr>
      <vt:lpstr>PowerPoint Presentation</vt:lpstr>
      <vt:lpstr>PowerPoint Presentation</vt:lpstr>
      <vt:lpstr>PowerPoint Presentation</vt:lpstr>
      <vt:lpstr>Input- context Ruggeveld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Pauze</vt:lpstr>
      <vt:lpstr>Reflectie en uitwisseling</vt:lpstr>
      <vt:lpstr>Richtvragen voor het gesprek</vt:lpstr>
      <vt:lpstr>Planning </vt:lpstr>
      <vt:lpstr>Netwerksessies dit schooljaar</vt:lpstr>
      <vt:lpstr>Focusgroep ‘Interactief afstandsonderwijs in SO’ </vt:lpstr>
      <vt:lpstr>Dank jullie en tot ziens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GOK netwerksessie 06102022</dc:title>
  <dc:creator>Marianne De Paduwa</dc:creator>
  <cp:revision>1</cp:revision>
  <dcterms:created xsi:type="dcterms:W3CDTF">2021-03-15T17:37:13Z</dcterms:created>
  <dcterms:modified xsi:type="dcterms:W3CDTF">2022-10-06T14:06:30Z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_dlc_DocIdItemGuid">
    <vt:lpwstr>0557245c-5ef2-4262-bffa-d35b16f0f186</vt:lpwstr>
  </property>
  <property fmtid="{D5CDD505-2E9C-101B-9397-08002B2CF9AE}" pid="4" name="GOProPublicatiestatus">
    <vt:lpwstr>1;#Online|5d773375-47c0-4896-afa8-6eac5ed3e165</vt:lpwstr>
  </property>
  <property fmtid="{D5CDD505-2E9C-101B-9397-08002B2CF9AE}" pid="5" name="GOProOnderwijsniveaus">
    <vt:lpwstr>14;#Alle onderwijsniveaus|2fe7c676-0ce6-4fab-b265-4b19c15279a5</vt:lpwstr>
  </property>
  <property fmtid="{D5CDD505-2E9C-101B-9397-08002B2CF9AE}" pid="6" name="MediaServiceImageTags">
    <vt:lpwstr/>
  </property>
  <property fmtid="{D5CDD505-2E9C-101B-9397-08002B2CF9AE}" pid="7" name="GOProOorsprong">
    <vt:lpwstr/>
  </property>
  <property fmtid="{D5CDD505-2E9C-101B-9397-08002B2CF9AE}" pid="8" name="GOProThemas">
    <vt:lpwstr>90;#Beleid en standpunten|8e147e35-9423-4b48-9f14-15e8c830d659</vt:lpwstr>
  </property>
  <property fmtid="{D5CDD505-2E9C-101B-9397-08002B2CF9AE}" pid="9" name="GOProSchooljaar">
    <vt:lpwstr/>
  </property>
  <property fmtid="{D5CDD505-2E9C-101B-9397-08002B2CF9AE}" pid="10" name="GOProJaar">
    <vt:lpwstr/>
  </property>
</Properties>
</file>