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365" r:id="rId3"/>
    <p:sldId id="381" r:id="rId4"/>
    <p:sldId id="393" r:id="rId5"/>
    <p:sldId id="427" r:id="rId6"/>
    <p:sldId id="428" r:id="rId7"/>
    <p:sldId id="392" r:id="rId8"/>
    <p:sldId id="426" r:id="rId9"/>
    <p:sldId id="429" r:id="rId10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F3B52D-519C-49DB-B8E6-C2032AAEE44C}" v="2" dt="2023-01-19T13:25:31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leen Janssens" userId="7e466249-8241-46e0-9509-57d4fdde092c" providerId="ADAL" clId="{0EF3B52D-519C-49DB-B8E6-C2032AAEE44C}"/>
    <pc:docChg chg="custSel addSld modSld">
      <pc:chgData name="Katleen Janssens" userId="7e466249-8241-46e0-9509-57d4fdde092c" providerId="ADAL" clId="{0EF3B52D-519C-49DB-B8E6-C2032AAEE44C}" dt="2023-01-26T13:01:52.835" v="596" actId="6549"/>
      <pc:docMkLst>
        <pc:docMk/>
      </pc:docMkLst>
      <pc:sldChg chg="modSp mod">
        <pc:chgData name="Katleen Janssens" userId="7e466249-8241-46e0-9509-57d4fdde092c" providerId="ADAL" clId="{0EF3B52D-519C-49DB-B8E6-C2032AAEE44C}" dt="2023-01-19T09:50:01.414" v="15" actId="20577"/>
        <pc:sldMkLst>
          <pc:docMk/>
          <pc:sldMk cId="1809899793" sldId="365"/>
        </pc:sldMkLst>
        <pc:spChg chg="mod">
          <ac:chgData name="Katleen Janssens" userId="7e466249-8241-46e0-9509-57d4fdde092c" providerId="ADAL" clId="{0EF3B52D-519C-49DB-B8E6-C2032AAEE44C}" dt="2023-01-19T09:50:01.414" v="15" actId="20577"/>
          <ac:spMkLst>
            <pc:docMk/>
            <pc:sldMk cId="1809899793" sldId="365"/>
            <ac:spMk id="3" creationId="{35422431-3CE8-4C97-A762-CCE82843D25C}"/>
          </ac:spMkLst>
        </pc:spChg>
      </pc:sldChg>
      <pc:sldChg chg="modSp mod">
        <pc:chgData name="Katleen Janssens" userId="7e466249-8241-46e0-9509-57d4fdde092c" providerId="ADAL" clId="{0EF3B52D-519C-49DB-B8E6-C2032AAEE44C}" dt="2023-01-26T13:01:52.835" v="596" actId="6549"/>
        <pc:sldMkLst>
          <pc:docMk/>
          <pc:sldMk cId="1373000684" sldId="381"/>
        </pc:sldMkLst>
        <pc:spChg chg="mod">
          <ac:chgData name="Katleen Janssens" userId="7e466249-8241-46e0-9509-57d4fdde092c" providerId="ADAL" clId="{0EF3B52D-519C-49DB-B8E6-C2032AAEE44C}" dt="2023-01-26T13:01:52.835" v="596" actId="6549"/>
          <ac:spMkLst>
            <pc:docMk/>
            <pc:sldMk cId="1373000684" sldId="381"/>
            <ac:spMk id="3" creationId="{00000000-0000-0000-0000-000000000000}"/>
          </ac:spMkLst>
        </pc:spChg>
      </pc:sldChg>
      <pc:sldChg chg="modSp mod">
        <pc:chgData name="Katleen Janssens" userId="7e466249-8241-46e0-9509-57d4fdde092c" providerId="ADAL" clId="{0EF3B52D-519C-49DB-B8E6-C2032AAEE44C}" dt="2023-01-19T13:19:50.316" v="188" actId="20577"/>
        <pc:sldMkLst>
          <pc:docMk/>
          <pc:sldMk cId="1608610132" sldId="426"/>
        </pc:sldMkLst>
        <pc:spChg chg="mod">
          <ac:chgData name="Katleen Janssens" userId="7e466249-8241-46e0-9509-57d4fdde092c" providerId="ADAL" clId="{0EF3B52D-519C-49DB-B8E6-C2032AAEE44C}" dt="2023-01-19T13:19:50.316" v="188" actId="20577"/>
          <ac:spMkLst>
            <pc:docMk/>
            <pc:sldMk cId="1608610132" sldId="426"/>
            <ac:spMk id="2" creationId="{00722791-8902-4436-A807-37D7E5519556}"/>
          </ac:spMkLst>
        </pc:spChg>
      </pc:sldChg>
      <pc:sldChg chg="modSp mod">
        <pc:chgData name="Katleen Janssens" userId="7e466249-8241-46e0-9509-57d4fdde092c" providerId="ADAL" clId="{0EF3B52D-519C-49DB-B8E6-C2032AAEE44C}" dt="2023-01-19T13:18:53.166" v="164" actId="20577"/>
        <pc:sldMkLst>
          <pc:docMk/>
          <pc:sldMk cId="3135160269" sldId="427"/>
        </pc:sldMkLst>
        <pc:spChg chg="mod">
          <ac:chgData name="Katleen Janssens" userId="7e466249-8241-46e0-9509-57d4fdde092c" providerId="ADAL" clId="{0EF3B52D-519C-49DB-B8E6-C2032AAEE44C}" dt="2023-01-19T13:18:53.166" v="164" actId="20577"/>
          <ac:spMkLst>
            <pc:docMk/>
            <pc:sldMk cId="3135160269" sldId="427"/>
            <ac:spMk id="2" creationId="{00722791-8902-4436-A807-37D7E5519556}"/>
          </ac:spMkLst>
        </pc:spChg>
        <pc:spChg chg="mod">
          <ac:chgData name="Katleen Janssens" userId="7e466249-8241-46e0-9509-57d4fdde092c" providerId="ADAL" clId="{0EF3B52D-519C-49DB-B8E6-C2032AAEE44C}" dt="2023-01-19T13:17:00.346" v="134" actId="12"/>
          <ac:spMkLst>
            <pc:docMk/>
            <pc:sldMk cId="3135160269" sldId="427"/>
            <ac:spMk id="5" creationId="{108A6B1B-F7FF-4D14-A809-6F7E299F49C5}"/>
          </ac:spMkLst>
        </pc:spChg>
      </pc:sldChg>
      <pc:sldChg chg="modSp mod">
        <pc:chgData name="Katleen Janssens" userId="7e466249-8241-46e0-9509-57d4fdde092c" providerId="ADAL" clId="{0EF3B52D-519C-49DB-B8E6-C2032AAEE44C}" dt="2023-01-19T13:18:44.640" v="163" actId="20577"/>
        <pc:sldMkLst>
          <pc:docMk/>
          <pc:sldMk cId="4069819588" sldId="428"/>
        </pc:sldMkLst>
        <pc:spChg chg="mod">
          <ac:chgData name="Katleen Janssens" userId="7e466249-8241-46e0-9509-57d4fdde092c" providerId="ADAL" clId="{0EF3B52D-519C-49DB-B8E6-C2032AAEE44C}" dt="2023-01-19T13:18:44.640" v="163" actId="20577"/>
          <ac:spMkLst>
            <pc:docMk/>
            <pc:sldMk cId="4069819588" sldId="428"/>
            <ac:spMk id="2" creationId="{78CAE5B3-6A6E-4FC2-99BD-89EDDF21C604}"/>
          </ac:spMkLst>
        </pc:spChg>
        <pc:spChg chg="mod">
          <ac:chgData name="Katleen Janssens" userId="7e466249-8241-46e0-9509-57d4fdde092c" providerId="ADAL" clId="{0EF3B52D-519C-49DB-B8E6-C2032AAEE44C}" dt="2023-01-19T13:16:43.098" v="132" actId="20577"/>
          <ac:spMkLst>
            <pc:docMk/>
            <pc:sldMk cId="4069819588" sldId="428"/>
            <ac:spMk id="4" creationId="{31412528-0823-4103-B9A3-010FDD00E78C}"/>
          </ac:spMkLst>
        </pc:spChg>
      </pc:sldChg>
      <pc:sldChg chg="addSp delSp modSp new mod">
        <pc:chgData name="Katleen Janssens" userId="7e466249-8241-46e0-9509-57d4fdde092c" providerId="ADAL" clId="{0EF3B52D-519C-49DB-B8E6-C2032AAEE44C}" dt="2023-01-19T13:35:14.238" v="569" actId="20577"/>
        <pc:sldMkLst>
          <pc:docMk/>
          <pc:sldMk cId="4125303320" sldId="429"/>
        </pc:sldMkLst>
        <pc:spChg chg="del">
          <ac:chgData name="Katleen Janssens" userId="7e466249-8241-46e0-9509-57d4fdde092c" providerId="ADAL" clId="{0EF3B52D-519C-49DB-B8E6-C2032AAEE44C}" dt="2023-01-19T13:22:36.296" v="190" actId="931"/>
          <ac:spMkLst>
            <pc:docMk/>
            <pc:sldMk cId="4125303320" sldId="429"/>
            <ac:spMk id="2" creationId="{5695AF94-C663-7EEF-5546-6577FA1D9BC7}"/>
          </ac:spMkLst>
        </pc:spChg>
        <pc:spChg chg="del">
          <ac:chgData name="Katleen Janssens" userId="7e466249-8241-46e0-9509-57d4fdde092c" providerId="ADAL" clId="{0EF3B52D-519C-49DB-B8E6-C2032AAEE44C}" dt="2023-01-19T13:28:36.755" v="321" actId="478"/>
          <ac:spMkLst>
            <pc:docMk/>
            <pc:sldMk cId="4125303320" sldId="429"/>
            <ac:spMk id="3" creationId="{D9B3C4C7-65F6-3AE8-29C9-3C571744BE1D}"/>
          </ac:spMkLst>
        </pc:spChg>
        <pc:spChg chg="mod">
          <ac:chgData name="Katleen Janssens" userId="7e466249-8241-46e0-9509-57d4fdde092c" providerId="ADAL" clId="{0EF3B52D-519C-49DB-B8E6-C2032AAEE44C}" dt="2023-01-19T13:35:14.238" v="569" actId="20577"/>
          <ac:spMkLst>
            <pc:docMk/>
            <pc:sldMk cId="4125303320" sldId="429"/>
            <ac:spMk id="4" creationId="{A22E5185-38F1-2D72-293F-A99E138BB378}"/>
          </ac:spMkLst>
        </pc:spChg>
        <pc:spChg chg="mod">
          <ac:chgData name="Katleen Janssens" userId="7e466249-8241-46e0-9509-57d4fdde092c" providerId="ADAL" clId="{0EF3B52D-519C-49DB-B8E6-C2032AAEE44C}" dt="2023-01-19T13:25:43.724" v="214" actId="20577"/>
          <ac:spMkLst>
            <pc:docMk/>
            <pc:sldMk cId="4125303320" sldId="429"/>
            <ac:spMk id="5" creationId="{86022C07-BD2D-3F2D-D8C6-1E6E570239A4}"/>
          </ac:spMkLst>
        </pc:spChg>
        <pc:spChg chg="add del mod">
          <ac:chgData name="Katleen Janssens" userId="7e466249-8241-46e0-9509-57d4fdde092c" providerId="ADAL" clId="{0EF3B52D-519C-49DB-B8E6-C2032AAEE44C}" dt="2023-01-19T13:25:31.829" v="192" actId="931"/>
          <ac:spMkLst>
            <pc:docMk/>
            <pc:sldMk cId="4125303320" sldId="429"/>
            <ac:spMk id="9" creationId="{D516065F-6A84-D580-F65A-1EC622CC993C}"/>
          </ac:spMkLst>
        </pc:spChg>
        <pc:picChg chg="add del mod">
          <ac:chgData name="Katleen Janssens" userId="7e466249-8241-46e0-9509-57d4fdde092c" providerId="ADAL" clId="{0EF3B52D-519C-49DB-B8E6-C2032AAEE44C}" dt="2023-01-19T13:22:55.992" v="191" actId="478"/>
          <ac:picMkLst>
            <pc:docMk/>
            <pc:sldMk cId="4125303320" sldId="429"/>
            <ac:picMk id="7" creationId="{31B14D9F-52B5-EF4D-7BCE-7580671D0EDA}"/>
          </ac:picMkLst>
        </pc:picChg>
        <pc:picChg chg="add mod">
          <ac:chgData name="Katleen Janssens" userId="7e466249-8241-46e0-9509-57d4fdde092c" providerId="ADAL" clId="{0EF3B52D-519C-49DB-B8E6-C2032AAEE44C}" dt="2023-01-19T13:25:31.829" v="192" actId="931"/>
          <ac:picMkLst>
            <pc:docMk/>
            <pc:sldMk cId="4125303320" sldId="429"/>
            <ac:picMk id="11" creationId="{D7535CCA-1AB0-D5A1-61AB-F974AC556D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DD4187-BAE1-04EF-9E2A-128E175FCA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FCAB4CB-628F-F968-FE73-C28F5A8ED0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5D4E057-17F7-5276-E9DE-16B7676B5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CBA9C11-890C-E256-0B5D-153B2E96E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6D8E231-A063-3CAE-1739-4EAD2114D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1530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335D57-8F6A-EE36-54B5-B4E525365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1143D8E-1AD8-E651-A64A-05155F8BE0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9E9E5D7-E321-4F7B-3E59-70FB0FAC1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502A78F-724B-0DC9-8F0B-63C8085C5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52DFB8-2E10-FFFF-499C-77FCCB9D0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9044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BCF3CE-51AC-EC86-5AFF-F929BC715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8742A85-BFC0-5B7C-8BF1-B333FA95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5955CDB-BB69-EC16-2297-599C63BF7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24421AA-3062-D5E4-FBF5-76EF60571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0B03F9-5CF2-F3A0-4BA1-C01F4956B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1723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24A0E7-8F9B-02A4-3350-C4C672C9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0B1B5C-A324-ADCD-1280-7CDBE0740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5EEF116-2CC0-20BA-DA15-DD2E9609E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820AE8E-9751-A0D3-86FD-1BDB13C5D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37CD649-9008-2DC5-A43B-5C86A4110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60DB6D5-9626-2CBC-481B-93EBACCC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1045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6AE57E-C38A-F1E4-8CB5-1505BC7C0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94C5F27-B6E9-FE55-73BD-C19ED89BF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706E726-2015-B345-C7D0-6DEE714B8B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D3C23D7-AEF4-DBE6-F0FD-65CCB76017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763949A-7700-8E8E-7E6B-5A4292E3B3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BA3085A-08B9-4DC7-5AF5-BE1EDC027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4694EB8-DAD8-0CCB-9880-474D56C31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C7E2B2C-BECB-561A-20AE-1D5B94E7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1855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6BC6B0-F79B-CFD7-23B0-9171C6705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8A33067-3E79-4F78-0962-723351E2A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423CBFD-14D8-8727-9B4F-5CA896AB9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C3CB698-F253-E7F1-392D-59635967B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39112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51F24E5-4F32-4FBF-8CF0-C9F19238F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D22DE40-6518-EAB3-003B-C91AAD144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1E18BC0-2A9B-EFE3-6395-7210352F6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1791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0CFFC1-2E97-5042-1A81-7A8967803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7B67ADA-DD7C-B0F5-8E1F-C04179C6A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FE2C6EA-85F5-C273-F689-F5F7E1185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2359683-AE06-47E6-6E86-06EB80E82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C9E49CD-0265-F6FA-F5F3-13C34B677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929E7BD-08CC-E33F-246B-8179AF95C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23709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6E5C59-55C6-2AED-472F-529CCB7D0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6E7E7D6-5C77-0565-02E4-19CDA7E6C8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C7E7A6E-EC23-9BE3-1E15-3532A1E60B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C89CF3-823E-09C9-DD28-8CC6BB67D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178B6B6-9634-43C1-C661-081906F2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C35D464-40B8-A0B6-BC8E-52A29FFBA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99264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9C2B4C-A318-42B2-44A3-3DA51D136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8FBB73D-4395-6139-5626-702BB1DF32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0723F9F-2381-589D-0510-AA0F0DA06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18C6FE3-85D8-2550-1805-4DA7CA5B5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F1ACEAD-0BE1-D9FC-672E-FCDA70AA0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82695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56B3731-7273-EE53-81C6-A900184679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EDFBA20-00A2-9BDA-2AB7-CF99FBAF3B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BA72C0-239A-FD26-3AB9-8F5B3B2E7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CA2DB7-37A8-4F9B-D8EC-165BFC59F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603B714-D7E6-2726-F9F5-42ECC46C0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8447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1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F2C44B-2A8E-D742-BADB-FD9D0BCF3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505704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547931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2904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954C68-B280-FC43-A939-FF5F087B5C9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04544" y="929041"/>
            <a:ext cx="7438816" cy="91499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16733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F2C44B-2A8E-D742-BADB-FD9D0BCF3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03585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48AB38-ECF0-3244-8D1B-CA836B58F3C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4582552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3B1A2FF-5860-A04E-A4E8-C5C1F553C4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076166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88DDB4-53F7-604D-9DB6-8273F3A9AA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873950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906F5E4-9A9C-B848-8B06-D9C0E042DE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703321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6730958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D24E124-B613-FD42-9CA9-A4ECA21FA1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8948" y="3242238"/>
            <a:ext cx="7975688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solidFill>
                <a:srgbClr val="C4004B"/>
              </a:solidFill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38A7E3E-F3A2-9A4C-9C9D-14EED8EB2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</p:spTree>
    <p:extLst>
      <p:ext uri="{BB962C8B-B14F-4D97-AF65-F5344CB8AC3E}">
        <p14:creationId xmlns:p14="http://schemas.microsoft.com/office/powerpoint/2010/main" val="15122841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3C9769D-E767-6346-9B68-D09C00C6B3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2224" y="554794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1E1826B-F6E6-4743-9342-FC7A89259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700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06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007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rgbClr val="C400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9837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DF79-2E93-2546-9F7E-15234196DCA8}" type="datetimeFigureOut">
              <a:rPr lang="nl-NL" smtClean="0"/>
              <a:pPr/>
              <a:t>26-1-2023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9E65-4D80-3E44-B20C-33DDF4A8946C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3161074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DF79-2E93-2546-9F7E-15234196DCA8}" type="datetimeFigureOut">
              <a:rPr lang="nl-NL" smtClean="0"/>
              <a:pPr/>
              <a:t>26-1-2023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9E65-4D80-3E44-B20C-33DDF4A8946C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9304591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DF79-2E93-2546-9F7E-15234196DCA8}" type="datetimeFigureOut">
              <a:rPr lang="nl-NL" smtClean="0"/>
              <a:pPr/>
              <a:t>26-1-2023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9E65-4D80-3E44-B20C-33DDF4A8946C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2893394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4020008-3CE1-EF29-ADDA-AFBC8174E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B7C8CD8-B4E1-DAF8-D84E-1C0C13157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57BA44A-F4EC-F936-010A-653014F95E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7AD-D3F6-4AA5-8FA8-CF392F422EE3}" type="datetimeFigureOut">
              <a:rPr lang="nl-BE" smtClean="0"/>
              <a:t>26/01/2023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90FBCAC-2078-A28D-04DA-940E5C381C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7A741D4-310B-C077-B3A2-E53CE0F7B1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7E477-FEBE-4CEC-8148-DF732EBF13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2236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1/26/2023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42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C4004B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 err="1">
                <a:latin typeface="Flanders Art Sans"/>
              </a:rPr>
              <a:t>Lerend</a:t>
            </a:r>
            <a:r>
              <a:rPr lang="en-US" sz="3600" dirty="0">
                <a:latin typeface="Flanders Art Sans"/>
              </a:rPr>
              <a:t> </a:t>
            </a:r>
            <a:r>
              <a:rPr lang="en-US" sz="3600" dirty="0" err="1">
                <a:latin typeface="Flanders Art Sans"/>
              </a:rPr>
              <a:t>netwerk</a:t>
            </a:r>
            <a:r>
              <a:rPr lang="en-US" sz="3600" dirty="0">
                <a:latin typeface="Flanders Art Sans"/>
              </a:rPr>
              <a:t> GOK</a:t>
            </a:r>
            <a:br>
              <a:rPr lang="en-US" sz="3600" dirty="0"/>
            </a:br>
            <a:r>
              <a:rPr lang="en-US" sz="3600" dirty="0">
                <a:latin typeface="Flanders Art Sans"/>
              </a:rPr>
              <a:t>26/01/2023</a:t>
            </a:r>
            <a:endParaRPr lang="en-US" sz="3600" dirty="0"/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35422431-3CE8-4C97-A762-CCE82843D25C}"/>
              </a:ext>
            </a:extLst>
          </p:cNvPr>
          <p:cNvSpPr txBox="1"/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Digitalisering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en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Flanders Art Sans" pitchFamily="2" charset="77"/>
              </a:rPr>
              <a:t>digitale</a:t>
            </a:r>
            <a:r>
              <a:rPr lang="en-US" sz="2400" dirty="0">
                <a:solidFill>
                  <a:srgbClr val="FFFFFF"/>
                </a:solidFill>
                <a:latin typeface="Flanders Art Sans" pitchFamily="2" charset="77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Flanders Art Sans" pitchFamily="2" charset="77"/>
              </a:rPr>
              <a:t>inclusie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</p:txBody>
      </p:sp>
      <p:pic>
        <p:nvPicPr>
          <p:cNvPr id="6" name="Picture 2" descr="GO! CLB Nova">
            <a:extLst>
              <a:ext uri="{FF2B5EF4-FFF2-40B4-BE49-F238E27FC236}">
                <a16:creationId xmlns:a16="http://schemas.microsoft.com/office/drawing/2014/main" id="{010145CD-DF56-44E3-A57A-74DE622B80E8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3" r="24623"/>
          <a:stretch>
            <a:fillRect/>
          </a:stretch>
        </p:blipFill>
        <p:spPr bwMode="auto">
          <a:xfrm>
            <a:off x="6959600" y="0"/>
            <a:ext cx="5232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899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326711" y="1222174"/>
            <a:ext cx="11865289" cy="477025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nl-BE" sz="2000" b="1" dirty="0">
                <a:solidFill>
                  <a:srgbClr val="000000"/>
                </a:solidFill>
                <a:effectLst/>
                <a:latin typeface="Flanders Art Sans"/>
                <a:ea typeface="Calibri" panose="020F0502020204030204" pitchFamily="34" charset="0"/>
              </a:rPr>
              <a:t>14u00 – </a:t>
            </a:r>
            <a:r>
              <a:rPr lang="nl-BE" sz="2000" b="1" dirty="0">
                <a:solidFill>
                  <a:srgbClr val="000000"/>
                </a:solidFill>
                <a:latin typeface="Flanders Art Sans"/>
                <a:ea typeface="Calibri" panose="020F0502020204030204" pitchFamily="34" charset="0"/>
              </a:rPr>
              <a:t>14u10</a:t>
            </a:r>
            <a:r>
              <a:rPr lang="nl-BE" sz="2000" b="1" dirty="0">
                <a:solidFill>
                  <a:srgbClr val="000000"/>
                </a:solidFill>
                <a:effectLst/>
                <a:latin typeface="Flanders Art Sans"/>
                <a:ea typeface="Calibri" panose="020F0502020204030204" pitchFamily="34" charset="0"/>
              </a:rPr>
              <a:t>: </a:t>
            </a:r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Intro + vzw Krijt (Elisabeth De Vleesschau</a:t>
            </a:r>
            <a:r>
              <a:rPr lang="nl-BE" sz="2000" b="1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wer)</a:t>
            </a:r>
          </a:p>
          <a:p>
            <a:r>
              <a:rPr lang="nl-BE" sz="2000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- Aanbod gratis begeleidingstrajecten onbetaalde schoolfacturen</a:t>
            </a:r>
          </a:p>
          <a:p>
            <a:r>
              <a:rPr lang="nl-BE" sz="2000" b="1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14u10 – 14u45: </a:t>
            </a:r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Kenniscentrum </a:t>
            </a:r>
            <a:r>
              <a:rPr lang="nl-BE" sz="2000" b="1" dirty="0" err="1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Digisprong</a:t>
            </a:r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 (Stephanie De Clercq + Selma </a:t>
            </a:r>
            <a:r>
              <a:rPr lang="nl-BE" sz="2000" b="1" dirty="0" err="1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Dragoci</a:t>
            </a:r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)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nl-BE" sz="20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Toelichting aanbod.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nl-BE" sz="20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Aandachtspunten verduurzaming beleid in scholen.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nl-BE" sz="20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Vragen GOK netwerk.</a:t>
            </a:r>
          </a:p>
          <a:p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14u45 – </a:t>
            </a:r>
            <a:r>
              <a:rPr lang="nl-BE" sz="2000" b="1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15u20</a:t>
            </a:r>
            <a:r>
              <a:rPr lang="nl-BE" sz="2000" b="1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: Kenniscentrum Digitaal </a:t>
            </a:r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en Mediawijsheid </a:t>
            </a:r>
            <a:r>
              <a:rPr lang="nl-BE" sz="2000" b="1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(Rani </a:t>
            </a:r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Simoens + Alenka Le Compte)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nl-BE" sz="20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E-inclusie en voorkomen van digitale uitsluiting op niveau van de leerlingen.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nl-BE" sz="20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Vragen GOK netwerk.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15.20u – 15.30u: Pauze</a:t>
            </a:r>
          </a:p>
          <a:p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15.30u – 15.55u: Top tips uit het GOK netwerk rond het voorkomen van digitale uitsluiting via de tool PADLET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r>
              <a:rPr lang="nl-BE" sz="2000" b="1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15.55u – 16.00u: Afronding en volgende netwerksessie</a:t>
            </a:r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endParaRPr lang="nl-BE" sz="20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nl-BE" sz="3100" dirty="0">
              <a:solidFill>
                <a:srgbClr val="000000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endParaRPr lang="nl-BE" sz="3100" dirty="0">
              <a:latin typeface="Flanders Art Sans"/>
              <a:ea typeface="Calibri" panose="020F0502020204030204" pitchFamily="34" charset="0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601149" y="560590"/>
            <a:ext cx="8785812" cy="925160"/>
          </a:xfrm>
        </p:spPr>
        <p:txBody>
          <a:bodyPr/>
          <a:lstStyle/>
          <a:p>
            <a:r>
              <a:rPr lang="nl-BE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373000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Welcome Back Post It - Welcome Back Ecard | CardSnacks">
            <a:extLst>
              <a:ext uri="{FF2B5EF4-FFF2-40B4-BE49-F238E27FC236}">
                <a16:creationId xmlns:a16="http://schemas.microsoft.com/office/drawing/2014/main" id="{874475EE-6174-5AFC-F1B9-E877EE3F13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9" b="6224"/>
          <a:stretch/>
        </p:blipFill>
        <p:spPr bwMode="auto">
          <a:xfrm>
            <a:off x="6959600" y="10"/>
            <a:ext cx="5232399" cy="685798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z="3600" dirty="0"/>
              <a:t>Intro + </a:t>
            </a:r>
            <a:r>
              <a:rPr lang="en-US" sz="3600" dirty="0" err="1"/>
              <a:t>vzw</a:t>
            </a:r>
            <a:r>
              <a:rPr lang="en-US" sz="3600" dirty="0"/>
              <a:t> </a:t>
            </a:r>
            <a:r>
              <a:rPr lang="en-US" sz="3600" dirty="0" err="1"/>
              <a:t>Krijt</a:t>
            </a:r>
            <a:br>
              <a:rPr lang="en-US" dirty="0"/>
            </a:br>
            <a:r>
              <a:rPr lang="nl-BE" sz="2000" dirty="0"/>
              <a:t>Elisabeth De Vleesschauwer</a:t>
            </a:r>
            <a:endParaRPr lang="en-US" sz="2000" dirty="0"/>
          </a:p>
        </p:txBody>
      </p:sp>
      <p:sp>
        <p:nvSpPr>
          <p:cNvPr id="2065" name="Text Placeholder 3">
            <a:extLst>
              <a:ext uri="{FF2B5EF4-FFF2-40B4-BE49-F238E27FC236}">
                <a16:creationId xmlns:a16="http://schemas.microsoft.com/office/drawing/2014/main" id="{A04256E4-328E-E201-E5FC-7C2318A014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landers Art Sans" pitchFamily="2" charset="77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37465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722791-8902-4436-A807-37D7E55195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0687" y="440876"/>
            <a:ext cx="7362783" cy="1672009"/>
          </a:xfrm>
        </p:spPr>
        <p:txBody>
          <a:bodyPr>
            <a:normAutofit fontScale="90000"/>
          </a:bodyPr>
          <a:lstStyle/>
          <a:p>
            <a:r>
              <a:rPr lang="nl-BE" dirty="0"/>
              <a:t>Kenniscentrum </a:t>
            </a:r>
            <a:r>
              <a:rPr lang="nl-BE" dirty="0" err="1"/>
              <a:t>Digisprong</a:t>
            </a:r>
            <a:br>
              <a:rPr lang="nl-BE" dirty="0"/>
            </a:br>
            <a:br>
              <a:rPr lang="nl-BE" dirty="0"/>
            </a:br>
            <a:r>
              <a:rPr lang="nl-BE" sz="2200" dirty="0"/>
              <a:t>Stephanie De Clercq – Selma </a:t>
            </a:r>
            <a:r>
              <a:rPr lang="nl-BE" sz="2200" dirty="0" err="1"/>
              <a:t>Dragoci</a:t>
            </a:r>
            <a:br>
              <a:rPr lang="nl-BE" dirty="0"/>
            </a:br>
            <a:br>
              <a:rPr lang="nl-BE" dirty="0"/>
            </a:br>
            <a:br>
              <a:rPr lang="nl-BE" dirty="0"/>
            </a:br>
            <a:endParaRPr lang="nl-BE" dirty="0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08A6B1B-F7FF-4D14-A809-6F7E299F49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0"/>
            <a:r>
              <a:rPr lang="nl-BE" sz="18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Toelichting aanbod kenniscentrum </a:t>
            </a:r>
            <a:r>
              <a:rPr lang="nl-BE" sz="1800" dirty="0" err="1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Digisprong</a:t>
            </a:r>
            <a:r>
              <a:rPr lang="nl-BE" sz="18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.</a:t>
            </a:r>
            <a:endParaRPr lang="nl-BE" sz="18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lvl="0"/>
            <a:r>
              <a:rPr lang="nl-BE" sz="18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Aandachtspunten verduurzaming beleid in scholen.</a:t>
            </a:r>
            <a:endParaRPr lang="nl-BE" sz="18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endParaRPr lang="nl-BE" dirty="0"/>
          </a:p>
        </p:txBody>
      </p:sp>
      <p:pic>
        <p:nvPicPr>
          <p:cNvPr id="3074" name="Picture 2" descr="Kenniscentrum Digisprong | Vlaanderen.be">
            <a:extLst>
              <a:ext uri="{FF2B5EF4-FFF2-40B4-BE49-F238E27FC236}">
                <a16:creationId xmlns:a16="http://schemas.microsoft.com/office/drawing/2014/main" id="{3FF88ACA-2FEE-A290-04CB-DCF516BB7577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7" r="2225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160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CAE5B3-6A6E-4FC2-99BD-89EDDF21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sz="3600" dirty="0"/>
              <a:t>Kenniscentrum digitale en Mediawijsheid</a:t>
            </a:r>
            <a:br>
              <a:rPr lang="nl-BE" sz="3600" dirty="0"/>
            </a:br>
            <a:br>
              <a:rPr lang="nl-BE" sz="3600" dirty="0"/>
            </a:br>
            <a:r>
              <a:rPr lang="nl-BE" sz="2000" dirty="0"/>
              <a:t>Rani Simoens – Alenka Le Compte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1412528-0823-4103-B9A3-010FDD00E7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14600"/>
            <a:ext cx="6341096" cy="914400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nl-BE" dirty="0"/>
          </a:p>
          <a:p>
            <a:r>
              <a:rPr lang="nl-BE" dirty="0"/>
              <a:t>Digitale inclusie</a:t>
            </a:r>
          </a:p>
        </p:txBody>
      </p:sp>
      <p:pic>
        <p:nvPicPr>
          <p:cNvPr id="4104" name="Picture 8" descr="Wat is het Mediawijsheid Competentiemodel 2021? | Basicly">
            <a:extLst>
              <a:ext uri="{FF2B5EF4-FFF2-40B4-BE49-F238E27FC236}">
                <a16:creationId xmlns:a16="http://schemas.microsoft.com/office/drawing/2014/main" id="{EC066EF5-99AB-4A20-C9A1-7B06E61B7001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42" r="2854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819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ieuwe pauzesoftware is stuk flexibeler - Resource online">
            <a:extLst>
              <a:ext uri="{FF2B5EF4-FFF2-40B4-BE49-F238E27FC236}">
                <a16:creationId xmlns:a16="http://schemas.microsoft.com/office/drawing/2014/main" id="{CE1E93C5-FC8D-C47D-0985-E2A4168445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1" r="16946"/>
          <a:stretch/>
        </p:blipFill>
        <p:spPr bwMode="auto">
          <a:xfrm>
            <a:off x="6959600" y="10"/>
            <a:ext cx="5232399" cy="685798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z="3600" dirty="0" err="1"/>
              <a:t>Pauze</a:t>
            </a:r>
            <a:endParaRPr lang="en-US" sz="3600" dirty="0"/>
          </a:p>
        </p:txBody>
      </p:sp>
      <p:sp>
        <p:nvSpPr>
          <p:cNvPr id="5127" name="Text Placeholder 3">
            <a:extLst>
              <a:ext uri="{FF2B5EF4-FFF2-40B4-BE49-F238E27FC236}">
                <a16:creationId xmlns:a16="http://schemas.microsoft.com/office/drawing/2014/main" id="{2F054525-61BF-C7E7-BBC0-6C32DABAF2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pPr>
              <a:spcBef>
                <a:spcPts val="1000"/>
              </a:spcBef>
            </a:pPr>
            <a:endParaRPr lang="en-US" sz="2400" b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978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adlet - AVID Open Access">
            <a:extLst>
              <a:ext uri="{FF2B5EF4-FFF2-40B4-BE49-F238E27FC236}">
                <a16:creationId xmlns:a16="http://schemas.microsoft.com/office/drawing/2014/main" id="{5663FC8D-11CC-E974-C20E-DED88D3F04F3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3" r="31297" b="1"/>
          <a:stretch/>
        </p:blipFill>
        <p:spPr bwMode="auto">
          <a:xfrm>
            <a:off x="6959600" y="10"/>
            <a:ext cx="5232399" cy="685798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0722791-8902-4436-A807-37D7E5519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73" y="295564"/>
            <a:ext cx="6095936" cy="3426401"/>
          </a:xfrm>
        </p:spPr>
        <p:txBody>
          <a:bodyPr anchor="ctr">
            <a:normAutofit fontScale="90000"/>
          </a:bodyPr>
          <a:lstStyle/>
          <a:p>
            <a:r>
              <a:rPr lang="nl-BE" dirty="0"/>
              <a:t>Top tips voor het voorkomen van digitale uitsluiting (</a:t>
            </a:r>
            <a:r>
              <a:rPr lang="nl-BE" dirty="0" err="1"/>
              <a:t>Padlet</a:t>
            </a:r>
            <a:r>
              <a:rPr lang="nl-BE" dirty="0"/>
              <a:t>)</a:t>
            </a:r>
            <a:br>
              <a:rPr lang="nl-BE" dirty="0"/>
            </a:br>
            <a:br>
              <a:rPr lang="nl-BE" dirty="0"/>
            </a:br>
            <a:br>
              <a:rPr lang="nl-BE" sz="1900" dirty="0"/>
            </a:br>
            <a:r>
              <a:rPr lang="nl-BE" sz="2200" dirty="0"/>
              <a:t>Elisabeth De Vleesschauwer</a:t>
            </a:r>
            <a:br>
              <a:rPr lang="nl-BE" sz="1900" dirty="0"/>
            </a:br>
            <a:br>
              <a:rPr lang="nl-BE" sz="1900" dirty="0"/>
            </a:br>
            <a:br>
              <a:rPr lang="nl-BE" sz="1900" dirty="0"/>
            </a:br>
            <a:br>
              <a:rPr lang="nl-BE" sz="1900" dirty="0"/>
            </a:br>
            <a:endParaRPr lang="nl-BE" sz="1900" dirty="0"/>
          </a:p>
        </p:txBody>
      </p:sp>
    </p:spTree>
    <p:extLst>
      <p:ext uri="{BB962C8B-B14F-4D97-AF65-F5344CB8AC3E}">
        <p14:creationId xmlns:p14="http://schemas.microsoft.com/office/powerpoint/2010/main" val="1608610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22E5185-38F1-2D72-293F-A99E138BB3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06169" y="2650484"/>
            <a:ext cx="7421562" cy="3940816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nl-BE" sz="2000" dirty="0">
                <a:solidFill>
                  <a:schemeClr val="tx1"/>
                </a:solidFill>
              </a:rPr>
              <a:t>Timing: </a:t>
            </a:r>
          </a:p>
          <a:p>
            <a:pPr marL="971550" lvl="1" indent="-285750">
              <a:buFontTx/>
              <a:buChar char="-"/>
            </a:pPr>
            <a:r>
              <a:rPr lang="nl-BE" sz="2400" dirty="0">
                <a:solidFill>
                  <a:schemeClr val="tx1"/>
                </a:solidFill>
              </a:rPr>
              <a:t>4 mei namiddag</a:t>
            </a:r>
          </a:p>
          <a:p>
            <a:pPr marL="1428750" lvl="2" indent="-285750">
              <a:buFontTx/>
              <a:buChar char="-"/>
            </a:pPr>
            <a:r>
              <a:rPr lang="nl-BE" sz="2000" dirty="0">
                <a:solidFill>
                  <a:schemeClr val="tx1"/>
                </a:solidFill>
              </a:rPr>
              <a:t>Ok of vroeger?</a:t>
            </a:r>
          </a:p>
          <a:p>
            <a:pPr marL="285750" indent="-285750">
              <a:buFontTx/>
              <a:buChar char="-"/>
            </a:pPr>
            <a:endParaRPr lang="nl-BE" sz="20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nl-BE" sz="2000" dirty="0">
                <a:solidFill>
                  <a:schemeClr val="tx1"/>
                </a:solidFill>
              </a:rPr>
              <a:t>Thema: </a:t>
            </a:r>
          </a:p>
          <a:p>
            <a:pPr marL="1028700" lvl="1" indent="-342900"/>
            <a:r>
              <a:rPr lang="nl-BE" dirty="0">
                <a:solidFill>
                  <a:schemeClr val="tx1"/>
                </a:solidFill>
              </a:rPr>
              <a:t>Digitaal beleid vorm geven</a:t>
            </a:r>
          </a:p>
          <a:p>
            <a:pPr marL="1028700" lvl="1" indent="-342900"/>
            <a:r>
              <a:rPr lang="nl-BE" dirty="0">
                <a:solidFill>
                  <a:schemeClr val="tx1"/>
                </a:solidFill>
              </a:rPr>
              <a:t>Diversiteitsbeleid (Karin Heremans)</a:t>
            </a:r>
          </a:p>
          <a:p>
            <a:pPr marL="1485900" lvl="2" indent="-342900"/>
            <a:r>
              <a:rPr lang="nl-BE" dirty="0">
                <a:solidFill>
                  <a:schemeClr val="tx1"/>
                </a:solidFill>
              </a:rPr>
              <a:t>Aanbod </a:t>
            </a:r>
          </a:p>
          <a:p>
            <a:pPr marL="1485900" lvl="2" indent="-342900"/>
            <a:r>
              <a:rPr lang="nl-BE" dirty="0">
                <a:solidFill>
                  <a:schemeClr val="tx1"/>
                </a:solidFill>
              </a:rPr>
              <a:t>Euroguide (</a:t>
            </a:r>
            <a:r>
              <a:rPr lang="nl-BE" dirty="0" err="1">
                <a:solidFill>
                  <a:schemeClr val="tx1"/>
                </a:solidFill>
              </a:rPr>
              <a:t>toolkit</a:t>
            </a:r>
            <a:r>
              <a:rPr lang="nl-BE" dirty="0">
                <a:solidFill>
                  <a:schemeClr val="tx1"/>
                </a:solidFill>
              </a:rPr>
              <a:t>, casussen)</a:t>
            </a:r>
          </a:p>
          <a:p>
            <a:pPr marL="1485900" lvl="2" indent="-342900"/>
            <a:r>
              <a:rPr lang="nl-BE" dirty="0">
                <a:solidFill>
                  <a:schemeClr val="tx1"/>
                </a:solidFill>
              </a:rPr>
              <a:t>Vorming rond polarisatiemanagement en verbinding </a:t>
            </a:r>
          </a:p>
          <a:p>
            <a:pPr marL="1028700" lvl="1" indent="-342900"/>
            <a:r>
              <a:rPr lang="nl-BE" dirty="0">
                <a:solidFill>
                  <a:schemeClr val="tx1"/>
                </a:solidFill>
              </a:rPr>
              <a:t>Ander thema? </a:t>
            </a:r>
          </a:p>
          <a:p>
            <a:pPr marL="1485900" lvl="2" indent="-342900"/>
            <a:endParaRPr lang="nl-BE" dirty="0">
              <a:solidFill>
                <a:schemeClr val="tx1"/>
              </a:solidFill>
            </a:endParaRPr>
          </a:p>
          <a:p>
            <a:pPr marL="1485900" lvl="2" indent="-342900"/>
            <a:endParaRPr lang="nl-BE" dirty="0">
              <a:solidFill>
                <a:schemeClr val="tx1"/>
              </a:solidFill>
            </a:endParaRPr>
          </a:p>
          <a:p>
            <a:pPr marL="1485900" lvl="2" indent="-342900"/>
            <a:endParaRPr lang="nl-BE" dirty="0">
              <a:solidFill>
                <a:schemeClr val="tx1"/>
              </a:solidFill>
            </a:endParaRPr>
          </a:p>
          <a:p>
            <a:pPr marL="1028700" lvl="1" indent="-342900"/>
            <a:endParaRPr lang="nl-BE" dirty="0">
              <a:solidFill>
                <a:schemeClr val="tx1"/>
              </a:solidFill>
            </a:endParaRPr>
          </a:p>
          <a:p>
            <a:pPr marL="1028700" lvl="1" indent="-342900"/>
            <a:endParaRPr lang="nl-BE" sz="2200" dirty="0">
              <a:solidFill>
                <a:schemeClr val="tx1"/>
              </a:solidFill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86022C07-BD2D-3F2D-D8C6-1E6E570239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Volgende netwerksessie</a:t>
            </a:r>
          </a:p>
        </p:txBody>
      </p:sp>
      <p:pic>
        <p:nvPicPr>
          <p:cNvPr id="11" name="Tijdelijke aanduiding voor afbeelding 10" descr="Hand met verfpoeder">
            <a:extLst>
              <a:ext uri="{FF2B5EF4-FFF2-40B4-BE49-F238E27FC236}">
                <a16:creationId xmlns:a16="http://schemas.microsoft.com/office/drawing/2014/main" id="{D7535CCA-1AB0-D5A1-61AB-F974AC556D9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86" r="3148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2530332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O!-Magenta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9140710C-E770-4D04-AE9B-29989F4EA45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GOPRO-1830562155-18276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https://gemeenschapsonderwijs.sharepoint.com/sites/prodoc/_layouts/15/DocIdRedir.aspx?ID=GOPRO-1830562155-18276</Url>
      <Description>GOPRO-1830562155-18276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DB1E00D-761C-4165-A5F9-0BF3CE2B9206}"/>
</file>

<file path=customXml/itemProps2.xml><?xml version="1.0" encoding="utf-8"?>
<ds:datastoreItem xmlns:ds="http://schemas.openxmlformats.org/officeDocument/2006/customXml" ds:itemID="{17DE005B-35FB-43DD-ADCC-AE69067AFFD9}"/>
</file>

<file path=customXml/itemProps3.xml><?xml version="1.0" encoding="utf-8"?>
<ds:datastoreItem xmlns:ds="http://schemas.openxmlformats.org/officeDocument/2006/customXml" ds:itemID="{1B9C9AA4-C9B4-4BFA-BBED-0284179F4EEB}"/>
</file>

<file path=customXml/itemProps4.xml><?xml version="1.0" encoding="utf-8"?>
<ds:datastoreItem xmlns:ds="http://schemas.openxmlformats.org/officeDocument/2006/customXml" ds:itemID="{2C675511-EDEF-4B4F-BA73-80A6F56C657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</Words>
  <Application>Microsoft Office PowerPoint</Application>
  <PresentationFormat>Breedbeeld</PresentationFormat>
  <Paragraphs>40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2</vt:i4>
      </vt:variant>
      <vt:variant>
        <vt:lpstr>Diatitels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Flanders Art Sans</vt:lpstr>
      <vt:lpstr>Flanders Art Sans Medium</vt:lpstr>
      <vt:lpstr>Kantoorthema</vt:lpstr>
      <vt:lpstr>GO!-Magenta</vt:lpstr>
      <vt:lpstr>Lerend netwerk GOK 26/01/2023</vt:lpstr>
      <vt:lpstr>Agenda</vt:lpstr>
      <vt:lpstr>Intro + vzw Krijt Elisabeth De Vleesschauwer</vt:lpstr>
      <vt:lpstr>Kenniscentrum Digisprong  Stephanie De Clercq – Selma Dragoci   </vt:lpstr>
      <vt:lpstr>Kenniscentrum digitale en Mediawijsheid  Rani Simoens – Alenka Le Compte</vt:lpstr>
      <vt:lpstr>Pauze</vt:lpstr>
      <vt:lpstr>Top tips voor het voorkomen van digitale uitsluiting (Padlet)   Elisabeth De Vleesschauwer    </vt:lpstr>
      <vt:lpstr>Volgende netwerksessie</vt:lpstr>
    </vt:vector>
  </TitlesOfParts>
  <Company>Gemeenschaps Onderwijs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 netwerksessie 26012023</dc:title>
  <dc:creator>Katrien Lehouck</dc:creator>
  <cp:lastModifiedBy>Katleen Janssens</cp:lastModifiedBy>
  <cp:revision>4</cp:revision>
  <dcterms:created xsi:type="dcterms:W3CDTF">2023-01-18T10:43:56Z</dcterms:created>
  <dcterms:modified xsi:type="dcterms:W3CDTF">2023-01-26T13:02:03Z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bb85cf19-8aab-4821-a655-dff4ab2bea3d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