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27.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3" r:id="rId2"/>
  </p:sldMasterIdLst>
  <p:notesMasterIdLst>
    <p:notesMasterId r:id="rId1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5143500" type="screen16x9"/>
  <p:notesSz cx="6858000" cy="9144000"/>
  <p:embeddedFontLst>
    <p:embeddedFont>
      <p:font typeface="Gill Sans" panose="020B0604020202020204" charset="0"/>
      <p:regular r:id="rId18"/>
      <p:bold r:id="rId19"/>
    </p:embeddedFont>
    <p:embeddedFont>
      <p:font typeface="Outfit" panose="020B0604020202020204" charset="0"/>
      <p:regular r:id="rId20"/>
      <p:bold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5" roundtripDataSignature="AMtx7miksunkfIBYzIRMLJhL99qICc2NT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54" y="8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customschemas.google.com/relationships/presentationmetadata" Target="metadata"/><Relationship Id="rId33" Type="http://schemas.openxmlformats.org/officeDocument/2006/relationships/customXml" Target="../customXml/item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32"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font" Target="fonts/font2.fntdata"/><Relationship Id="rId31"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7" Type="http://schemas.openxmlformats.org/officeDocument/2006/relationships/viewProps" Target="viewProps.xml"/><Relationship Id="rId30"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mediawijs.be/nl/artikels/barometer-digitale-inclusie-wat-moet-je-weten"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www.mediawijs.be/nl/onderzoek/apestaartjaren/apestaartjaren-2022-de-samenvatting"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f883fe44a7_0_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1" name="Google Shape;151;g1f883fe44a7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 name="Google Shape;16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Onze samenleving wordt steeds digitaler. Van kleine dingen, zoals een treinticket kopen, tot grote zaken, zoals je belastingen indienen: het gebeurt steeds meer online. Maar niet iedereen kan mee in dat digitale verhaal. De barometer digitale inclusie die in september 2022 werd gepubliceerd, toont dat nogmaals aan:</a:t>
            </a:r>
            <a:endParaRPr sz="1200">
              <a:solidFill>
                <a:srgbClr val="3C3C3B"/>
              </a:solidFill>
              <a:latin typeface="Gill Sans"/>
              <a:ea typeface="Gill Sans"/>
              <a:cs typeface="Gill Sans"/>
              <a:sym typeface="Gill Sans"/>
            </a:endParaRPr>
          </a:p>
          <a:p>
            <a:pPr marL="0" lvl="0" indent="0" algn="l"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 </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1 op 5 huishoudens met een laag inkomen hebben thuis geen internet</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39% van de Belgen heeft zwakke digitale vaardigheden </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7% van de Belgen maakt nooit gebruik van het internet </a:t>
            </a:r>
            <a:endParaRPr sz="1200">
              <a:solidFill>
                <a:srgbClr val="3C3C3B"/>
              </a:solidFill>
              <a:latin typeface="Gill Sans"/>
              <a:ea typeface="Gill Sans"/>
              <a:cs typeface="Gill Sans"/>
              <a:sym typeface="Gill Sans"/>
            </a:endParaRPr>
          </a:p>
          <a:p>
            <a:pPr marL="457200" lvl="0" indent="0" algn="l"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 tel je beide op, dan kom je op 46% van de Belgische bevolking die digitaal kwetsbaar is </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1 op 3 jongeren tussen 16 en 24 jaar hebben zwakke digitale vaardigheden</a:t>
            </a:r>
            <a:endParaRPr sz="1200">
              <a:solidFill>
                <a:srgbClr val="3C3C3B"/>
              </a:solidFill>
              <a:latin typeface="Gill Sans"/>
              <a:ea typeface="Gill Sans"/>
              <a:cs typeface="Gill Sans"/>
              <a:sym typeface="Gill Sans"/>
            </a:endParaRPr>
          </a:p>
          <a:p>
            <a:pPr marL="0" lvl="0" indent="0" algn="l" rtl="0">
              <a:lnSpc>
                <a:spcPct val="100000"/>
              </a:lnSpc>
              <a:spcBef>
                <a:spcPts val="0"/>
              </a:spcBef>
              <a:spcAft>
                <a:spcPts val="0"/>
              </a:spcAft>
              <a:buNone/>
            </a:pPr>
            <a:endParaRPr sz="1200">
              <a:solidFill>
                <a:srgbClr val="3C3C3B"/>
              </a:solidFill>
              <a:latin typeface="Gill Sans"/>
              <a:ea typeface="Gill Sans"/>
              <a:cs typeface="Gill Sans"/>
              <a:sym typeface="Gill Sans"/>
            </a:endParaRPr>
          </a:p>
          <a:p>
            <a:pPr marL="0" lvl="0" indent="0" algn="l" rtl="0">
              <a:lnSpc>
                <a:spcPct val="100000"/>
              </a:lnSpc>
              <a:spcBef>
                <a:spcPts val="0"/>
              </a:spcBef>
              <a:spcAft>
                <a:spcPts val="0"/>
              </a:spcAft>
              <a:buNone/>
            </a:pPr>
            <a:r>
              <a:rPr lang="en-US" u="sng">
                <a:solidFill>
                  <a:schemeClr val="hlink"/>
                </a:solidFill>
                <a:hlinkClick r:id="rId3"/>
              </a:rPr>
              <a:t>Wat leren we uit de Barometer Digitale Inclusie 2022 | Mediawijs</a:t>
            </a:r>
            <a:endParaRPr/>
          </a:p>
          <a:p>
            <a:pPr marL="0" lvl="0" indent="0" algn="l" rtl="0">
              <a:lnSpc>
                <a:spcPct val="100000"/>
              </a:lnSpc>
              <a:spcBef>
                <a:spcPts val="0"/>
              </a:spcBef>
              <a:spcAft>
                <a:spcPts val="0"/>
              </a:spcAft>
              <a:buNone/>
            </a:pPr>
            <a:endParaRPr>
              <a:solidFill>
                <a:srgbClr val="3C3C3B"/>
              </a:solidFill>
            </a:endParaRPr>
          </a:p>
          <a:p>
            <a:pPr marL="0" lvl="0" indent="0" algn="l" rtl="0">
              <a:spcBef>
                <a:spcPts val="0"/>
              </a:spcBef>
              <a:spcAft>
                <a:spcPts val="0"/>
              </a:spcAft>
              <a:buClr>
                <a:schemeClr val="dk1"/>
              </a:buClr>
              <a:buSzPts val="1100"/>
              <a:buFont typeface="Arial"/>
              <a:buNone/>
            </a:pPr>
            <a:r>
              <a:rPr lang="en-US" sz="1200">
                <a:solidFill>
                  <a:srgbClr val="3C3C3B"/>
                </a:solidFill>
                <a:latin typeface="Gill Sans"/>
                <a:ea typeface="Gill Sans"/>
                <a:cs typeface="Gill Sans"/>
                <a:sym typeface="Gill Sans"/>
              </a:rPr>
              <a:t>Ook Apestaartjaren 2022 ontkracht de mythe van de digital native. Het is niet omdat je als kind of jongere opgroeit in deze digitale maatschappij, dat je sowieso mee bent in de digitale samenleving:</a:t>
            </a:r>
            <a:endParaRPr sz="1200">
              <a:solidFill>
                <a:srgbClr val="3C3C3B"/>
              </a:solidFill>
              <a:latin typeface="Gill Sans"/>
              <a:ea typeface="Gill Sans"/>
              <a:cs typeface="Gill Sans"/>
              <a:sym typeface="Gill Sans"/>
            </a:endParaRPr>
          </a:p>
          <a:p>
            <a:pPr marL="0" lvl="0" indent="0" algn="l" rtl="0">
              <a:spcBef>
                <a:spcPts val="0"/>
              </a:spcBef>
              <a:spcAft>
                <a:spcPts val="0"/>
              </a:spcAft>
              <a:buClr>
                <a:schemeClr val="dk1"/>
              </a:buClr>
              <a:buSzPts val="1100"/>
              <a:buFont typeface="Arial"/>
              <a:buNone/>
            </a:pPr>
            <a:r>
              <a:rPr lang="en-US" sz="1200">
                <a:solidFill>
                  <a:srgbClr val="3C3C3B"/>
                </a:solidFill>
                <a:latin typeface="Gill Sans"/>
                <a:ea typeface="Gill Sans"/>
                <a:cs typeface="Gill Sans"/>
                <a:sym typeface="Gill Sans"/>
              </a:rPr>
              <a:t> </a:t>
            </a:r>
            <a:endParaRPr sz="1200">
              <a:solidFill>
                <a:srgbClr val="3C3C3B"/>
              </a:solidFill>
              <a:latin typeface="Gill Sans"/>
              <a:ea typeface="Gill Sans"/>
              <a:cs typeface="Gill Sans"/>
              <a:sym typeface="Gill Sans"/>
            </a:endParaRPr>
          </a:p>
          <a:p>
            <a:pPr marL="457200" lvl="0" indent="-304800" algn="l" rtl="0">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40% van de jongeren die (soms) geld tekort komen werken nooit met een laptop</a:t>
            </a:r>
            <a:endParaRPr sz="1200">
              <a:solidFill>
                <a:srgbClr val="3C3C3B"/>
              </a:solidFill>
              <a:latin typeface="Gill Sans"/>
              <a:ea typeface="Gill Sans"/>
              <a:cs typeface="Gill Sans"/>
              <a:sym typeface="Gill Sans"/>
            </a:endParaRPr>
          </a:p>
          <a:p>
            <a:pPr marL="457200" lvl="0" indent="-304800" algn="l" rtl="0">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70% van de kinderen en jongeren ervaren soms computerproblemen waardoor ze niet meer mee zijn in de les, niet kunnen beginnen aan huiswerk, … </a:t>
            </a:r>
            <a:endParaRPr sz="1200">
              <a:solidFill>
                <a:srgbClr val="3C3C3B"/>
              </a:solidFill>
              <a:latin typeface="Gill Sans"/>
              <a:ea typeface="Gill Sans"/>
              <a:cs typeface="Gill Sans"/>
              <a:sym typeface="Gill Sans"/>
            </a:endParaRPr>
          </a:p>
          <a:p>
            <a:pPr marL="0" lvl="0" indent="0" algn="l" rtl="0">
              <a:spcBef>
                <a:spcPts val="0"/>
              </a:spcBef>
              <a:spcAft>
                <a:spcPts val="0"/>
              </a:spcAft>
              <a:buNone/>
            </a:pPr>
            <a:endParaRPr sz="1200">
              <a:solidFill>
                <a:srgbClr val="3C3C3B"/>
              </a:solidFill>
              <a:latin typeface="Gill Sans"/>
              <a:ea typeface="Gill Sans"/>
              <a:cs typeface="Gill Sans"/>
              <a:sym typeface="Gill Sans"/>
            </a:endParaRPr>
          </a:p>
          <a:p>
            <a:pPr marL="0" lvl="0" indent="0" algn="l" rtl="0">
              <a:spcBef>
                <a:spcPts val="0"/>
              </a:spcBef>
              <a:spcAft>
                <a:spcPts val="0"/>
              </a:spcAft>
              <a:buClr>
                <a:schemeClr val="dk1"/>
              </a:buClr>
              <a:buSzPts val="1100"/>
              <a:buFont typeface="Arial"/>
              <a:buNone/>
            </a:pPr>
            <a:r>
              <a:rPr lang="en-US" u="sng">
                <a:solidFill>
                  <a:schemeClr val="hlink"/>
                </a:solidFill>
                <a:hlinkClick r:id="rId4"/>
              </a:rPr>
              <a:t>Apestaartjaren 2022: de samenvatting | Mediawijs</a:t>
            </a:r>
            <a:endParaRPr sz="1200">
              <a:solidFill>
                <a:srgbClr val="3C3C3B"/>
              </a:solidFill>
              <a:latin typeface="Gill Sans"/>
              <a:ea typeface="Gill Sans"/>
              <a:cs typeface="Gill Sans"/>
              <a:sym typeface="Gill Sans"/>
            </a:endParaRPr>
          </a:p>
        </p:txBody>
      </p:sp>
      <p:sp>
        <p:nvSpPr>
          <p:cNvPr id="169" name="Google Shape;1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Heel vaak bestaat het idee dat digitale uitsluiting vooral specifieke groepen treft, zoals ouderen bijvoorbeeld. Toch is het zo dat iedereen digitaal uitgesloten kan raken, ook jonge mensen, die vaak worden gezien als ‘digital natives’. Of iemand kwetsbaar is voor digitale uitsluiting wordt bepaald door verschillende factoren. Zowel digitale factoren, zoals je digitale vaardigheden, maar ook socio-economische factoren, zoals je maatschappelijke participatie. </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Ondanks dat iedereen vatbaar is voor digitale uitsluiting, zijn er wel 5 beslissende factoren om het risico te bepalen:</a:t>
            </a:r>
            <a:endParaRPr sz="1200">
              <a:solidFill>
                <a:srgbClr val="3C3C3B"/>
              </a:solidFill>
              <a:latin typeface="Gill Sans"/>
              <a:ea typeface="Gill Sans"/>
              <a:cs typeface="Gill Sans"/>
              <a:sym typeface="Gill Sans"/>
            </a:endParaRPr>
          </a:p>
          <a:p>
            <a:pPr marL="615950" lvl="1"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Inkomen </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Opleiding </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Leeftijd</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Gezinssamenstelling </a:t>
            </a:r>
            <a:endParaRPr sz="1200">
              <a:solidFill>
                <a:srgbClr val="3C3C3B"/>
              </a:solidFill>
              <a:latin typeface="Gill Sans"/>
              <a:ea typeface="Gill Sans"/>
              <a:cs typeface="Gill Sans"/>
              <a:sym typeface="Gill Sans"/>
            </a:endParaRPr>
          </a:p>
          <a:p>
            <a:pPr marL="457200" lvl="0" indent="-304800" algn="l" rtl="0">
              <a:lnSpc>
                <a:spcPct val="100000"/>
              </a:lnSpc>
              <a:spcBef>
                <a:spcPts val="0"/>
              </a:spcBef>
              <a:spcAft>
                <a:spcPts val="0"/>
              </a:spcAft>
              <a:buClr>
                <a:srgbClr val="3C3C3B"/>
              </a:buClr>
              <a:buSzPts val="1200"/>
              <a:buFont typeface="Gill Sans"/>
              <a:buChar char="-"/>
            </a:pPr>
            <a:r>
              <a:rPr lang="en-US" sz="1200">
                <a:solidFill>
                  <a:srgbClr val="3C3C3B"/>
                </a:solidFill>
                <a:latin typeface="Gill Sans"/>
                <a:ea typeface="Gill Sans"/>
                <a:cs typeface="Gill Sans"/>
                <a:sym typeface="Gill Sans"/>
              </a:rPr>
              <a:t>Geboorteland </a:t>
            </a:r>
            <a:endParaRPr sz="1200">
              <a:solidFill>
                <a:srgbClr val="3C3C3B"/>
              </a:solidFill>
              <a:latin typeface="Gill Sans"/>
              <a:ea typeface="Gill Sans"/>
              <a:cs typeface="Gill Sans"/>
              <a:sym typeface="Gill Sans"/>
            </a:endParaRPr>
          </a:p>
          <a:p>
            <a:pPr marL="158750" lvl="0" indent="0" algn="l" rtl="0">
              <a:lnSpc>
                <a:spcPct val="100000"/>
              </a:lnSpc>
              <a:spcBef>
                <a:spcPts val="0"/>
              </a:spcBef>
              <a:spcAft>
                <a:spcPts val="0"/>
              </a:spcAft>
              <a:buSzPts val="1100"/>
              <a:buNone/>
            </a:pPr>
            <a:endParaRPr/>
          </a:p>
        </p:txBody>
      </p:sp>
      <p:sp>
        <p:nvSpPr>
          <p:cNvPr id="177" name="Google Shape;17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200">
                <a:solidFill>
                  <a:srgbClr val="3C3C3B"/>
                </a:solidFill>
                <a:latin typeface="Gill Sans"/>
                <a:ea typeface="Gill Sans"/>
                <a:cs typeface="Gill Sans"/>
                <a:sym typeface="Gill Sans"/>
              </a:rPr>
              <a:t>Als we de cijfers bekijken, hoeft het niet veel uitleg dat aandacht voor digitale uitsluiting belangrijk is. Allereerst zorgt digitale uitsluiting ervoor dat je niet ten volle kan deelnemen aan een maatschappij die steeds digitaler wordt. Daarnaast kan digitale uitsluiting ook nog andere vormen van uitsluiting veroorzaken of versterken, waardoor de participatie aan de maatschappij nog moeilijker wordt.</a:t>
            </a:r>
            <a:endParaRPr sz="1200">
              <a:solidFill>
                <a:srgbClr val="3C3C3B"/>
              </a:solidFill>
              <a:latin typeface="Gill Sans"/>
              <a:ea typeface="Gill Sans"/>
              <a:cs typeface="Gill Sans"/>
              <a:sym typeface="Gill Sans"/>
            </a:endParaRPr>
          </a:p>
          <a:p>
            <a:pPr marL="158750" lvl="0" indent="0" algn="l" rtl="0">
              <a:lnSpc>
                <a:spcPct val="100000"/>
              </a:lnSpc>
              <a:spcBef>
                <a:spcPts val="0"/>
              </a:spcBef>
              <a:spcAft>
                <a:spcPts val="0"/>
              </a:spcAft>
              <a:buSzPts val="1100"/>
              <a:buNone/>
            </a:pPr>
            <a:endParaRPr/>
          </a:p>
        </p:txBody>
      </p:sp>
      <p:sp>
        <p:nvSpPr>
          <p:cNvPr id="185" name="Google Shape;18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Vandaar dus digitale inclusie: dit zijn acties en oplossingen om die digitale uitsluiting aan te pakken.</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We weten nu wel al waarom het belangrijk is om aan digitale inclusie te werken, maar de tweede vraag is dan ‘hoe’? Wij stellen vier voorwaarden om aan digitale inclusie te werken:</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b="1">
                <a:solidFill>
                  <a:srgbClr val="3C3C3B"/>
                </a:solidFill>
                <a:latin typeface="Gill Sans"/>
                <a:ea typeface="Gill Sans"/>
                <a:cs typeface="Gill Sans"/>
                <a:sym typeface="Gill Sans"/>
              </a:rPr>
              <a:t>Toegang</a:t>
            </a:r>
            <a:endParaRPr sz="1200" b="1"/>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Toegang gaat om toegang tot zowel hardware, software als internet. Hierbij is het ook belangrijk te vermelden dat niet alleen de aanwezigheid van een toestel of internetverbinding belangrijk zijn, maar ook de kwaliteit ervan. Een online les volgen via een slechte internetverbinding of een verouderd toestel bijvoorbeeld kan ook leerachterstand in de hand werken.</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Heel vaak wordt digitale uitsluiting hiertoe beperkt. Wanneer iemand een toestel en/of internet heeft, zou er geen sprake meer zijn van digitale uitsluiting. Maar wat als iemand een toestel heeft, maar niet weet hoe ermee te werken?</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b="1">
                <a:solidFill>
                  <a:srgbClr val="3C3C3B"/>
                </a:solidFill>
                <a:latin typeface="Gill Sans"/>
                <a:ea typeface="Gill Sans"/>
                <a:cs typeface="Gill Sans"/>
                <a:sym typeface="Gill Sans"/>
              </a:rPr>
              <a:t>Vaardigheden</a:t>
            </a:r>
            <a:endParaRPr sz="1200" b="1">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Daarom is volgens ons een tweede voorwaarde om te spreken van digitale inclusie ook dat iemand digitale competenties heeft. Het gaat dan over de kennis (het weten), de vaardigheden (het kunnen) en de attitudes (houding, willen, durven) die ervoor zorgen dat je actief, creatief, kritisch en bewust kan navigeren in een digitale samenleving. Ook hier gaat het dus niet enkel over het gebruik op zich, maar ook de manier waarop. Bijvoorbeeld: een jongeren kan misschien wel gemakkelijk een Facebook-profiel aanmaken, maar heeft die ook de nodige vaardigheden om valse, misleidende nieuwsberichten te onderscheiden van feiten?</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b="1">
                <a:solidFill>
                  <a:srgbClr val="3C3C3B"/>
                </a:solidFill>
                <a:latin typeface="Gill Sans"/>
                <a:ea typeface="Gill Sans"/>
                <a:cs typeface="Gill Sans"/>
                <a:sym typeface="Gill Sans"/>
              </a:rPr>
              <a:t>Netwerk</a:t>
            </a:r>
            <a:endParaRPr sz="1200" b="1">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Een sterk ondersteuningsnetwerk is een derde voorwaarde om digitaal mee te zijn. Het gaat dan om mensen om je heen hebben die je helpen om je digitale competenties te versterken of waarbij je terecht kan voor vragen.</a:t>
            </a:r>
            <a:endParaRPr sz="1200">
              <a:solidFill>
                <a:srgbClr val="3C3C3B"/>
              </a:solidFill>
              <a:latin typeface="Gill Sans"/>
              <a:ea typeface="Gill Sans"/>
              <a:cs typeface="Gill Sans"/>
              <a:sym typeface="Gill Sans"/>
            </a:endParaRPr>
          </a:p>
          <a:p>
            <a:pPr marL="158750" lvl="0" indent="0" algn="just" rtl="0">
              <a:lnSpc>
                <a:spcPct val="100000"/>
              </a:lnSpc>
              <a:spcBef>
                <a:spcPts val="0"/>
              </a:spcBef>
              <a:spcAft>
                <a:spcPts val="0"/>
              </a:spcAft>
              <a:buSzPts val="1100"/>
              <a:buNone/>
            </a:pPr>
            <a:endParaRPr sz="1200">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b="1">
                <a:solidFill>
                  <a:srgbClr val="3C3C3B"/>
                </a:solidFill>
                <a:latin typeface="Gill Sans"/>
                <a:ea typeface="Gill Sans"/>
                <a:cs typeface="Gill Sans"/>
                <a:sym typeface="Gill Sans"/>
              </a:rPr>
              <a:t>Inclusion by design </a:t>
            </a:r>
            <a:endParaRPr sz="1200" b="1">
              <a:solidFill>
                <a:srgbClr val="3C3C3B"/>
              </a:solidFill>
              <a:latin typeface="Gill Sans"/>
              <a:ea typeface="Gill Sans"/>
              <a:cs typeface="Gill Sans"/>
              <a:sym typeface="Gill Sans"/>
            </a:endParaRPr>
          </a:p>
          <a:p>
            <a:pPr marL="0" lvl="0" indent="0" algn="just" rtl="0">
              <a:lnSpc>
                <a:spcPct val="100000"/>
              </a:lnSpc>
              <a:spcBef>
                <a:spcPts val="0"/>
              </a:spcBef>
              <a:spcAft>
                <a:spcPts val="0"/>
              </a:spcAft>
              <a:buSzPts val="1100"/>
              <a:buNone/>
            </a:pPr>
            <a:r>
              <a:rPr lang="en-US" sz="1200">
                <a:solidFill>
                  <a:srgbClr val="3C3C3B"/>
                </a:solidFill>
                <a:latin typeface="Gill Sans"/>
                <a:ea typeface="Gill Sans"/>
                <a:cs typeface="Gill Sans"/>
                <a:sym typeface="Gill Sans"/>
              </a:rPr>
              <a:t>De laatste voorwaarde om te kunnen spreken van digitale inclusie gaat er niet over of de mensen toegang, vaardigheden en een netwerk hebben, maar situeert zich aan de kant van de aanbieders. Dit gaat erover dat websites en applicaties intuïtief en gebruiksvriendelijk gebouwd zijn en dat ze eenvoudige taal gebruiken. Een belangrijke richtlijn hierbij zijn de WCAG-normen. Want zelfs als je toegang hebt en basis digitale vaardigheden, kan het nog altijd zijn dat je digitaal niet mee kunt als de websites te moeilijk zijn of niet makkelijk hanteerbaar. </a:t>
            </a:r>
            <a:endParaRPr sz="1200">
              <a:solidFill>
                <a:srgbClr val="3C3C3B"/>
              </a:solidFill>
              <a:latin typeface="Gill Sans"/>
              <a:ea typeface="Gill Sans"/>
              <a:cs typeface="Gill Sans"/>
              <a:sym typeface="Gill Sans"/>
            </a:endParaRPr>
          </a:p>
          <a:p>
            <a:pPr marL="0" lvl="0" indent="0" algn="l" rtl="0">
              <a:lnSpc>
                <a:spcPct val="100000"/>
              </a:lnSpc>
              <a:spcBef>
                <a:spcPts val="0"/>
              </a:spcBef>
              <a:spcAft>
                <a:spcPts val="0"/>
              </a:spcAft>
              <a:buSzPts val="1100"/>
              <a:buNone/>
            </a:pPr>
            <a:endParaRPr/>
          </a:p>
        </p:txBody>
      </p:sp>
      <p:sp>
        <p:nvSpPr>
          <p:cNvPr id="193" name="Google Shape;19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1" name="Google Shape;20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9" name="Google Shape;20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0" algn="l" rtl="0">
              <a:lnSpc>
                <a:spcPct val="100000"/>
              </a:lnSpc>
              <a:spcBef>
                <a:spcPts val="0"/>
              </a:spcBef>
              <a:spcAft>
                <a:spcPts val="0"/>
              </a:spcAft>
              <a:buSzPts val="1100"/>
              <a:buNone/>
            </a:pPr>
            <a:endParaRPr/>
          </a:p>
        </p:txBody>
      </p:sp>
      <p:sp>
        <p:nvSpPr>
          <p:cNvPr id="218" name="Google Shape;21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8" name="Google Shape;22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14f77434994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6" name="Google Shape;236;g14f77434994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14f77434994_0_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4" name="Google Shape;244;g14f77434994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2" name="Google Shape;252;p2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2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2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9" name="Google Shape;19;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2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3" name="Google Shape;23;p2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4" name="Google Shape;24;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2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2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2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2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2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2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2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2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3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3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3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el en object" type="obj">
  <p:cSld name="OBJECT">
    <p:spTree>
      <p:nvGrpSpPr>
        <p:cNvPr id="1" name="Shape 50"/>
        <p:cNvGrpSpPr/>
        <p:nvPr/>
      </p:nvGrpSpPr>
      <p:grpSpPr>
        <a:xfrm>
          <a:off x="0" y="0"/>
          <a:ext cx="0" cy="0"/>
          <a:chOff x="0" y="0"/>
          <a:chExt cx="0" cy="0"/>
        </a:xfrm>
      </p:grpSpPr>
      <p:sp>
        <p:nvSpPr>
          <p:cNvPr id="51" name="Google Shape;51;p3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sz="1100"/>
            </a:lvl1pPr>
            <a:lvl2pPr lvl="1" algn="l">
              <a:lnSpc>
                <a:spcPct val="100000"/>
              </a:lnSpc>
              <a:spcBef>
                <a:spcPts val="0"/>
              </a:spcBef>
              <a:spcAft>
                <a:spcPts val="0"/>
              </a:spcAft>
              <a:buSzPts val="1100"/>
              <a:buNone/>
              <a:defRPr sz="1100"/>
            </a:lvl2pPr>
            <a:lvl3pPr lvl="2" algn="l">
              <a:lnSpc>
                <a:spcPct val="100000"/>
              </a:lnSpc>
              <a:spcBef>
                <a:spcPts val="0"/>
              </a:spcBef>
              <a:spcAft>
                <a:spcPts val="0"/>
              </a:spcAft>
              <a:buSzPts val="1100"/>
              <a:buNone/>
              <a:defRPr sz="1100"/>
            </a:lvl3pPr>
            <a:lvl4pPr lvl="3" algn="l">
              <a:lnSpc>
                <a:spcPct val="100000"/>
              </a:lnSpc>
              <a:spcBef>
                <a:spcPts val="0"/>
              </a:spcBef>
              <a:spcAft>
                <a:spcPts val="0"/>
              </a:spcAft>
              <a:buSzPts val="1100"/>
              <a:buNone/>
              <a:defRPr sz="1100"/>
            </a:lvl4pPr>
            <a:lvl5pPr lvl="4" algn="l">
              <a:lnSpc>
                <a:spcPct val="100000"/>
              </a:lnSpc>
              <a:spcBef>
                <a:spcPts val="0"/>
              </a:spcBef>
              <a:spcAft>
                <a:spcPts val="0"/>
              </a:spcAft>
              <a:buSzPts val="1100"/>
              <a:buNone/>
              <a:defRPr sz="1100"/>
            </a:lvl5pPr>
            <a:lvl6pPr lvl="5" algn="l">
              <a:lnSpc>
                <a:spcPct val="100000"/>
              </a:lnSpc>
              <a:spcBef>
                <a:spcPts val="0"/>
              </a:spcBef>
              <a:spcAft>
                <a:spcPts val="0"/>
              </a:spcAft>
              <a:buSzPts val="1100"/>
              <a:buNone/>
              <a:defRPr sz="1100"/>
            </a:lvl6pPr>
            <a:lvl7pPr lvl="6" algn="l">
              <a:lnSpc>
                <a:spcPct val="100000"/>
              </a:lnSpc>
              <a:spcBef>
                <a:spcPts val="0"/>
              </a:spcBef>
              <a:spcAft>
                <a:spcPts val="0"/>
              </a:spcAft>
              <a:buSzPts val="1100"/>
              <a:buNone/>
              <a:defRPr sz="1100"/>
            </a:lvl7pPr>
            <a:lvl8pPr lvl="7" algn="l">
              <a:lnSpc>
                <a:spcPct val="100000"/>
              </a:lnSpc>
              <a:spcBef>
                <a:spcPts val="0"/>
              </a:spcBef>
              <a:spcAft>
                <a:spcPts val="0"/>
              </a:spcAft>
              <a:buSzPts val="1100"/>
              <a:buNone/>
              <a:defRPr sz="1100"/>
            </a:lvl8pPr>
            <a:lvl9pPr lvl="8" algn="l">
              <a:lnSpc>
                <a:spcPct val="100000"/>
              </a:lnSpc>
              <a:spcBef>
                <a:spcPts val="0"/>
              </a:spcBef>
              <a:spcAft>
                <a:spcPts val="0"/>
              </a:spcAft>
              <a:buSzPts val="1100"/>
              <a:buNone/>
              <a:defRPr sz="1100"/>
            </a:lvl9pPr>
          </a:lstStyle>
          <a:p>
            <a:endParaRPr/>
          </a:p>
        </p:txBody>
      </p:sp>
      <p:sp>
        <p:nvSpPr>
          <p:cNvPr id="52" name="Google Shape;52;p3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sz="1100"/>
            </a:lvl1pPr>
            <a:lvl2pPr marL="914400" lvl="1" indent="-317500" algn="l">
              <a:lnSpc>
                <a:spcPct val="90000"/>
              </a:lnSpc>
              <a:spcBef>
                <a:spcPts val="1200"/>
              </a:spcBef>
              <a:spcAft>
                <a:spcPts val="0"/>
              </a:spcAft>
              <a:buClr>
                <a:schemeClr val="dk1"/>
              </a:buClr>
              <a:buSzPts val="1400"/>
              <a:buChar char="○"/>
              <a:defRPr sz="1100"/>
            </a:lvl2pPr>
            <a:lvl3pPr marL="1371600" lvl="2" indent="-317500" algn="l">
              <a:lnSpc>
                <a:spcPct val="90000"/>
              </a:lnSpc>
              <a:spcBef>
                <a:spcPts val="1200"/>
              </a:spcBef>
              <a:spcAft>
                <a:spcPts val="0"/>
              </a:spcAft>
              <a:buClr>
                <a:schemeClr val="dk1"/>
              </a:buClr>
              <a:buSzPts val="1400"/>
              <a:buChar char="■"/>
              <a:defRPr sz="1100"/>
            </a:lvl3pPr>
            <a:lvl4pPr marL="1828800" lvl="3" indent="-317500" algn="l">
              <a:lnSpc>
                <a:spcPct val="90000"/>
              </a:lnSpc>
              <a:spcBef>
                <a:spcPts val="1200"/>
              </a:spcBef>
              <a:spcAft>
                <a:spcPts val="0"/>
              </a:spcAft>
              <a:buClr>
                <a:schemeClr val="dk1"/>
              </a:buClr>
              <a:buSzPts val="1400"/>
              <a:buChar char="●"/>
              <a:defRPr sz="1100"/>
            </a:lvl4pPr>
            <a:lvl5pPr marL="2286000" lvl="4" indent="-317500" algn="l">
              <a:lnSpc>
                <a:spcPct val="90000"/>
              </a:lnSpc>
              <a:spcBef>
                <a:spcPts val="1200"/>
              </a:spcBef>
              <a:spcAft>
                <a:spcPts val="0"/>
              </a:spcAft>
              <a:buClr>
                <a:schemeClr val="dk1"/>
              </a:buClr>
              <a:buSzPts val="1400"/>
              <a:buChar char="○"/>
              <a:defRPr sz="1100"/>
            </a:lvl5pPr>
            <a:lvl6pPr marL="2743200" lvl="5" indent="-317500" algn="l">
              <a:lnSpc>
                <a:spcPct val="90000"/>
              </a:lnSpc>
              <a:spcBef>
                <a:spcPts val="1200"/>
              </a:spcBef>
              <a:spcAft>
                <a:spcPts val="0"/>
              </a:spcAft>
              <a:buClr>
                <a:schemeClr val="dk1"/>
              </a:buClr>
              <a:buSzPts val="1400"/>
              <a:buChar char="■"/>
              <a:defRPr sz="1100"/>
            </a:lvl6pPr>
            <a:lvl7pPr marL="3200400" lvl="6" indent="-317500" algn="l">
              <a:lnSpc>
                <a:spcPct val="90000"/>
              </a:lnSpc>
              <a:spcBef>
                <a:spcPts val="1200"/>
              </a:spcBef>
              <a:spcAft>
                <a:spcPts val="0"/>
              </a:spcAft>
              <a:buClr>
                <a:schemeClr val="dk1"/>
              </a:buClr>
              <a:buSzPts val="1400"/>
              <a:buChar char="●"/>
              <a:defRPr sz="1100"/>
            </a:lvl7pPr>
            <a:lvl8pPr marL="3657600" lvl="7" indent="-317500" algn="l">
              <a:lnSpc>
                <a:spcPct val="90000"/>
              </a:lnSpc>
              <a:spcBef>
                <a:spcPts val="1200"/>
              </a:spcBef>
              <a:spcAft>
                <a:spcPts val="0"/>
              </a:spcAft>
              <a:buClr>
                <a:schemeClr val="dk1"/>
              </a:buClr>
              <a:buSzPts val="1400"/>
              <a:buChar char="○"/>
              <a:defRPr sz="1100"/>
            </a:lvl8pPr>
            <a:lvl9pPr marL="4114800" lvl="8" indent="-317500" algn="l">
              <a:lnSpc>
                <a:spcPct val="90000"/>
              </a:lnSpc>
              <a:spcBef>
                <a:spcPts val="1200"/>
              </a:spcBef>
              <a:spcAft>
                <a:spcPts val="1200"/>
              </a:spcAft>
              <a:buClr>
                <a:schemeClr val="dk1"/>
              </a:buClr>
              <a:buSzPts val="1400"/>
              <a:buChar char="■"/>
              <a:defRPr sz="1100"/>
            </a:lvl9pPr>
          </a:lstStyle>
          <a:p>
            <a:endParaRPr/>
          </a:p>
        </p:txBody>
      </p:sp>
      <p:sp>
        <p:nvSpPr>
          <p:cNvPr id="53" name="Google Shape;53;p3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54" name="Google Shape;54;p3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55" name="Google Shape;55;p3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rm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ekstslide_paars">
  <p:cSld name="tekstslide_paars">
    <p:spTree>
      <p:nvGrpSpPr>
        <p:cNvPr id="1" name="Shape 56"/>
        <p:cNvGrpSpPr/>
        <p:nvPr/>
      </p:nvGrpSpPr>
      <p:grpSpPr>
        <a:xfrm>
          <a:off x="0" y="0"/>
          <a:ext cx="0" cy="0"/>
          <a:chOff x="0" y="0"/>
          <a:chExt cx="0" cy="0"/>
        </a:xfrm>
      </p:grpSpPr>
      <p:pic>
        <p:nvPicPr>
          <p:cNvPr id="57" name="Google Shape;57;p34"/>
          <p:cNvPicPr preferRelativeResize="0"/>
          <p:nvPr/>
        </p:nvPicPr>
        <p:blipFill rotWithShape="1">
          <a:blip r:embed="rId2">
            <a:alphaModFix/>
          </a:blip>
          <a:srcRect/>
          <a:stretch/>
        </p:blipFill>
        <p:spPr>
          <a:xfrm>
            <a:off x="4662095" y="-280800"/>
            <a:ext cx="4481906" cy="1225801"/>
          </a:xfrm>
          <a:prstGeom prst="rect">
            <a:avLst/>
          </a:prstGeom>
          <a:noFill/>
          <a:ln>
            <a:noFill/>
          </a:ln>
        </p:spPr>
      </p:pic>
      <p:sp>
        <p:nvSpPr>
          <p:cNvPr id="58" name="Google Shape;58;p34"/>
          <p:cNvSpPr txBox="1">
            <a:spLocks noGrp="1"/>
          </p:cNvSpPr>
          <p:nvPr>
            <p:ph type="ftr" idx="11"/>
          </p:nvPr>
        </p:nvSpPr>
        <p:spPr>
          <a:xfrm>
            <a:off x="645010" y="4584600"/>
            <a:ext cx="3203700" cy="55890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Clr>
                <a:schemeClr val="dk2"/>
              </a:buClr>
              <a:buSzPts val="1400"/>
              <a:buFont typeface="Arial"/>
              <a:buChar char="●"/>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59" name="Google Shape;59;p34"/>
          <p:cNvSpPr txBox="1">
            <a:spLocks noGrp="1"/>
          </p:cNvSpPr>
          <p:nvPr>
            <p:ph type="sldNum" idx="12"/>
          </p:nvPr>
        </p:nvSpPr>
        <p:spPr>
          <a:xfrm>
            <a:off x="456010" y="4584600"/>
            <a:ext cx="189000" cy="558900"/>
          </a:xfrm>
          <a:prstGeom prst="rect">
            <a:avLst/>
          </a:prstGeom>
          <a:noFill/>
          <a:ln>
            <a:noFill/>
          </a:ln>
        </p:spPr>
        <p:txBody>
          <a:bodyPr spcFirstLastPara="1" wrap="square" lIns="0" tIns="0" rIns="0" bIns="0" anchor="t" anchorCtr="0">
            <a:normAutofit/>
          </a:bodyPr>
          <a:lstStyle>
            <a:lvl1pPr marL="0" marR="0" lvl="0"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pic>
        <p:nvPicPr>
          <p:cNvPr id="60" name="Google Shape;60;p34"/>
          <p:cNvPicPr preferRelativeResize="0"/>
          <p:nvPr/>
        </p:nvPicPr>
        <p:blipFill rotWithShape="1">
          <a:blip r:embed="rId3">
            <a:alphaModFix/>
          </a:blip>
          <a:srcRect/>
          <a:stretch/>
        </p:blipFill>
        <p:spPr>
          <a:xfrm>
            <a:off x="7998611" y="4424166"/>
            <a:ext cx="688187" cy="253800"/>
          </a:xfrm>
          <a:prstGeom prst="rect">
            <a:avLst/>
          </a:prstGeom>
          <a:noFill/>
          <a:ln>
            <a:noFill/>
          </a:ln>
        </p:spPr>
      </p:pic>
      <p:sp>
        <p:nvSpPr>
          <p:cNvPr id="61" name="Google Shape;61;p34"/>
          <p:cNvSpPr>
            <a:spLocks noGrp="1"/>
          </p:cNvSpPr>
          <p:nvPr>
            <p:ph type="body" idx="1"/>
          </p:nvPr>
        </p:nvSpPr>
        <p:spPr>
          <a:xfrm>
            <a:off x="456010" y="457200"/>
            <a:ext cx="2763900" cy="301800"/>
          </a:xfrm>
          <a:prstGeom prst="roundRect">
            <a:avLst>
              <a:gd name="adj" fmla="val 50000"/>
            </a:avLst>
          </a:prstGeom>
          <a:solidFill>
            <a:schemeClr val="accent3"/>
          </a:solidFill>
          <a:ln>
            <a:noFill/>
          </a:ln>
        </p:spPr>
        <p:txBody>
          <a:bodyPr spcFirstLastPara="1" wrap="square" lIns="81000" tIns="13500" rIns="81000" bIns="13500" anchor="ctr" anchorCtr="0">
            <a:normAutofit/>
          </a:bodyPr>
          <a:lstStyle>
            <a:lvl1pPr marL="457200" lvl="0" indent="-304800" algn="l">
              <a:lnSpc>
                <a:spcPct val="110000"/>
              </a:lnSpc>
              <a:spcBef>
                <a:spcPts val="0"/>
              </a:spcBef>
              <a:spcAft>
                <a:spcPts val="0"/>
              </a:spcAft>
              <a:buClr>
                <a:schemeClr val="lt1"/>
              </a:buClr>
              <a:buSzPts val="1200"/>
              <a:buChar char="●"/>
              <a:defRPr sz="1200">
                <a:solidFill>
                  <a:schemeClr val="lt1"/>
                </a:solidFill>
              </a:defRPr>
            </a:lvl1pPr>
            <a:lvl2pPr marL="914400" lvl="1" indent="-317500" algn="l">
              <a:lnSpc>
                <a:spcPct val="110000"/>
              </a:lnSpc>
              <a:spcBef>
                <a:spcPts val="1200"/>
              </a:spcBef>
              <a:spcAft>
                <a:spcPts val="0"/>
              </a:spcAft>
              <a:buClr>
                <a:schemeClr val="dk2"/>
              </a:buClr>
              <a:buSzPts val="1400"/>
              <a:buChar char="○"/>
              <a:defRPr/>
            </a:lvl2pPr>
            <a:lvl3pPr marL="1371600" lvl="2" indent="-317500" algn="l">
              <a:lnSpc>
                <a:spcPct val="110000"/>
              </a:lnSpc>
              <a:spcBef>
                <a:spcPts val="1200"/>
              </a:spcBef>
              <a:spcAft>
                <a:spcPts val="0"/>
              </a:spcAft>
              <a:buClr>
                <a:schemeClr val="dk2"/>
              </a:buClr>
              <a:buSzPts val="1400"/>
              <a:buChar char="■"/>
              <a:defRPr/>
            </a:lvl3pPr>
            <a:lvl4pPr marL="1828800" lvl="3" indent="-317500" algn="l">
              <a:lnSpc>
                <a:spcPct val="110000"/>
              </a:lnSpc>
              <a:spcBef>
                <a:spcPts val="1200"/>
              </a:spcBef>
              <a:spcAft>
                <a:spcPts val="0"/>
              </a:spcAft>
              <a:buClr>
                <a:schemeClr val="dk2"/>
              </a:buClr>
              <a:buSzPts val="1400"/>
              <a:buChar char="●"/>
              <a:defRPr/>
            </a:lvl4pPr>
            <a:lvl5pPr marL="2286000" lvl="4" indent="-317500" algn="l">
              <a:lnSpc>
                <a:spcPct val="110000"/>
              </a:lnSpc>
              <a:spcBef>
                <a:spcPts val="1200"/>
              </a:spcBef>
              <a:spcAft>
                <a:spcPts val="0"/>
              </a:spcAft>
              <a:buClr>
                <a:schemeClr val="dk2"/>
              </a:buClr>
              <a:buSzPts val="1400"/>
              <a:buChar char="○"/>
              <a:defRPr/>
            </a:lvl5pPr>
            <a:lvl6pPr marL="2743200" lvl="5" indent="-317500" algn="l">
              <a:lnSpc>
                <a:spcPct val="90000"/>
              </a:lnSpc>
              <a:spcBef>
                <a:spcPts val="1200"/>
              </a:spcBef>
              <a:spcAft>
                <a:spcPts val="0"/>
              </a:spcAft>
              <a:buClr>
                <a:schemeClr val="dk2"/>
              </a:buClr>
              <a:buSzPts val="1400"/>
              <a:buChar char="■"/>
              <a:defRPr/>
            </a:lvl6pPr>
            <a:lvl7pPr marL="3200400" lvl="6" indent="-317500" algn="l">
              <a:lnSpc>
                <a:spcPct val="90000"/>
              </a:lnSpc>
              <a:spcBef>
                <a:spcPts val="1200"/>
              </a:spcBef>
              <a:spcAft>
                <a:spcPts val="0"/>
              </a:spcAft>
              <a:buClr>
                <a:schemeClr val="dk1"/>
              </a:buClr>
              <a:buSzPts val="1400"/>
              <a:buChar char="●"/>
              <a:defRPr/>
            </a:lvl7pPr>
            <a:lvl8pPr marL="3657600" lvl="7" indent="-317500" algn="l">
              <a:lnSpc>
                <a:spcPct val="90000"/>
              </a:lnSpc>
              <a:spcBef>
                <a:spcPts val="1200"/>
              </a:spcBef>
              <a:spcAft>
                <a:spcPts val="0"/>
              </a:spcAft>
              <a:buClr>
                <a:schemeClr val="dk1"/>
              </a:buClr>
              <a:buSzPts val="1400"/>
              <a:buChar char="○"/>
              <a:defRPr/>
            </a:lvl8pPr>
            <a:lvl9pPr marL="4114800" lvl="8" indent="-317500" algn="l">
              <a:lnSpc>
                <a:spcPct val="90000"/>
              </a:lnSpc>
              <a:spcBef>
                <a:spcPts val="1200"/>
              </a:spcBef>
              <a:spcAft>
                <a:spcPts val="1200"/>
              </a:spcAft>
              <a:buClr>
                <a:schemeClr val="dk1"/>
              </a:buClr>
              <a:buSzPts val="1400"/>
              <a:buChar char="■"/>
              <a:defRPr/>
            </a:lvl9pPr>
          </a:lstStyle>
          <a:p>
            <a:endParaRPr/>
          </a:p>
        </p:txBody>
      </p:sp>
      <p:sp>
        <p:nvSpPr>
          <p:cNvPr id="62" name="Google Shape;62;p34"/>
          <p:cNvSpPr txBox="1">
            <a:spLocks noGrp="1"/>
          </p:cNvSpPr>
          <p:nvPr>
            <p:ph type="title"/>
          </p:nvPr>
        </p:nvSpPr>
        <p:spPr>
          <a:xfrm>
            <a:off x="1141810" y="1010041"/>
            <a:ext cx="7542000" cy="385800"/>
          </a:xfrm>
          <a:prstGeom prst="rect">
            <a:avLst/>
          </a:prstGeom>
          <a:noFill/>
          <a:ln>
            <a:noFill/>
          </a:ln>
        </p:spPr>
        <p:txBody>
          <a:bodyPr spcFirstLastPara="1" wrap="square" lIns="0" tIns="0" rIns="0" bIns="135000" anchor="t" anchorCtr="0">
            <a:spAutoFit/>
          </a:bodyPr>
          <a:lstStyle>
            <a:lvl1pPr lvl="0" algn="l">
              <a:lnSpc>
                <a:spcPct val="90000"/>
              </a:lnSpc>
              <a:spcBef>
                <a:spcPts val="0"/>
              </a:spcBef>
              <a:spcAft>
                <a:spcPts val="0"/>
              </a:spcAft>
              <a:buClr>
                <a:schemeClr val="accent3"/>
              </a:buClr>
              <a:buSzPts val="1800"/>
              <a:buFont typeface="Arial"/>
              <a:buNone/>
              <a:defRPr sz="1800">
                <a:solidFill>
                  <a:schemeClr val="accent3"/>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3" name="Google Shape;63;p34"/>
          <p:cNvSpPr txBox="1">
            <a:spLocks noGrp="1"/>
          </p:cNvSpPr>
          <p:nvPr>
            <p:ph type="body" idx="2"/>
          </p:nvPr>
        </p:nvSpPr>
        <p:spPr>
          <a:xfrm>
            <a:off x="1141810" y="1395413"/>
            <a:ext cx="7541400" cy="2963400"/>
          </a:xfrm>
          <a:prstGeom prst="rect">
            <a:avLst/>
          </a:prstGeom>
          <a:noFill/>
          <a:ln>
            <a:noFill/>
          </a:ln>
        </p:spPr>
        <p:txBody>
          <a:bodyPr spcFirstLastPara="1" wrap="square" lIns="0" tIns="0" rIns="0" bIns="0" anchor="t" anchorCtr="0">
            <a:normAutofit/>
          </a:bodyPr>
          <a:lstStyle>
            <a:lvl1pPr marL="457200" lvl="0" indent="-317500" algn="l">
              <a:lnSpc>
                <a:spcPct val="110000"/>
              </a:lnSpc>
              <a:spcBef>
                <a:spcPts val="0"/>
              </a:spcBef>
              <a:spcAft>
                <a:spcPts val="0"/>
              </a:spcAft>
              <a:buClr>
                <a:schemeClr val="dk2"/>
              </a:buClr>
              <a:buSzPts val="1400"/>
              <a:buChar char="●"/>
              <a:defRPr/>
            </a:lvl1pPr>
            <a:lvl2pPr marL="914400" lvl="1" indent="-317500" algn="l">
              <a:lnSpc>
                <a:spcPct val="110000"/>
              </a:lnSpc>
              <a:spcBef>
                <a:spcPts val="1200"/>
              </a:spcBef>
              <a:spcAft>
                <a:spcPts val="0"/>
              </a:spcAft>
              <a:buClr>
                <a:schemeClr val="dk2"/>
              </a:buClr>
              <a:buSzPts val="1400"/>
              <a:buChar char="○"/>
              <a:defRPr/>
            </a:lvl2pPr>
            <a:lvl3pPr marL="1371600" lvl="2" indent="-317500" algn="l">
              <a:lnSpc>
                <a:spcPct val="110000"/>
              </a:lnSpc>
              <a:spcBef>
                <a:spcPts val="1200"/>
              </a:spcBef>
              <a:spcAft>
                <a:spcPts val="0"/>
              </a:spcAft>
              <a:buClr>
                <a:schemeClr val="dk2"/>
              </a:buClr>
              <a:buSzPts val="1400"/>
              <a:buChar char="■"/>
              <a:defRPr/>
            </a:lvl3pPr>
            <a:lvl4pPr marL="1828800" lvl="3" indent="-317500" algn="l">
              <a:lnSpc>
                <a:spcPct val="110000"/>
              </a:lnSpc>
              <a:spcBef>
                <a:spcPts val="1200"/>
              </a:spcBef>
              <a:spcAft>
                <a:spcPts val="0"/>
              </a:spcAft>
              <a:buClr>
                <a:schemeClr val="dk2"/>
              </a:buClr>
              <a:buSzPts val="1400"/>
              <a:buChar char="●"/>
              <a:defRPr/>
            </a:lvl4pPr>
            <a:lvl5pPr marL="2286000" lvl="4" indent="-317500" algn="l">
              <a:lnSpc>
                <a:spcPct val="110000"/>
              </a:lnSpc>
              <a:spcBef>
                <a:spcPts val="1200"/>
              </a:spcBef>
              <a:spcAft>
                <a:spcPts val="0"/>
              </a:spcAft>
              <a:buClr>
                <a:schemeClr val="dk2"/>
              </a:buClr>
              <a:buSzPts val="1400"/>
              <a:buChar char="○"/>
              <a:defRPr/>
            </a:lvl5pPr>
            <a:lvl6pPr marL="2743200" lvl="5" indent="-317500" algn="l">
              <a:lnSpc>
                <a:spcPct val="90000"/>
              </a:lnSpc>
              <a:spcBef>
                <a:spcPts val="1200"/>
              </a:spcBef>
              <a:spcAft>
                <a:spcPts val="0"/>
              </a:spcAft>
              <a:buClr>
                <a:schemeClr val="dk2"/>
              </a:buClr>
              <a:buSzPts val="1400"/>
              <a:buChar char="■"/>
              <a:defRPr/>
            </a:lvl6pPr>
            <a:lvl7pPr marL="3200400" lvl="6" indent="-317500" algn="l">
              <a:lnSpc>
                <a:spcPct val="90000"/>
              </a:lnSpc>
              <a:spcBef>
                <a:spcPts val="1200"/>
              </a:spcBef>
              <a:spcAft>
                <a:spcPts val="0"/>
              </a:spcAft>
              <a:buClr>
                <a:schemeClr val="dk1"/>
              </a:buClr>
              <a:buSzPts val="1400"/>
              <a:buChar char="●"/>
              <a:defRPr/>
            </a:lvl7pPr>
            <a:lvl8pPr marL="3657600" lvl="7" indent="-317500" algn="l">
              <a:lnSpc>
                <a:spcPct val="90000"/>
              </a:lnSpc>
              <a:spcBef>
                <a:spcPts val="1200"/>
              </a:spcBef>
              <a:spcAft>
                <a:spcPts val="0"/>
              </a:spcAft>
              <a:buClr>
                <a:schemeClr val="dk1"/>
              </a:buClr>
              <a:buSzPts val="1400"/>
              <a:buChar char="○"/>
              <a:defRPr/>
            </a:lvl8pPr>
            <a:lvl9pPr marL="4114800" lvl="8" indent="-317500" algn="l">
              <a:lnSpc>
                <a:spcPct val="9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1_tekst+foto_recht">
  <p:cSld name="1_tekst+foto_recht">
    <p:spTree>
      <p:nvGrpSpPr>
        <p:cNvPr id="1" name="Shape 64"/>
        <p:cNvGrpSpPr/>
        <p:nvPr/>
      </p:nvGrpSpPr>
      <p:grpSpPr>
        <a:xfrm>
          <a:off x="0" y="0"/>
          <a:ext cx="0" cy="0"/>
          <a:chOff x="0" y="0"/>
          <a:chExt cx="0" cy="0"/>
        </a:xfrm>
      </p:grpSpPr>
      <p:pic>
        <p:nvPicPr>
          <p:cNvPr id="65" name="Google Shape;65;p35"/>
          <p:cNvPicPr preferRelativeResize="0"/>
          <p:nvPr/>
        </p:nvPicPr>
        <p:blipFill rotWithShape="1">
          <a:blip r:embed="rId2">
            <a:alphaModFix/>
          </a:blip>
          <a:srcRect/>
          <a:stretch/>
        </p:blipFill>
        <p:spPr>
          <a:xfrm>
            <a:off x="2377508" y="4419968"/>
            <a:ext cx="2878492" cy="750600"/>
          </a:xfrm>
          <a:prstGeom prst="rect">
            <a:avLst/>
          </a:prstGeom>
          <a:noFill/>
          <a:ln>
            <a:noFill/>
          </a:ln>
        </p:spPr>
      </p:pic>
      <p:sp>
        <p:nvSpPr>
          <p:cNvPr id="66" name="Google Shape;66;p35"/>
          <p:cNvSpPr>
            <a:spLocks noGrp="1"/>
          </p:cNvSpPr>
          <p:nvPr>
            <p:ph type="pic" idx="2"/>
          </p:nvPr>
        </p:nvSpPr>
        <p:spPr>
          <a:xfrm>
            <a:off x="5256000" y="0"/>
            <a:ext cx="3888000" cy="5143500"/>
          </a:xfrm>
          <a:prstGeom prst="rect">
            <a:avLst/>
          </a:prstGeom>
          <a:solidFill>
            <a:srgbClr val="EAEAEA"/>
          </a:solidFill>
          <a:ln>
            <a:noFill/>
          </a:ln>
        </p:spPr>
      </p:sp>
      <p:sp>
        <p:nvSpPr>
          <p:cNvPr id="67" name="Google Shape;67;p35"/>
          <p:cNvSpPr txBox="1">
            <a:spLocks noGrp="1"/>
          </p:cNvSpPr>
          <p:nvPr>
            <p:ph type="ftr" idx="11"/>
          </p:nvPr>
        </p:nvSpPr>
        <p:spPr>
          <a:xfrm>
            <a:off x="645010" y="4584600"/>
            <a:ext cx="3203700" cy="55890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Clr>
                <a:schemeClr val="dk2"/>
              </a:buClr>
              <a:buSzPts val="1400"/>
              <a:buFont typeface="Arial"/>
              <a:buChar char="●"/>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68" name="Google Shape;68;p35"/>
          <p:cNvSpPr txBox="1">
            <a:spLocks noGrp="1"/>
          </p:cNvSpPr>
          <p:nvPr>
            <p:ph type="sldNum" idx="12"/>
          </p:nvPr>
        </p:nvSpPr>
        <p:spPr>
          <a:xfrm>
            <a:off x="456010" y="4584600"/>
            <a:ext cx="189000" cy="558900"/>
          </a:xfrm>
          <a:prstGeom prst="rect">
            <a:avLst/>
          </a:prstGeom>
          <a:noFill/>
          <a:ln>
            <a:noFill/>
          </a:ln>
        </p:spPr>
        <p:txBody>
          <a:bodyPr spcFirstLastPara="1" wrap="square" lIns="0" tIns="0" rIns="0" bIns="0" anchor="t" anchorCtr="0">
            <a:normAutofit/>
          </a:bodyPr>
          <a:lstStyle>
            <a:lvl1pPr marL="0" marR="0" lvl="0"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pic>
        <p:nvPicPr>
          <p:cNvPr id="69" name="Google Shape;69;p35"/>
          <p:cNvPicPr preferRelativeResize="0"/>
          <p:nvPr/>
        </p:nvPicPr>
        <p:blipFill rotWithShape="1">
          <a:blip r:embed="rId3">
            <a:alphaModFix/>
          </a:blip>
          <a:srcRect/>
          <a:stretch/>
        </p:blipFill>
        <p:spPr>
          <a:xfrm>
            <a:off x="7998611" y="4424166"/>
            <a:ext cx="688187" cy="253800"/>
          </a:xfrm>
          <a:prstGeom prst="rect">
            <a:avLst/>
          </a:prstGeom>
          <a:noFill/>
          <a:ln>
            <a:noFill/>
          </a:ln>
        </p:spPr>
      </p:pic>
      <p:sp>
        <p:nvSpPr>
          <p:cNvPr id="70" name="Google Shape;70;p35"/>
          <p:cNvSpPr>
            <a:spLocks noGrp="1"/>
          </p:cNvSpPr>
          <p:nvPr>
            <p:ph type="body" idx="1"/>
          </p:nvPr>
        </p:nvSpPr>
        <p:spPr>
          <a:xfrm>
            <a:off x="456010" y="457200"/>
            <a:ext cx="2763900" cy="301800"/>
          </a:xfrm>
          <a:prstGeom prst="roundRect">
            <a:avLst>
              <a:gd name="adj" fmla="val 50000"/>
            </a:avLst>
          </a:prstGeom>
          <a:solidFill>
            <a:schemeClr val="accent3"/>
          </a:solidFill>
          <a:ln>
            <a:noFill/>
          </a:ln>
        </p:spPr>
        <p:txBody>
          <a:bodyPr spcFirstLastPara="1" wrap="square" lIns="81000" tIns="13500" rIns="81000" bIns="13500" anchor="ctr" anchorCtr="0">
            <a:normAutofit/>
          </a:bodyPr>
          <a:lstStyle>
            <a:lvl1pPr marL="457200" lvl="0" indent="-304800" algn="l">
              <a:lnSpc>
                <a:spcPct val="110000"/>
              </a:lnSpc>
              <a:spcBef>
                <a:spcPts val="0"/>
              </a:spcBef>
              <a:spcAft>
                <a:spcPts val="0"/>
              </a:spcAft>
              <a:buClr>
                <a:schemeClr val="lt1"/>
              </a:buClr>
              <a:buSzPts val="1200"/>
              <a:buChar char="●"/>
              <a:defRPr sz="1200">
                <a:solidFill>
                  <a:schemeClr val="lt1"/>
                </a:solidFill>
              </a:defRPr>
            </a:lvl1pPr>
            <a:lvl2pPr marL="914400" lvl="1" indent="-317500" algn="l">
              <a:lnSpc>
                <a:spcPct val="110000"/>
              </a:lnSpc>
              <a:spcBef>
                <a:spcPts val="1200"/>
              </a:spcBef>
              <a:spcAft>
                <a:spcPts val="0"/>
              </a:spcAft>
              <a:buClr>
                <a:schemeClr val="dk2"/>
              </a:buClr>
              <a:buSzPts val="1400"/>
              <a:buChar char="○"/>
              <a:defRPr/>
            </a:lvl2pPr>
            <a:lvl3pPr marL="1371600" lvl="2" indent="-317500" algn="l">
              <a:lnSpc>
                <a:spcPct val="110000"/>
              </a:lnSpc>
              <a:spcBef>
                <a:spcPts val="1200"/>
              </a:spcBef>
              <a:spcAft>
                <a:spcPts val="0"/>
              </a:spcAft>
              <a:buClr>
                <a:schemeClr val="dk2"/>
              </a:buClr>
              <a:buSzPts val="1400"/>
              <a:buChar char="■"/>
              <a:defRPr/>
            </a:lvl3pPr>
            <a:lvl4pPr marL="1828800" lvl="3" indent="-317500" algn="l">
              <a:lnSpc>
                <a:spcPct val="110000"/>
              </a:lnSpc>
              <a:spcBef>
                <a:spcPts val="1200"/>
              </a:spcBef>
              <a:spcAft>
                <a:spcPts val="0"/>
              </a:spcAft>
              <a:buClr>
                <a:schemeClr val="dk2"/>
              </a:buClr>
              <a:buSzPts val="1400"/>
              <a:buChar char="●"/>
              <a:defRPr/>
            </a:lvl4pPr>
            <a:lvl5pPr marL="2286000" lvl="4" indent="-317500" algn="l">
              <a:lnSpc>
                <a:spcPct val="110000"/>
              </a:lnSpc>
              <a:spcBef>
                <a:spcPts val="1200"/>
              </a:spcBef>
              <a:spcAft>
                <a:spcPts val="0"/>
              </a:spcAft>
              <a:buClr>
                <a:schemeClr val="dk2"/>
              </a:buClr>
              <a:buSzPts val="1400"/>
              <a:buChar char="○"/>
              <a:defRPr/>
            </a:lvl5pPr>
            <a:lvl6pPr marL="2743200" lvl="5" indent="-317500" algn="l">
              <a:lnSpc>
                <a:spcPct val="90000"/>
              </a:lnSpc>
              <a:spcBef>
                <a:spcPts val="1200"/>
              </a:spcBef>
              <a:spcAft>
                <a:spcPts val="0"/>
              </a:spcAft>
              <a:buClr>
                <a:schemeClr val="dk2"/>
              </a:buClr>
              <a:buSzPts val="1400"/>
              <a:buChar char="■"/>
              <a:defRPr/>
            </a:lvl6pPr>
            <a:lvl7pPr marL="3200400" lvl="6" indent="-317500" algn="l">
              <a:lnSpc>
                <a:spcPct val="90000"/>
              </a:lnSpc>
              <a:spcBef>
                <a:spcPts val="1200"/>
              </a:spcBef>
              <a:spcAft>
                <a:spcPts val="0"/>
              </a:spcAft>
              <a:buClr>
                <a:schemeClr val="dk1"/>
              </a:buClr>
              <a:buSzPts val="1400"/>
              <a:buChar char="●"/>
              <a:defRPr/>
            </a:lvl7pPr>
            <a:lvl8pPr marL="3657600" lvl="7" indent="-317500" algn="l">
              <a:lnSpc>
                <a:spcPct val="90000"/>
              </a:lnSpc>
              <a:spcBef>
                <a:spcPts val="1200"/>
              </a:spcBef>
              <a:spcAft>
                <a:spcPts val="0"/>
              </a:spcAft>
              <a:buClr>
                <a:schemeClr val="dk1"/>
              </a:buClr>
              <a:buSzPts val="1400"/>
              <a:buChar char="○"/>
              <a:defRPr/>
            </a:lvl8pPr>
            <a:lvl9pPr marL="4114800" lvl="8" indent="-317500" algn="l">
              <a:lnSpc>
                <a:spcPct val="90000"/>
              </a:lnSpc>
              <a:spcBef>
                <a:spcPts val="1200"/>
              </a:spcBef>
              <a:spcAft>
                <a:spcPts val="1200"/>
              </a:spcAft>
              <a:buClr>
                <a:schemeClr val="dk1"/>
              </a:buClr>
              <a:buSzPts val="1400"/>
              <a:buChar char="■"/>
              <a:defRPr/>
            </a:lvl9pPr>
          </a:lstStyle>
          <a:p>
            <a:endParaRPr/>
          </a:p>
        </p:txBody>
      </p:sp>
      <p:sp>
        <p:nvSpPr>
          <p:cNvPr id="71" name="Google Shape;71;p35"/>
          <p:cNvSpPr txBox="1">
            <a:spLocks noGrp="1"/>
          </p:cNvSpPr>
          <p:nvPr>
            <p:ph type="title"/>
          </p:nvPr>
        </p:nvSpPr>
        <p:spPr>
          <a:xfrm>
            <a:off x="1141811" y="1009800"/>
            <a:ext cx="3830100" cy="385800"/>
          </a:xfrm>
          <a:prstGeom prst="rect">
            <a:avLst/>
          </a:prstGeom>
          <a:noFill/>
          <a:ln>
            <a:noFill/>
          </a:ln>
        </p:spPr>
        <p:txBody>
          <a:bodyPr spcFirstLastPara="1" wrap="square" lIns="0" tIns="0" rIns="0" bIns="135000" anchor="t" anchorCtr="0">
            <a:spAutoFit/>
          </a:bodyPr>
          <a:lstStyle>
            <a:lvl1pPr lvl="0" algn="l">
              <a:lnSpc>
                <a:spcPct val="90000"/>
              </a:lnSpc>
              <a:spcBef>
                <a:spcPts val="0"/>
              </a:spcBef>
              <a:spcAft>
                <a:spcPts val="0"/>
              </a:spcAft>
              <a:buClr>
                <a:schemeClr val="accent3"/>
              </a:buClr>
              <a:buSzPts val="1800"/>
              <a:buFont typeface="Arial"/>
              <a:buNone/>
              <a:defRPr sz="1800">
                <a:solidFill>
                  <a:schemeClr val="accent3"/>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2" name="Google Shape;72;p35"/>
          <p:cNvSpPr txBox="1">
            <a:spLocks noGrp="1"/>
          </p:cNvSpPr>
          <p:nvPr>
            <p:ph type="body" idx="3"/>
          </p:nvPr>
        </p:nvSpPr>
        <p:spPr>
          <a:xfrm>
            <a:off x="1141810" y="1395413"/>
            <a:ext cx="3830100" cy="3024300"/>
          </a:xfrm>
          <a:prstGeom prst="rect">
            <a:avLst/>
          </a:prstGeom>
          <a:noFill/>
          <a:ln>
            <a:noFill/>
          </a:ln>
        </p:spPr>
        <p:txBody>
          <a:bodyPr spcFirstLastPara="1" wrap="square" lIns="0" tIns="0" rIns="0" bIns="0" anchor="t" anchorCtr="0">
            <a:normAutofit/>
          </a:bodyPr>
          <a:lstStyle>
            <a:lvl1pPr marL="457200" lvl="0" indent="-317500" algn="l">
              <a:lnSpc>
                <a:spcPct val="110000"/>
              </a:lnSpc>
              <a:spcBef>
                <a:spcPts val="0"/>
              </a:spcBef>
              <a:spcAft>
                <a:spcPts val="0"/>
              </a:spcAft>
              <a:buClr>
                <a:schemeClr val="dk2"/>
              </a:buClr>
              <a:buSzPts val="1400"/>
              <a:buChar char="●"/>
              <a:defRPr/>
            </a:lvl1pPr>
            <a:lvl2pPr marL="914400" lvl="1" indent="-317500" algn="l">
              <a:lnSpc>
                <a:spcPct val="110000"/>
              </a:lnSpc>
              <a:spcBef>
                <a:spcPts val="1200"/>
              </a:spcBef>
              <a:spcAft>
                <a:spcPts val="0"/>
              </a:spcAft>
              <a:buClr>
                <a:schemeClr val="dk2"/>
              </a:buClr>
              <a:buSzPts val="1400"/>
              <a:buChar char="○"/>
              <a:defRPr/>
            </a:lvl2pPr>
            <a:lvl3pPr marL="1371600" lvl="2" indent="-317500" algn="l">
              <a:lnSpc>
                <a:spcPct val="110000"/>
              </a:lnSpc>
              <a:spcBef>
                <a:spcPts val="1200"/>
              </a:spcBef>
              <a:spcAft>
                <a:spcPts val="0"/>
              </a:spcAft>
              <a:buClr>
                <a:schemeClr val="dk2"/>
              </a:buClr>
              <a:buSzPts val="1400"/>
              <a:buChar char="■"/>
              <a:defRPr/>
            </a:lvl3pPr>
            <a:lvl4pPr marL="1828800" lvl="3" indent="-317500" algn="l">
              <a:lnSpc>
                <a:spcPct val="110000"/>
              </a:lnSpc>
              <a:spcBef>
                <a:spcPts val="1200"/>
              </a:spcBef>
              <a:spcAft>
                <a:spcPts val="0"/>
              </a:spcAft>
              <a:buClr>
                <a:schemeClr val="dk2"/>
              </a:buClr>
              <a:buSzPts val="1400"/>
              <a:buChar char="●"/>
              <a:defRPr/>
            </a:lvl4pPr>
            <a:lvl5pPr marL="2286000" lvl="4" indent="-317500" algn="l">
              <a:lnSpc>
                <a:spcPct val="110000"/>
              </a:lnSpc>
              <a:spcBef>
                <a:spcPts val="1200"/>
              </a:spcBef>
              <a:spcAft>
                <a:spcPts val="0"/>
              </a:spcAft>
              <a:buClr>
                <a:schemeClr val="dk2"/>
              </a:buClr>
              <a:buSzPts val="1400"/>
              <a:buChar char="○"/>
              <a:defRPr/>
            </a:lvl5pPr>
            <a:lvl6pPr marL="2743200" lvl="5" indent="-317500" algn="l">
              <a:lnSpc>
                <a:spcPct val="90000"/>
              </a:lnSpc>
              <a:spcBef>
                <a:spcPts val="1200"/>
              </a:spcBef>
              <a:spcAft>
                <a:spcPts val="0"/>
              </a:spcAft>
              <a:buClr>
                <a:schemeClr val="dk2"/>
              </a:buClr>
              <a:buSzPts val="1400"/>
              <a:buChar char="■"/>
              <a:defRPr/>
            </a:lvl6pPr>
            <a:lvl7pPr marL="3200400" lvl="6" indent="-317500" algn="l">
              <a:lnSpc>
                <a:spcPct val="90000"/>
              </a:lnSpc>
              <a:spcBef>
                <a:spcPts val="1200"/>
              </a:spcBef>
              <a:spcAft>
                <a:spcPts val="0"/>
              </a:spcAft>
              <a:buClr>
                <a:schemeClr val="dk1"/>
              </a:buClr>
              <a:buSzPts val="1400"/>
              <a:buChar char="●"/>
              <a:defRPr/>
            </a:lvl7pPr>
            <a:lvl8pPr marL="3657600" lvl="7" indent="-317500" algn="l">
              <a:lnSpc>
                <a:spcPct val="90000"/>
              </a:lnSpc>
              <a:spcBef>
                <a:spcPts val="1200"/>
              </a:spcBef>
              <a:spcAft>
                <a:spcPts val="0"/>
              </a:spcAft>
              <a:buClr>
                <a:schemeClr val="dk1"/>
              </a:buClr>
              <a:buSzPts val="1400"/>
              <a:buChar char="○"/>
              <a:defRPr/>
            </a:lvl8pPr>
            <a:lvl9pPr marL="4114800" lvl="8" indent="-317500" algn="l">
              <a:lnSpc>
                <a:spcPct val="9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7"/>
        <p:cNvGrpSpPr/>
        <p:nvPr/>
      </p:nvGrpSpPr>
      <p:grpSpPr>
        <a:xfrm>
          <a:off x="0" y="0"/>
          <a:ext cx="0" cy="0"/>
          <a:chOff x="0" y="0"/>
          <a:chExt cx="0" cy="0"/>
        </a:xfrm>
      </p:grpSpPr>
      <p:sp>
        <p:nvSpPr>
          <p:cNvPr id="78" name="Google Shape;78;g1f883fe44a7_0_8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79" name="Google Shape;79;g1f883fe44a7_0_8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80" name="Google Shape;80;g1f883fe44a7_0_8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1"/>
        <p:cNvGrpSpPr/>
        <p:nvPr/>
      </p:nvGrpSpPr>
      <p:grpSpPr>
        <a:xfrm>
          <a:off x="0" y="0"/>
          <a:ext cx="0" cy="0"/>
          <a:chOff x="0" y="0"/>
          <a:chExt cx="0" cy="0"/>
        </a:xfrm>
      </p:grpSpPr>
      <p:sp>
        <p:nvSpPr>
          <p:cNvPr id="82" name="Google Shape;82;g1f883fe44a7_0_92"/>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3" name="Google Shape;83;g1f883fe44a7_0_9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sp>
        <p:nvSpPr>
          <p:cNvPr id="85" name="Google Shape;85;g1f883fe44a7_0_9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6" name="Google Shape;86;g1f883fe44a7_0_9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87" name="Google Shape;87;g1f883fe44a7_0_9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88"/>
        <p:cNvGrpSpPr/>
        <p:nvPr/>
      </p:nvGrpSpPr>
      <p:grpSpPr>
        <a:xfrm>
          <a:off x="0" y="0"/>
          <a:ext cx="0" cy="0"/>
          <a:chOff x="0" y="0"/>
          <a:chExt cx="0" cy="0"/>
        </a:xfrm>
      </p:grpSpPr>
      <p:sp>
        <p:nvSpPr>
          <p:cNvPr id="89" name="Google Shape;89;g1f883fe44a7_0_9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0" name="Google Shape;90;g1f883fe44a7_0_99"/>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91" name="Google Shape;91;g1f883fe44a7_0_99"/>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92" name="Google Shape;92;g1f883fe44a7_0_9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3"/>
        <p:cNvGrpSpPr/>
        <p:nvPr/>
      </p:nvGrpSpPr>
      <p:grpSpPr>
        <a:xfrm>
          <a:off x="0" y="0"/>
          <a:ext cx="0" cy="0"/>
          <a:chOff x="0" y="0"/>
          <a:chExt cx="0" cy="0"/>
        </a:xfrm>
      </p:grpSpPr>
      <p:sp>
        <p:nvSpPr>
          <p:cNvPr id="94" name="Google Shape;94;g1f883fe44a7_0_10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5" name="Google Shape;95;g1f883fe44a7_0_10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96"/>
        <p:cNvGrpSpPr/>
        <p:nvPr/>
      </p:nvGrpSpPr>
      <p:grpSpPr>
        <a:xfrm>
          <a:off x="0" y="0"/>
          <a:ext cx="0" cy="0"/>
          <a:chOff x="0" y="0"/>
          <a:chExt cx="0" cy="0"/>
        </a:xfrm>
      </p:grpSpPr>
      <p:sp>
        <p:nvSpPr>
          <p:cNvPr id="97" name="Google Shape;97;g1f883fe44a7_0_10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98" name="Google Shape;98;g1f883fe44a7_0_10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99" name="Google Shape;99;g1f883fe44a7_0_10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00"/>
        <p:cNvGrpSpPr/>
        <p:nvPr/>
      </p:nvGrpSpPr>
      <p:grpSpPr>
        <a:xfrm>
          <a:off x="0" y="0"/>
          <a:ext cx="0" cy="0"/>
          <a:chOff x="0" y="0"/>
          <a:chExt cx="0" cy="0"/>
        </a:xfrm>
      </p:grpSpPr>
      <p:sp>
        <p:nvSpPr>
          <p:cNvPr id="101" name="Google Shape;101;g1f883fe44a7_0_111"/>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02" name="Google Shape;102;g1f883fe44a7_0_1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03"/>
        <p:cNvGrpSpPr/>
        <p:nvPr/>
      </p:nvGrpSpPr>
      <p:grpSpPr>
        <a:xfrm>
          <a:off x="0" y="0"/>
          <a:ext cx="0" cy="0"/>
          <a:chOff x="0" y="0"/>
          <a:chExt cx="0" cy="0"/>
        </a:xfrm>
      </p:grpSpPr>
      <p:sp>
        <p:nvSpPr>
          <p:cNvPr id="104" name="Google Shape;104;g1f883fe44a7_0_114"/>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g1f883fe44a7_0_114"/>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06" name="Google Shape;106;g1f883fe44a7_0_114"/>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07" name="Google Shape;107;g1f883fe44a7_0_114"/>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08" name="Google Shape;108;g1f883fe44a7_0_1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09"/>
        <p:cNvGrpSpPr/>
        <p:nvPr/>
      </p:nvGrpSpPr>
      <p:grpSpPr>
        <a:xfrm>
          <a:off x="0" y="0"/>
          <a:ext cx="0" cy="0"/>
          <a:chOff x="0" y="0"/>
          <a:chExt cx="0" cy="0"/>
        </a:xfrm>
      </p:grpSpPr>
      <p:sp>
        <p:nvSpPr>
          <p:cNvPr id="110" name="Google Shape;110;g1f883fe44a7_0_12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111" name="Google Shape;111;g1f883fe44a7_0_1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12"/>
        <p:cNvGrpSpPr/>
        <p:nvPr/>
      </p:nvGrpSpPr>
      <p:grpSpPr>
        <a:xfrm>
          <a:off x="0" y="0"/>
          <a:ext cx="0" cy="0"/>
          <a:chOff x="0" y="0"/>
          <a:chExt cx="0" cy="0"/>
        </a:xfrm>
      </p:grpSpPr>
      <p:sp>
        <p:nvSpPr>
          <p:cNvPr id="113" name="Google Shape;113;g1f883fe44a7_0_1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4" name="Google Shape;114;g1f883fe44a7_0_1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115" name="Google Shape;115;g1f883fe44a7_0_1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6"/>
        <p:cNvGrpSpPr/>
        <p:nvPr/>
      </p:nvGrpSpPr>
      <p:grpSpPr>
        <a:xfrm>
          <a:off x="0" y="0"/>
          <a:ext cx="0" cy="0"/>
          <a:chOff x="0" y="0"/>
          <a:chExt cx="0" cy="0"/>
        </a:xfrm>
      </p:grpSpPr>
      <p:sp>
        <p:nvSpPr>
          <p:cNvPr id="117" name="Google Shape;117;g1f883fe44a7_0_1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el en object" type="obj">
  <p:cSld name="OBJECT">
    <p:spTree>
      <p:nvGrpSpPr>
        <p:cNvPr id="1" name="Shape 118"/>
        <p:cNvGrpSpPr/>
        <p:nvPr/>
      </p:nvGrpSpPr>
      <p:grpSpPr>
        <a:xfrm>
          <a:off x="0" y="0"/>
          <a:ext cx="0" cy="0"/>
          <a:chOff x="0" y="0"/>
          <a:chExt cx="0" cy="0"/>
        </a:xfrm>
      </p:grpSpPr>
      <p:sp>
        <p:nvSpPr>
          <p:cNvPr id="119" name="Google Shape;119;g1f883fe44a7_0_129"/>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1"/>
              </a:buClr>
              <a:buSzPts val="1400"/>
              <a:buNone/>
              <a:defRPr sz="1100"/>
            </a:lvl1pPr>
            <a:lvl2pPr lvl="1" rtl="0">
              <a:spcBef>
                <a:spcPts val="0"/>
              </a:spcBef>
              <a:spcAft>
                <a:spcPts val="0"/>
              </a:spcAft>
              <a:buSzPts val="1100"/>
              <a:buNone/>
              <a:defRPr sz="1100"/>
            </a:lvl2pPr>
            <a:lvl3pPr lvl="2" rtl="0">
              <a:spcBef>
                <a:spcPts val="0"/>
              </a:spcBef>
              <a:spcAft>
                <a:spcPts val="0"/>
              </a:spcAft>
              <a:buSzPts val="1100"/>
              <a:buNone/>
              <a:defRPr sz="1100"/>
            </a:lvl3pPr>
            <a:lvl4pPr lvl="3" rtl="0">
              <a:spcBef>
                <a:spcPts val="0"/>
              </a:spcBef>
              <a:spcAft>
                <a:spcPts val="0"/>
              </a:spcAft>
              <a:buSzPts val="1100"/>
              <a:buNone/>
              <a:defRPr sz="1100"/>
            </a:lvl4pPr>
            <a:lvl5pPr lvl="4" rtl="0">
              <a:spcBef>
                <a:spcPts val="0"/>
              </a:spcBef>
              <a:spcAft>
                <a:spcPts val="0"/>
              </a:spcAft>
              <a:buSzPts val="1100"/>
              <a:buNone/>
              <a:defRPr sz="1100"/>
            </a:lvl5pPr>
            <a:lvl6pPr lvl="5" rtl="0">
              <a:spcBef>
                <a:spcPts val="0"/>
              </a:spcBef>
              <a:spcAft>
                <a:spcPts val="0"/>
              </a:spcAft>
              <a:buSzPts val="1100"/>
              <a:buNone/>
              <a:defRPr sz="1100"/>
            </a:lvl6pPr>
            <a:lvl7pPr lvl="6" rtl="0">
              <a:spcBef>
                <a:spcPts val="0"/>
              </a:spcBef>
              <a:spcAft>
                <a:spcPts val="0"/>
              </a:spcAft>
              <a:buSzPts val="1100"/>
              <a:buNone/>
              <a:defRPr sz="1100"/>
            </a:lvl7pPr>
            <a:lvl8pPr lvl="7" rtl="0">
              <a:spcBef>
                <a:spcPts val="0"/>
              </a:spcBef>
              <a:spcAft>
                <a:spcPts val="0"/>
              </a:spcAft>
              <a:buSzPts val="1100"/>
              <a:buNone/>
              <a:defRPr sz="1100"/>
            </a:lvl8pPr>
            <a:lvl9pPr lvl="8" rtl="0">
              <a:spcBef>
                <a:spcPts val="0"/>
              </a:spcBef>
              <a:spcAft>
                <a:spcPts val="0"/>
              </a:spcAft>
              <a:buSzPts val="1100"/>
              <a:buNone/>
              <a:defRPr sz="1100"/>
            </a:lvl9pPr>
          </a:lstStyle>
          <a:p>
            <a:endParaRPr/>
          </a:p>
        </p:txBody>
      </p:sp>
      <p:sp>
        <p:nvSpPr>
          <p:cNvPr id="120" name="Google Shape;120;g1f883fe44a7_0_129"/>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rtl="0">
              <a:lnSpc>
                <a:spcPct val="90000"/>
              </a:lnSpc>
              <a:spcBef>
                <a:spcPts val="800"/>
              </a:spcBef>
              <a:spcAft>
                <a:spcPts val="0"/>
              </a:spcAft>
              <a:buClr>
                <a:schemeClr val="dk1"/>
              </a:buClr>
              <a:buSzPts val="1400"/>
              <a:buChar char="●"/>
              <a:defRPr sz="1100"/>
            </a:lvl1pPr>
            <a:lvl2pPr marL="914400" lvl="1" indent="-317500" algn="l" rtl="0">
              <a:lnSpc>
                <a:spcPct val="90000"/>
              </a:lnSpc>
              <a:spcBef>
                <a:spcPts val="1200"/>
              </a:spcBef>
              <a:spcAft>
                <a:spcPts val="0"/>
              </a:spcAft>
              <a:buClr>
                <a:schemeClr val="dk1"/>
              </a:buClr>
              <a:buSzPts val="1400"/>
              <a:buChar char="○"/>
              <a:defRPr sz="1100"/>
            </a:lvl2pPr>
            <a:lvl3pPr marL="1371600" lvl="2" indent="-317500" algn="l" rtl="0">
              <a:lnSpc>
                <a:spcPct val="90000"/>
              </a:lnSpc>
              <a:spcBef>
                <a:spcPts val="1200"/>
              </a:spcBef>
              <a:spcAft>
                <a:spcPts val="0"/>
              </a:spcAft>
              <a:buClr>
                <a:schemeClr val="dk1"/>
              </a:buClr>
              <a:buSzPts val="1400"/>
              <a:buChar char="■"/>
              <a:defRPr sz="1100"/>
            </a:lvl3pPr>
            <a:lvl4pPr marL="1828800" lvl="3" indent="-317500" algn="l" rtl="0">
              <a:lnSpc>
                <a:spcPct val="90000"/>
              </a:lnSpc>
              <a:spcBef>
                <a:spcPts val="1200"/>
              </a:spcBef>
              <a:spcAft>
                <a:spcPts val="0"/>
              </a:spcAft>
              <a:buClr>
                <a:schemeClr val="dk1"/>
              </a:buClr>
              <a:buSzPts val="1400"/>
              <a:buChar char="●"/>
              <a:defRPr sz="1100"/>
            </a:lvl4pPr>
            <a:lvl5pPr marL="2286000" lvl="4" indent="-317500" algn="l" rtl="0">
              <a:lnSpc>
                <a:spcPct val="90000"/>
              </a:lnSpc>
              <a:spcBef>
                <a:spcPts val="1200"/>
              </a:spcBef>
              <a:spcAft>
                <a:spcPts val="0"/>
              </a:spcAft>
              <a:buClr>
                <a:schemeClr val="dk1"/>
              </a:buClr>
              <a:buSzPts val="1400"/>
              <a:buChar char="○"/>
              <a:defRPr sz="1100"/>
            </a:lvl5pPr>
            <a:lvl6pPr marL="2743200" lvl="5" indent="-317500" algn="l" rtl="0">
              <a:lnSpc>
                <a:spcPct val="90000"/>
              </a:lnSpc>
              <a:spcBef>
                <a:spcPts val="1200"/>
              </a:spcBef>
              <a:spcAft>
                <a:spcPts val="0"/>
              </a:spcAft>
              <a:buClr>
                <a:schemeClr val="dk1"/>
              </a:buClr>
              <a:buSzPts val="1400"/>
              <a:buChar char="■"/>
              <a:defRPr sz="1100"/>
            </a:lvl6pPr>
            <a:lvl7pPr marL="3200400" lvl="6" indent="-317500" algn="l" rtl="0">
              <a:lnSpc>
                <a:spcPct val="90000"/>
              </a:lnSpc>
              <a:spcBef>
                <a:spcPts val="1200"/>
              </a:spcBef>
              <a:spcAft>
                <a:spcPts val="0"/>
              </a:spcAft>
              <a:buClr>
                <a:schemeClr val="dk1"/>
              </a:buClr>
              <a:buSzPts val="1400"/>
              <a:buChar char="●"/>
              <a:defRPr sz="1100"/>
            </a:lvl7pPr>
            <a:lvl8pPr marL="3657600" lvl="7" indent="-317500" algn="l" rtl="0">
              <a:lnSpc>
                <a:spcPct val="90000"/>
              </a:lnSpc>
              <a:spcBef>
                <a:spcPts val="1200"/>
              </a:spcBef>
              <a:spcAft>
                <a:spcPts val="0"/>
              </a:spcAft>
              <a:buClr>
                <a:schemeClr val="dk1"/>
              </a:buClr>
              <a:buSzPts val="1400"/>
              <a:buChar char="○"/>
              <a:defRPr sz="1100"/>
            </a:lvl8pPr>
            <a:lvl9pPr marL="4114800" lvl="8" indent="-317500" algn="l" rtl="0">
              <a:lnSpc>
                <a:spcPct val="90000"/>
              </a:lnSpc>
              <a:spcBef>
                <a:spcPts val="1200"/>
              </a:spcBef>
              <a:spcAft>
                <a:spcPts val="1200"/>
              </a:spcAft>
              <a:buClr>
                <a:schemeClr val="dk1"/>
              </a:buClr>
              <a:buSzPts val="1400"/>
              <a:buChar char="■"/>
              <a:defRPr sz="1100"/>
            </a:lvl9pPr>
          </a:lstStyle>
          <a:p>
            <a:endParaRPr/>
          </a:p>
        </p:txBody>
      </p:sp>
      <p:sp>
        <p:nvSpPr>
          <p:cNvPr id="121" name="Google Shape;121;g1f883fe44a7_0_129"/>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122" name="Google Shape;122;g1f883fe44a7_0_129"/>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123" name="Google Shape;123;g1f883fe44a7_0_129"/>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rmAutofit/>
          </a:bodyPr>
          <a:lstStyle>
            <a:lvl1pPr marL="0" lvl="0" indent="0" algn="r" rtl="0">
              <a:spcBef>
                <a:spcPts val="0"/>
              </a:spcBef>
              <a:buNone/>
              <a:defRPr sz="1100"/>
            </a:lvl1pPr>
            <a:lvl2pPr marL="0" lvl="1" indent="0" algn="r" rtl="0">
              <a:spcBef>
                <a:spcPts val="0"/>
              </a:spcBef>
              <a:buNone/>
              <a:defRPr sz="1100"/>
            </a:lvl2pPr>
            <a:lvl3pPr marL="0" lvl="2" indent="0" algn="r" rtl="0">
              <a:spcBef>
                <a:spcPts val="0"/>
              </a:spcBef>
              <a:buNone/>
              <a:defRPr sz="1100"/>
            </a:lvl3pPr>
            <a:lvl4pPr marL="0" lvl="3" indent="0" algn="r" rtl="0">
              <a:spcBef>
                <a:spcPts val="0"/>
              </a:spcBef>
              <a:buNone/>
              <a:defRPr sz="1100"/>
            </a:lvl4pPr>
            <a:lvl5pPr marL="0" lvl="4" indent="0" algn="r" rtl="0">
              <a:spcBef>
                <a:spcPts val="0"/>
              </a:spcBef>
              <a:buNone/>
              <a:defRPr sz="1100"/>
            </a:lvl5pPr>
            <a:lvl6pPr marL="0" lvl="5" indent="0" algn="r" rtl="0">
              <a:spcBef>
                <a:spcPts val="0"/>
              </a:spcBef>
              <a:buNone/>
              <a:defRPr sz="1100"/>
            </a:lvl6pPr>
            <a:lvl7pPr marL="0" lvl="6" indent="0" algn="r" rtl="0">
              <a:spcBef>
                <a:spcPts val="0"/>
              </a:spcBef>
              <a:buNone/>
              <a:defRPr sz="1100"/>
            </a:lvl7pPr>
            <a:lvl8pPr marL="0" lvl="7" indent="0" algn="r" rtl="0">
              <a:spcBef>
                <a:spcPts val="0"/>
              </a:spcBef>
              <a:buNone/>
              <a:defRPr sz="1100"/>
            </a:lvl8pPr>
            <a:lvl9pPr marL="0" lvl="8" indent="0" algn="r" rtl="0">
              <a:spcBef>
                <a:spcPts val="0"/>
              </a:spcBef>
              <a:buNone/>
              <a:defRPr sz="1100"/>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ekstslide_paars">
  <p:cSld name="tekstslide_paars">
    <p:spTree>
      <p:nvGrpSpPr>
        <p:cNvPr id="1" name="Shape 124"/>
        <p:cNvGrpSpPr/>
        <p:nvPr/>
      </p:nvGrpSpPr>
      <p:grpSpPr>
        <a:xfrm>
          <a:off x="0" y="0"/>
          <a:ext cx="0" cy="0"/>
          <a:chOff x="0" y="0"/>
          <a:chExt cx="0" cy="0"/>
        </a:xfrm>
      </p:grpSpPr>
      <p:pic>
        <p:nvPicPr>
          <p:cNvPr id="125" name="Google Shape;125;g1f883fe44a7_0_135"/>
          <p:cNvPicPr preferRelativeResize="0"/>
          <p:nvPr/>
        </p:nvPicPr>
        <p:blipFill rotWithShape="1">
          <a:blip r:embed="rId2">
            <a:alphaModFix/>
          </a:blip>
          <a:srcRect/>
          <a:stretch/>
        </p:blipFill>
        <p:spPr>
          <a:xfrm>
            <a:off x="4662095" y="-280800"/>
            <a:ext cx="4481906" cy="1225801"/>
          </a:xfrm>
          <a:prstGeom prst="rect">
            <a:avLst/>
          </a:prstGeom>
          <a:noFill/>
          <a:ln>
            <a:noFill/>
          </a:ln>
        </p:spPr>
      </p:pic>
      <p:sp>
        <p:nvSpPr>
          <p:cNvPr id="126" name="Google Shape;126;g1f883fe44a7_0_135"/>
          <p:cNvSpPr txBox="1">
            <a:spLocks noGrp="1"/>
          </p:cNvSpPr>
          <p:nvPr>
            <p:ph type="ftr" idx="11"/>
          </p:nvPr>
        </p:nvSpPr>
        <p:spPr>
          <a:xfrm>
            <a:off x="645010" y="4584600"/>
            <a:ext cx="3203700" cy="558900"/>
          </a:xfrm>
          <a:prstGeom prst="rect">
            <a:avLst/>
          </a:prstGeom>
          <a:noFill/>
          <a:ln>
            <a:noFill/>
          </a:ln>
        </p:spPr>
        <p:txBody>
          <a:bodyPr spcFirstLastPara="1" wrap="square" lIns="0" tIns="0" rIns="0" bIns="0" anchor="t" anchorCtr="0">
            <a:noAutofit/>
          </a:bodyPr>
          <a:lstStyle>
            <a:lvl1pPr lvl="0" algn="l" rtl="0">
              <a:spcBef>
                <a:spcPts val="0"/>
              </a:spcBef>
              <a:spcAft>
                <a:spcPts val="0"/>
              </a:spcAft>
              <a:buClr>
                <a:schemeClr val="dk2"/>
              </a:buClr>
              <a:buSzPts val="1400"/>
              <a:buChar char="●"/>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127" name="Google Shape;127;g1f883fe44a7_0_135"/>
          <p:cNvSpPr txBox="1">
            <a:spLocks noGrp="1"/>
          </p:cNvSpPr>
          <p:nvPr>
            <p:ph type="sldNum" idx="12"/>
          </p:nvPr>
        </p:nvSpPr>
        <p:spPr>
          <a:xfrm>
            <a:off x="456010" y="4584600"/>
            <a:ext cx="189000" cy="558900"/>
          </a:xfrm>
          <a:prstGeom prst="rect">
            <a:avLst/>
          </a:prstGeom>
          <a:noFill/>
          <a:ln>
            <a:noFill/>
          </a:ln>
        </p:spPr>
        <p:txBody>
          <a:bodyPr spcFirstLastPara="1" wrap="square" lIns="0" tIns="0" rIns="0" bIns="0" anchor="t" anchorCtr="0">
            <a:norm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US"/>
              <a:t>‹#›</a:t>
            </a:fld>
            <a:endParaRPr/>
          </a:p>
        </p:txBody>
      </p:sp>
      <p:pic>
        <p:nvPicPr>
          <p:cNvPr id="128" name="Google Shape;128;g1f883fe44a7_0_135"/>
          <p:cNvPicPr preferRelativeResize="0"/>
          <p:nvPr/>
        </p:nvPicPr>
        <p:blipFill rotWithShape="1">
          <a:blip r:embed="rId3">
            <a:alphaModFix/>
          </a:blip>
          <a:srcRect/>
          <a:stretch/>
        </p:blipFill>
        <p:spPr>
          <a:xfrm>
            <a:off x="7998611" y="4424166"/>
            <a:ext cx="688187" cy="253800"/>
          </a:xfrm>
          <a:prstGeom prst="rect">
            <a:avLst/>
          </a:prstGeom>
          <a:noFill/>
          <a:ln>
            <a:noFill/>
          </a:ln>
        </p:spPr>
      </p:pic>
      <p:sp>
        <p:nvSpPr>
          <p:cNvPr id="129" name="Google Shape;129;g1f883fe44a7_0_135"/>
          <p:cNvSpPr>
            <a:spLocks noGrp="1"/>
          </p:cNvSpPr>
          <p:nvPr>
            <p:ph type="body" idx="1"/>
          </p:nvPr>
        </p:nvSpPr>
        <p:spPr>
          <a:xfrm>
            <a:off x="456010" y="457200"/>
            <a:ext cx="2763900" cy="301800"/>
          </a:xfrm>
          <a:prstGeom prst="roundRect">
            <a:avLst>
              <a:gd name="adj" fmla="val 50000"/>
            </a:avLst>
          </a:prstGeom>
          <a:solidFill>
            <a:schemeClr val="accent3"/>
          </a:solidFill>
          <a:ln>
            <a:noFill/>
          </a:ln>
        </p:spPr>
        <p:txBody>
          <a:bodyPr spcFirstLastPara="1" wrap="square" lIns="81000" tIns="13500" rIns="81000" bIns="13500" anchor="ctr" anchorCtr="0">
            <a:normAutofit/>
          </a:bodyPr>
          <a:lstStyle>
            <a:lvl1pPr marL="457200" lvl="0" indent="-304800" algn="l" rtl="0">
              <a:lnSpc>
                <a:spcPct val="110000"/>
              </a:lnSpc>
              <a:spcBef>
                <a:spcPts val="0"/>
              </a:spcBef>
              <a:spcAft>
                <a:spcPts val="0"/>
              </a:spcAft>
              <a:buClr>
                <a:schemeClr val="lt1"/>
              </a:buClr>
              <a:buSzPts val="1200"/>
              <a:buChar char="●"/>
              <a:defRPr sz="1200">
                <a:solidFill>
                  <a:schemeClr val="lt1"/>
                </a:solidFill>
              </a:defRPr>
            </a:lvl1pPr>
            <a:lvl2pPr marL="914400" lvl="1" indent="-317500" algn="l" rtl="0">
              <a:lnSpc>
                <a:spcPct val="110000"/>
              </a:lnSpc>
              <a:spcBef>
                <a:spcPts val="1200"/>
              </a:spcBef>
              <a:spcAft>
                <a:spcPts val="0"/>
              </a:spcAft>
              <a:buClr>
                <a:schemeClr val="dk2"/>
              </a:buClr>
              <a:buSzPts val="1400"/>
              <a:buChar char="○"/>
              <a:defRPr/>
            </a:lvl2pPr>
            <a:lvl3pPr marL="1371600" lvl="2" indent="-317500" algn="l" rtl="0">
              <a:lnSpc>
                <a:spcPct val="110000"/>
              </a:lnSpc>
              <a:spcBef>
                <a:spcPts val="1200"/>
              </a:spcBef>
              <a:spcAft>
                <a:spcPts val="0"/>
              </a:spcAft>
              <a:buClr>
                <a:schemeClr val="dk2"/>
              </a:buClr>
              <a:buSzPts val="1400"/>
              <a:buChar char="■"/>
              <a:defRPr/>
            </a:lvl3pPr>
            <a:lvl4pPr marL="1828800" lvl="3" indent="-317500" algn="l" rtl="0">
              <a:lnSpc>
                <a:spcPct val="110000"/>
              </a:lnSpc>
              <a:spcBef>
                <a:spcPts val="1200"/>
              </a:spcBef>
              <a:spcAft>
                <a:spcPts val="0"/>
              </a:spcAft>
              <a:buClr>
                <a:schemeClr val="dk2"/>
              </a:buClr>
              <a:buSzPts val="1400"/>
              <a:buChar char="●"/>
              <a:defRPr/>
            </a:lvl4pPr>
            <a:lvl5pPr marL="2286000" lvl="4" indent="-317500" algn="l" rtl="0">
              <a:lnSpc>
                <a:spcPct val="11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2"/>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130" name="Google Shape;130;g1f883fe44a7_0_135"/>
          <p:cNvSpPr txBox="1">
            <a:spLocks noGrp="1"/>
          </p:cNvSpPr>
          <p:nvPr>
            <p:ph type="title"/>
          </p:nvPr>
        </p:nvSpPr>
        <p:spPr>
          <a:xfrm>
            <a:off x="1141810" y="1010041"/>
            <a:ext cx="7542000" cy="385800"/>
          </a:xfrm>
          <a:prstGeom prst="rect">
            <a:avLst/>
          </a:prstGeom>
          <a:noFill/>
          <a:ln>
            <a:noFill/>
          </a:ln>
        </p:spPr>
        <p:txBody>
          <a:bodyPr spcFirstLastPara="1" wrap="square" lIns="0" tIns="0" rIns="0" bIns="135000" anchor="t" anchorCtr="0">
            <a:spAutoFit/>
          </a:bodyPr>
          <a:lstStyle>
            <a:lvl1pPr lvl="0" algn="l" rtl="0">
              <a:lnSpc>
                <a:spcPct val="90000"/>
              </a:lnSpc>
              <a:spcBef>
                <a:spcPts val="0"/>
              </a:spcBef>
              <a:spcAft>
                <a:spcPts val="0"/>
              </a:spcAft>
              <a:buClr>
                <a:schemeClr val="accent3"/>
              </a:buClr>
              <a:buSzPts val="1800"/>
              <a:buFont typeface="Arial"/>
              <a:buNone/>
              <a:defRPr sz="1800">
                <a:solidFill>
                  <a:schemeClr val="accent3"/>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1" name="Google Shape;131;g1f883fe44a7_0_135"/>
          <p:cNvSpPr txBox="1">
            <a:spLocks noGrp="1"/>
          </p:cNvSpPr>
          <p:nvPr>
            <p:ph type="body" idx="2"/>
          </p:nvPr>
        </p:nvSpPr>
        <p:spPr>
          <a:xfrm>
            <a:off x="1141810" y="1395413"/>
            <a:ext cx="7541400" cy="2963400"/>
          </a:xfrm>
          <a:prstGeom prst="rect">
            <a:avLst/>
          </a:prstGeom>
          <a:noFill/>
          <a:ln>
            <a:noFill/>
          </a:ln>
        </p:spPr>
        <p:txBody>
          <a:bodyPr spcFirstLastPara="1" wrap="square" lIns="0" tIns="0" rIns="0" bIns="0" anchor="t" anchorCtr="0">
            <a:normAutofit/>
          </a:bodyPr>
          <a:lstStyle>
            <a:lvl1pPr marL="457200" lvl="0" indent="-317500" algn="l" rtl="0">
              <a:lnSpc>
                <a:spcPct val="110000"/>
              </a:lnSpc>
              <a:spcBef>
                <a:spcPts val="0"/>
              </a:spcBef>
              <a:spcAft>
                <a:spcPts val="0"/>
              </a:spcAft>
              <a:buClr>
                <a:schemeClr val="dk2"/>
              </a:buClr>
              <a:buSzPts val="1400"/>
              <a:buChar char="●"/>
              <a:defRPr/>
            </a:lvl1pPr>
            <a:lvl2pPr marL="914400" lvl="1" indent="-317500" algn="l" rtl="0">
              <a:lnSpc>
                <a:spcPct val="110000"/>
              </a:lnSpc>
              <a:spcBef>
                <a:spcPts val="1200"/>
              </a:spcBef>
              <a:spcAft>
                <a:spcPts val="0"/>
              </a:spcAft>
              <a:buClr>
                <a:schemeClr val="dk2"/>
              </a:buClr>
              <a:buSzPts val="1400"/>
              <a:buChar char="○"/>
              <a:defRPr/>
            </a:lvl2pPr>
            <a:lvl3pPr marL="1371600" lvl="2" indent="-317500" algn="l" rtl="0">
              <a:lnSpc>
                <a:spcPct val="110000"/>
              </a:lnSpc>
              <a:spcBef>
                <a:spcPts val="1200"/>
              </a:spcBef>
              <a:spcAft>
                <a:spcPts val="0"/>
              </a:spcAft>
              <a:buClr>
                <a:schemeClr val="dk2"/>
              </a:buClr>
              <a:buSzPts val="1400"/>
              <a:buChar char="■"/>
              <a:defRPr/>
            </a:lvl3pPr>
            <a:lvl4pPr marL="1828800" lvl="3" indent="-317500" algn="l" rtl="0">
              <a:lnSpc>
                <a:spcPct val="110000"/>
              </a:lnSpc>
              <a:spcBef>
                <a:spcPts val="1200"/>
              </a:spcBef>
              <a:spcAft>
                <a:spcPts val="0"/>
              </a:spcAft>
              <a:buClr>
                <a:schemeClr val="dk2"/>
              </a:buClr>
              <a:buSzPts val="1400"/>
              <a:buChar char="●"/>
              <a:defRPr/>
            </a:lvl4pPr>
            <a:lvl5pPr marL="2286000" lvl="4" indent="-317500" algn="l" rtl="0">
              <a:lnSpc>
                <a:spcPct val="11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2"/>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1_tekst+foto_recht">
  <p:cSld name="1_tekst+foto_recht">
    <p:spTree>
      <p:nvGrpSpPr>
        <p:cNvPr id="1" name="Shape 132"/>
        <p:cNvGrpSpPr/>
        <p:nvPr/>
      </p:nvGrpSpPr>
      <p:grpSpPr>
        <a:xfrm>
          <a:off x="0" y="0"/>
          <a:ext cx="0" cy="0"/>
          <a:chOff x="0" y="0"/>
          <a:chExt cx="0" cy="0"/>
        </a:xfrm>
      </p:grpSpPr>
      <p:pic>
        <p:nvPicPr>
          <p:cNvPr id="133" name="Google Shape;133;g1f883fe44a7_0_143"/>
          <p:cNvPicPr preferRelativeResize="0"/>
          <p:nvPr/>
        </p:nvPicPr>
        <p:blipFill rotWithShape="1">
          <a:blip r:embed="rId2">
            <a:alphaModFix/>
          </a:blip>
          <a:srcRect/>
          <a:stretch/>
        </p:blipFill>
        <p:spPr>
          <a:xfrm>
            <a:off x="2377508" y="4419968"/>
            <a:ext cx="2878492" cy="750600"/>
          </a:xfrm>
          <a:prstGeom prst="rect">
            <a:avLst/>
          </a:prstGeom>
          <a:noFill/>
          <a:ln>
            <a:noFill/>
          </a:ln>
        </p:spPr>
      </p:pic>
      <p:sp>
        <p:nvSpPr>
          <p:cNvPr id="134" name="Google Shape;134;g1f883fe44a7_0_143"/>
          <p:cNvSpPr>
            <a:spLocks noGrp="1"/>
          </p:cNvSpPr>
          <p:nvPr>
            <p:ph type="pic" idx="2"/>
          </p:nvPr>
        </p:nvSpPr>
        <p:spPr>
          <a:xfrm>
            <a:off x="5256000" y="0"/>
            <a:ext cx="3888000" cy="5143500"/>
          </a:xfrm>
          <a:prstGeom prst="rect">
            <a:avLst/>
          </a:prstGeom>
          <a:solidFill>
            <a:srgbClr val="EAEAEA"/>
          </a:solidFill>
          <a:ln>
            <a:noFill/>
          </a:ln>
        </p:spPr>
      </p:sp>
      <p:sp>
        <p:nvSpPr>
          <p:cNvPr id="135" name="Google Shape;135;g1f883fe44a7_0_143"/>
          <p:cNvSpPr txBox="1">
            <a:spLocks noGrp="1"/>
          </p:cNvSpPr>
          <p:nvPr>
            <p:ph type="ftr" idx="11"/>
          </p:nvPr>
        </p:nvSpPr>
        <p:spPr>
          <a:xfrm>
            <a:off x="645010" y="4584600"/>
            <a:ext cx="3203700" cy="558900"/>
          </a:xfrm>
          <a:prstGeom prst="rect">
            <a:avLst/>
          </a:prstGeom>
          <a:noFill/>
          <a:ln>
            <a:noFill/>
          </a:ln>
        </p:spPr>
        <p:txBody>
          <a:bodyPr spcFirstLastPara="1" wrap="square" lIns="0" tIns="0" rIns="0" bIns="0" anchor="t" anchorCtr="0">
            <a:noAutofit/>
          </a:bodyPr>
          <a:lstStyle>
            <a:lvl1pPr lvl="0" algn="l" rtl="0">
              <a:spcBef>
                <a:spcPts val="0"/>
              </a:spcBef>
              <a:spcAft>
                <a:spcPts val="0"/>
              </a:spcAft>
              <a:buClr>
                <a:schemeClr val="dk2"/>
              </a:buClr>
              <a:buSzPts val="1400"/>
              <a:buChar char="●"/>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136" name="Google Shape;136;g1f883fe44a7_0_143"/>
          <p:cNvSpPr txBox="1">
            <a:spLocks noGrp="1"/>
          </p:cNvSpPr>
          <p:nvPr>
            <p:ph type="sldNum" idx="12"/>
          </p:nvPr>
        </p:nvSpPr>
        <p:spPr>
          <a:xfrm>
            <a:off x="456010" y="4584600"/>
            <a:ext cx="189000" cy="558900"/>
          </a:xfrm>
          <a:prstGeom prst="rect">
            <a:avLst/>
          </a:prstGeom>
          <a:noFill/>
          <a:ln>
            <a:noFill/>
          </a:ln>
        </p:spPr>
        <p:txBody>
          <a:bodyPr spcFirstLastPara="1" wrap="square" lIns="0" tIns="0" rIns="0" bIns="0" anchor="t" anchorCtr="0">
            <a:norm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US"/>
              <a:t>‹#›</a:t>
            </a:fld>
            <a:endParaRPr/>
          </a:p>
        </p:txBody>
      </p:sp>
      <p:pic>
        <p:nvPicPr>
          <p:cNvPr id="137" name="Google Shape;137;g1f883fe44a7_0_143"/>
          <p:cNvPicPr preferRelativeResize="0"/>
          <p:nvPr/>
        </p:nvPicPr>
        <p:blipFill rotWithShape="1">
          <a:blip r:embed="rId3">
            <a:alphaModFix/>
          </a:blip>
          <a:srcRect/>
          <a:stretch/>
        </p:blipFill>
        <p:spPr>
          <a:xfrm>
            <a:off x="7998611" y="4424166"/>
            <a:ext cx="688187" cy="253800"/>
          </a:xfrm>
          <a:prstGeom prst="rect">
            <a:avLst/>
          </a:prstGeom>
          <a:noFill/>
          <a:ln>
            <a:noFill/>
          </a:ln>
        </p:spPr>
      </p:pic>
      <p:sp>
        <p:nvSpPr>
          <p:cNvPr id="138" name="Google Shape;138;g1f883fe44a7_0_143"/>
          <p:cNvSpPr>
            <a:spLocks noGrp="1"/>
          </p:cNvSpPr>
          <p:nvPr>
            <p:ph type="body" idx="1"/>
          </p:nvPr>
        </p:nvSpPr>
        <p:spPr>
          <a:xfrm>
            <a:off x="456010" y="457200"/>
            <a:ext cx="2763900" cy="301800"/>
          </a:xfrm>
          <a:prstGeom prst="roundRect">
            <a:avLst>
              <a:gd name="adj" fmla="val 50000"/>
            </a:avLst>
          </a:prstGeom>
          <a:solidFill>
            <a:schemeClr val="accent3"/>
          </a:solidFill>
          <a:ln>
            <a:noFill/>
          </a:ln>
        </p:spPr>
        <p:txBody>
          <a:bodyPr spcFirstLastPara="1" wrap="square" lIns="81000" tIns="13500" rIns="81000" bIns="13500" anchor="ctr" anchorCtr="0">
            <a:normAutofit/>
          </a:bodyPr>
          <a:lstStyle>
            <a:lvl1pPr marL="457200" lvl="0" indent="-304800" algn="l" rtl="0">
              <a:lnSpc>
                <a:spcPct val="110000"/>
              </a:lnSpc>
              <a:spcBef>
                <a:spcPts val="0"/>
              </a:spcBef>
              <a:spcAft>
                <a:spcPts val="0"/>
              </a:spcAft>
              <a:buClr>
                <a:schemeClr val="lt1"/>
              </a:buClr>
              <a:buSzPts val="1200"/>
              <a:buChar char="●"/>
              <a:defRPr sz="1200">
                <a:solidFill>
                  <a:schemeClr val="lt1"/>
                </a:solidFill>
              </a:defRPr>
            </a:lvl1pPr>
            <a:lvl2pPr marL="914400" lvl="1" indent="-317500" algn="l" rtl="0">
              <a:lnSpc>
                <a:spcPct val="110000"/>
              </a:lnSpc>
              <a:spcBef>
                <a:spcPts val="1200"/>
              </a:spcBef>
              <a:spcAft>
                <a:spcPts val="0"/>
              </a:spcAft>
              <a:buClr>
                <a:schemeClr val="dk2"/>
              </a:buClr>
              <a:buSzPts val="1400"/>
              <a:buChar char="○"/>
              <a:defRPr/>
            </a:lvl2pPr>
            <a:lvl3pPr marL="1371600" lvl="2" indent="-317500" algn="l" rtl="0">
              <a:lnSpc>
                <a:spcPct val="110000"/>
              </a:lnSpc>
              <a:spcBef>
                <a:spcPts val="1200"/>
              </a:spcBef>
              <a:spcAft>
                <a:spcPts val="0"/>
              </a:spcAft>
              <a:buClr>
                <a:schemeClr val="dk2"/>
              </a:buClr>
              <a:buSzPts val="1400"/>
              <a:buChar char="■"/>
              <a:defRPr/>
            </a:lvl3pPr>
            <a:lvl4pPr marL="1828800" lvl="3" indent="-317500" algn="l" rtl="0">
              <a:lnSpc>
                <a:spcPct val="110000"/>
              </a:lnSpc>
              <a:spcBef>
                <a:spcPts val="1200"/>
              </a:spcBef>
              <a:spcAft>
                <a:spcPts val="0"/>
              </a:spcAft>
              <a:buClr>
                <a:schemeClr val="dk2"/>
              </a:buClr>
              <a:buSzPts val="1400"/>
              <a:buChar char="●"/>
              <a:defRPr/>
            </a:lvl4pPr>
            <a:lvl5pPr marL="2286000" lvl="4" indent="-317500" algn="l" rtl="0">
              <a:lnSpc>
                <a:spcPct val="11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2"/>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139" name="Google Shape;139;g1f883fe44a7_0_143"/>
          <p:cNvSpPr txBox="1">
            <a:spLocks noGrp="1"/>
          </p:cNvSpPr>
          <p:nvPr>
            <p:ph type="title"/>
          </p:nvPr>
        </p:nvSpPr>
        <p:spPr>
          <a:xfrm>
            <a:off x="1141811" y="1009800"/>
            <a:ext cx="3830100" cy="385800"/>
          </a:xfrm>
          <a:prstGeom prst="rect">
            <a:avLst/>
          </a:prstGeom>
          <a:noFill/>
          <a:ln>
            <a:noFill/>
          </a:ln>
        </p:spPr>
        <p:txBody>
          <a:bodyPr spcFirstLastPara="1" wrap="square" lIns="0" tIns="0" rIns="0" bIns="135000" anchor="t" anchorCtr="0">
            <a:spAutoFit/>
          </a:bodyPr>
          <a:lstStyle>
            <a:lvl1pPr lvl="0" algn="l" rtl="0">
              <a:lnSpc>
                <a:spcPct val="90000"/>
              </a:lnSpc>
              <a:spcBef>
                <a:spcPts val="0"/>
              </a:spcBef>
              <a:spcAft>
                <a:spcPts val="0"/>
              </a:spcAft>
              <a:buClr>
                <a:schemeClr val="accent3"/>
              </a:buClr>
              <a:buSzPts val="1800"/>
              <a:buFont typeface="Arial"/>
              <a:buNone/>
              <a:defRPr sz="1800">
                <a:solidFill>
                  <a:schemeClr val="accent3"/>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40" name="Google Shape;140;g1f883fe44a7_0_143"/>
          <p:cNvSpPr txBox="1">
            <a:spLocks noGrp="1"/>
          </p:cNvSpPr>
          <p:nvPr>
            <p:ph type="body" idx="3"/>
          </p:nvPr>
        </p:nvSpPr>
        <p:spPr>
          <a:xfrm>
            <a:off x="1141810" y="1395413"/>
            <a:ext cx="3830100" cy="3024300"/>
          </a:xfrm>
          <a:prstGeom prst="rect">
            <a:avLst/>
          </a:prstGeom>
          <a:noFill/>
          <a:ln>
            <a:noFill/>
          </a:ln>
        </p:spPr>
        <p:txBody>
          <a:bodyPr spcFirstLastPara="1" wrap="square" lIns="0" tIns="0" rIns="0" bIns="0" anchor="t" anchorCtr="0">
            <a:normAutofit/>
          </a:bodyPr>
          <a:lstStyle>
            <a:lvl1pPr marL="457200" lvl="0" indent="-317500" algn="l" rtl="0">
              <a:lnSpc>
                <a:spcPct val="110000"/>
              </a:lnSpc>
              <a:spcBef>
                <a:spcPts val="0"/>
              </a:spcBef>
              <a:spcAft>
                <a:spcPts val="0"/>
              </a:spcAft>
              <a:buClr>
                <a:schemeClr val="dk2"/>
              </a:buClr>
              <a:buSzPts val="1400"/>
              <a:buChar char="●"/>
              <a:defRPr/>
            </a:lvl1pPr>
            <a:lvl2pPr marL="914400" lvl="1" indent="-317500" algn="l" rtl="0">
              <a:lnSpc>
                <a:spcPct val="110000"/>
              </a:lnSpc>
              <a:spcBef>
                <a:spcPts val="1200"/>
              </a:spcBef>
              <a:spcAft>
                <a:spcPts val="0"/>
              </a:spcAft>
              <a:buClr>
                <a:schemeClr val="dk2"/>
              </a:buClr>
              <a:buSzPts val="1400"/>
              <a:buChar char="○"/>
              <a:defRPr/>
            </a:lvl2pPr>
            <a:lvl3pPr marL="1371600" lvl="2" indent="-317500" algn="l" rtl="0">
              <a:lnSpc>
                <a:spcPct val="110000"/>
              </a:lnSpc>
              <a:spcBef>
                <a:spcPts val="1200"/>
              </a:spcBef>
              <a:spcAft>
                <a:spcPts val="0"/>
              </a:spcAft>
              <a:buClr>
                <a:schemeClr val="dk2"/>
              </a:buClr>
              <a:buSzPts val="1400"/>
              <a:buChar char="■"/>
              <a:defRPr/>
            </a:lvl3pPr>
            <a:lvl4pPr marL="1828800" lvl="3" indent="-317500" algn="l" rtl="0">
              <a:lnSpc>
                <a:spcPct val="110000"/>
              </a:lnSpc>
              <a:spcBef>
                <a:spcPts val="1200"/>
              </a:spcBef>
              <a:spcAft>
                <a:spcPts val="0"/>
              </a:spcAft>
              <a:buClr>
                <a:schemeClr val="dk2"/>
              </a:buClr>
              <a:buSzPts val="1400"/>
              <a:buChar char="●"/>
              <a:defRPr/>
            </a:lvl4pPr>
            <a:lvl5pPr marL="2286000" lvl="4" indent="-317500" algn="l" rtl="0">
              <a:lnSpc>
                <a:spcPct val="11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2"/>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73"/>
        <p:cNvGrpSpPr/>
        <p:nvPr/>
      </p:nvGrpSpPr>
      <p:grpSpPr>
        <a:xfrm>
          <a:off x="0" y="0"/>
          <a:ext cx="0" cy="0"/>
          <a:chOff x="0" y="0"/>
          <a:chExt cx="0" cy="0"/>
        </a:xfrm>
      </p:grpSpPr>
      <p:sp>
        <p:nvSpPr>
          <p:cNvPr id="74" name="Google Shape;74;g1f883fe44a7_0_8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5" name="Google Shape;75;g1f883fe44a7_0_8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0"/>
              </a:spcBef>
              <a:spcAft>
                <a:spcPts val="0"/>
              </a:spcAft>
              <a:buClr>
                <a:schemeClr val="dk2"/>
              </a:buClr>
              <a:buSzPts val="1400"/>
              <a:buChar char="○"/>
              <a:defRPr>
                <a:solidFill>
                  <a:schemeClr val="dk2"/>
                </a:solidFill>
              </a:defRPr>
            </a:lvl2pPr>
            <a:lvl3pPr marL="1371600" lvl="2" indent="-317500" rtl="0">
              <a:lnSpc>
                <a:spcPct val="115000"/>
              </a:lnSpc>
              <a:spcBef>
                <a:spcPts val="0"/>
              </a:spcBef>
              <a:spcAft>
                <a:spcPts val="0"/>
              </a:spcAft>
              <a:buClr>
                <a:schemeClr val="dk2"/>
              </a:buClr>
              <a:buSzPts val="1400"/>
              <a:buChar char="■"/>
              <a:defRPr>
                <a:solidFill>
                  <a:schemeClr val="dk2"/>
                </a:solidFill>
              </a:defRPr>
            </a:lvl3pPr>
            <a:lvl4pPr marL="1828800" lvl="3" indent="-317500" rtl="0">
              <a:lnSpc>
                <a:spcPct val="115000"/>
              </a:lnSpc>
              <a:spcBef>
                <a:spcPts val="0"/>
              </a:spcBef>
              <a:spcAft>
                <a:spcPts val="0"/>
              </a:spcAft>
              <a:buClr>
                <a:schemeClr val="dk2"/>
              </a:buClr>
              <a:buSzPts val="1400"/>
              <a:buChar char="●"/>
              <a:defRPr>
                <a:solidFill>
                  <a:schemeClr val="dk2"/>
                </a:solidFill>
              </a:defRPr>
            </a:lvl4pPr>
            <a:lvl5pPr marL="2286000" lvl="4" indent="-317500" rtl="0">
              <a:lnSpc>
                <a:spcPct val="115000"/>
              </a:lnSpc>
              <a:spcBef>
                <a:spcPts val="0"/>
              </a:spcBef>
              <a:spcAft>
                <a:spcPts val="0"/>
              </a:spcAft>
              <a:buClr>
                <a:schemeClr val="dk2"/>
              </a:buClr>
              <a:buSzPts val="1400"/>
              <a:buChar char="○"/>
              <a:defRPr>
                <a:solidFill>
                  <a:schemeClr val="dk2"/>
                </a:solidFill>
              </a:defRPr>
            </a:lvl5pPr>
            <a:lvl6pPr marL="2743200" lvl="5" indent="-317500" rtl="0">
              <a:lnSpc>
                <a:spcPct val="115000"/>
              </a:lnSpc>
              <a:spcBef>
                <a:spcPts val="0"/>
              </a:spcBef>
              <a:spcAft>
                <a:spcPts val="0"/>
              </a:spcAft>
              <a:buClr>
                <a:schemeClr val="dk2"/>
              </a:buClr>
              <a:buSzPts val="1400"/>
              <a:buChar char="■"/>
              <a:defRPr>
                <a:solidFill>
                  <a:schemeClr val="dk2"/>
                </a:solidFill>
              </a:defRPr>
            </a:lvl6pPr>
            <a:lvl7pPr marL="3200400" lvl="6" indent="-317500" rtl="0">
              <a:lnSpc>
                <a:spcPct val="115000"/>
              </a:lnSpc>
              <a:spcBef>
                <a:spcPts val="0"/>
              </a:spcBef>
              <a:spcAft>
                <a:spcPts val="0"/>
              </a:spcAft>
              <a:buClr>
                <a:schemeClr val="dk2"/>
              </a:buClr>
              <a:buSzPts val="1400"/>
              <a:buChar char="●"/>
              <a:defRPr>
                <a:solidFill>
                  <a:schemeClr val="dk2"/>
                </a:solidFill>
              </a:defRPr>
            </a:lvl7pPr>
            <a:lvl8pPr marL="3657600" lvl="7" indent="-317500" rtl="0">
              <a:lnSpc>
                <a:spcPct val="115000"/>
              </a:lnSpc>
              <a:spcBef>
                <a:spcPts val="0"/>
              </a:spcBef>
              <a:spcAft>
                <a:spcPts val="0"/>
              </a:spcAft>
              <a:buClr>
                <a:schemeClr val="dk2"/>
              </a:buClr>
              <a:buSzPts val="1400"/>
              <a:buChar char="○"/>
              <a:defRPr>
                <a:solidFill>
                  <a:schemeClr val="dk2"/>
                </a:solidFill>
              </a:defRPr>
            </a:lvl8pPr>
            <a:lvl9pPr marL="4114800" lvl="8" indent="-317500" rtl="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76" name="Google Shape;76;g1f883fe44a7_0_8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hyperlink" Target="https://www.mediawijs.be/nl/beleidstool" TargetMode="External"/><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hyperlink" Target="mailto:alenka.lecompte@imec.be" TargetMode="External"/><Relationship Id="rId4" Type="http://schemas.openxmlformats.org/officeDocument/2006/relationships/hyperlink" Target="mailto:rani.simoens@mediawijs.be"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hyperlink" Target="https://assets.vlaanderen.be/image/upload/v1666791617/wegwijzer_-_e-inclusie_hipou4.pdf"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hyperlink" Target="https://www.mediawijs.be/nl/artikels/initiatieven-betaalbaar-interne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hyperlink" Target="https://www.mediawijs.be/nl/leerlijn"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hyperlink" Target="https://www.vlaanderen.be/kenniscentrum-digisprong/themas/e-inclusie" TargetMode="External"/><Relationship Id="rId4" Type="http://schemas.openxmlformats.org/officeDocument/2006/relationships/hyperlink" Target="https://www.mediawijs.be/nl/dossiers/digitale-inclusie"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duidelijketaal.be/post/tien-tips-voor-eenvoudige-teksten" TargetMode="External"/><Relationship Id="rId3" Type="http://schemas.openxmlformats.org/officeDocument/2006/relationships/image" Target="../media/image6.png"/><Relationship Id="rId7" Type="http://schemas.openxmlformats.org/officeDocument/2006/relationships/hyperlink" Target="https://www.diversiteitspraktijk.be/artikels/hoe-spreek-ik-in-heldere-taal"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hyperlink" Target="https://www.anysurfer.be/nl/documentatie/artikels/detail/webaims-wcag-2-checklist" TargetMode="External"/><Relationship Id="rId5" Type="http://schemas.openxmlformats.org/officeDocument/2006/relationships/hyperlink" Target="https://www.klasse.be/572641/inclusief-leren-digitale-tools/" TargetMode="External"/><Relationship Id="rId10" Type="http://schemas.openxmlformats.org/officeDocument/2006/relationships/image" Target="../media/image7.png"/><Relationship Id="rId4" Type="http://schemas.openxmlformats.org/officeDocument/2006/relationships/hyperlink" Target="https://www.klasse.be/182416/maak-je-digitale-platform-toegankelijker-voor-ouders/" TargetMode="External"/><Relationship Id="rId9" Type="http://schemas.openxmlformats.org/officeDocument/2006/relationships/hyperlink" Target="https://www.ishetb1.n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Google Shape;145;p1"/>
          <p:cNvPicPr preferRelativeResize="0"/>
          <p:nvPr/>
        </p:nvPicPr>
        <p:blipFill rotWithShape="1">
          <a:blip r:embed="rId3">
            <a:alphaModFix/>
          </a:blip>
          <a:srcRect l="1468" t="11086" b="3828"/>
          <a:stretch/>
        </p:blipFill>
        <p:spPr>
          <a:xfrm>
            <a:off x="0" y="0"/>
            <a:ext cx="9143875" cy="5143500"/>
          </a:xfrm>
          <a:prstGeom prst="rect">
            <a:avLst/>
          </a:prstGeom>
          <a:noFill/>
          <a:ln>
            <a:noFill/>
          </a:ln>
        </p:spPr>
      </p:pic>
      <p:pic>
        <p:nvPicPr>
          <p:cNvPr id="146" name="Google Shape;146;p1"/>
          <p:cNvPicPr preferRelativeResize="0"/>
          <p:nvPr/>
        </p:nvPicPr>
        <p:blipFill rotWithShape="1">
          <a:blip r:embed="rId4">
            <a:alphaModFix/>
          </a:blip>
          <a:srcRect/>
          <a:stretch/>
        </p:blipFill>
        <p:spPr>
          <a:xfrm>
            <a:off x="501100" y="403675"/>
            <a:ext cx="2024801" cy="222450"/>
          </a:xfrm>
          <a:prstGeom prst="rect">
            <a:avLst/>
          </a:prstGeom>
          <a:noFill/>
          <a:ln>
            <a:noFill/>
          </a:ln>
        </p:spPr>
      </p:pic>
      <p:sp>
        <p:nvSpPr>
          <p:cNvPr id="147" name="Google Shape;147;p1"/>
          <p:cNvSpPr txBox="1"/>
          <p:nvPr/>
        </p:nvSpPr>
        <p:spPr>
          <a:xfrm>
            <a:off x="501100" y="1943700"/>
            <a:ext cx="4370400" cy="12561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2900" b="1">
                <a:solidFill>
                  <a:srgbClr val="2F2E9A"/>
                </a:solidFill>
                <a:latin typeface="Outfit"/>
                <a:ea typeface="Outfit"/>
                <a:cs typeface="Outfit"/>
                <a:sym typeface="Outfit"/>
              </a:rPr>
              <a:t>Digitaal beleid op school en het realiseren van gelijke onderwijskansen</a:t>
            </a:r>
            <a:endParaRPr sz="2500" b="1">
              <a:solidFill>
                <a:srgbClr val="2F2E9A"/>
              </a:solidFill>
              <a:latin typeface="Outfit"/>
              <a:ea typeface="Outfit"/>
              <a:cs typeface="Outfit"/>
              <a:sym typeface="Outfit"/>
            </a:endParaRPr>
          </a:p>
        </p:txBody>
      </p:sp>
      <p:sp>
        <p:nvSpPr>
          <p:cNvPr id="148" name="Google Shape;148;p1"/>
          <p:cNvSpPr txBox="1"/>
          <p:nvPr/>
        </p:nvSpPr>
        <p:spPr>
          <a:xfrm>
            <a:off x="501100" y="3199800"/>
            <a:ext cx="6096000" cy="4062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1800"/>
              <a:buFont typeface="Arial"/>
              <a:buNone/>
            </a:pPr>
            <a:r>
              <a:rPr lang="en-US" sz="1800" b="0" i="0" u="none" strike="noStrike" cap="none">
                <a:solidFill>
                  <a:srgbClr val="2F2E9A"/>
                </a:solidFill>
                <a:latin typeface="Outfit"/>
                <a:ea typeface="Outfit"/>
                <a:cs typeface="Outfit"/>
                <a:sym typeface="Outfit"/>
              </a:rPr>
              <a:t>2</a:t>
            </a:r>
            <a:r>
              <a:rPr lang="en-US" sz="1800">
                <a:solidFill>
                  <a:srgbClr val="2F2E9A"/>
                </a:solidFill>
                <a:latin typeface="Outfit"/>
                <a:ea typeface="Outfit"/>
                <a:cs typeface="Outfit"/>
                <a:sym typeface="Outfit"/>
              </a:rPr>
              <a:t>6 </a:t>
            </a:r>
            <a:r>
              <a:rPr lang="en-US" sz="1800" b="0" i="0" u="none" strike="noStrike" cap="none">
                <a:solidFill>
                  <a:srgbClr val="2F2E9A"/>
                </a:solidFill>
                <a:latin typeface="Outfit"/>
                <a:ea typeface="Outfit"/>
                <a:cs typeface="Outfit"/>
                <a:sym typeface="Outfit"/>
              </a:rPr>
              <a:t> </a:t>
            </a:r>
            <a:r>
              <a:rPr lang="en-US" sz="1800">
                <a:solidFill>
                  <a:srgbClr val="2F2E9A"/>
                </a:solidFill>
                <a:latin typeface="Outfit"/>
                <a:ea typeface="Outfit"/>
                <a:cs typeface="Outfit"/>
                <a:sym typeface="Outfit"/>
              </a:rPr>
              <a:t>januari </a:t>
            </a:r>
            <a:r>
              <a:rPr lang="en-US" sz="1800" b="0" i="0" u="none" strike="noStrike" cap="none">
                <a:solidFill>
                  <a:srgbClr val="2F2E9A"/>
                </a:solidFill>
                <a:latin typeface="Outfit"/>
                <a:ea typeface="Outfit"/>
                <a:cs typeface="Outfit"/>
                <a:sym typeface="Outfit"/>
              </a:rPr>
              <a:t>202</a:t>
            </a:r>
            <a:r>
              <a:rPr lang="en-US" sz="1800">
                <a:solidFill>
                  <a:srgbClr val="2F2E9A"/>
                </a:solidFill>
                <a:latin typeface="Outfit"/>
                <a:ea typeface="Outfit"/>
                <a:cs typeface="Outfit"/>
                <a:sym typeface="Outfit"/>
              </a:rPr>
              <a:t>3</a:t>
            </a:r>
            <a:endParaRPr sz="1800" b="0" i="0" u="none" strike="noStrike" cap="none">
              <a:solidFill>
                <a:srgbClr val="2F2E9A"/>
              </a:solidFill>
              <a:latin typeface="Outfit"/>
              <a:ea typeface="Outfit"/>
              <a:cs typeface="Outfit"/>
              <a:sym typeface="Outfi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152"/>
        <p:cNvGrpSpPr/>
        <p:nvPr/>
      </p:nvGrpSpPr>
      <p:grpSpPr>
        <a:xfrm>
          <a:off x="0" y="0"/>
          <a:ext cx="0" cy="0"/>
          <a:chOff x="0" y="0"/>
          <a:chExt cx="0" cy="0"/>
        </a:xfrm>
      </p:grpSpPr>
      <p:pic>
        <p:nvPicPr>
          <p:cNvPr id="153" name="Google Shape;153;g1f883fe44a7_0_76"/>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154" name="Google Shape;154;g1f883fe44a7_0_76"/>
          <p:cNvSpPr txBox="1"/>
          <p:nvPr/>
        </p:nvSpPr>
        <p:spPr>
          <a:xfrm>
            <a:off x="501100" y="1189900"/>
            <a:ext cx="6039000" cy="7758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rgbClr val="2F2E9A"/>
                </a:solidFill>
                <a:latin typeface="Outfit"/>
                <a:ea typeface="Outfit"/>
                <a:cs typeface="Outfit"/>
                <a:sym typeface="Outfit"/>
              </a:rPr>
              <a:t>Mediawijs</a:t>
            </a:r>
            <a:endParaRPr sz="4800" b="1" i="0" u="none" strike="noStrike" cap="none">
              <a:solidFill>
                <a:srgbClr val="2F2E9A"/>
              </a:solidFill>
              <a:latin typeface="Outfit"/>
              <a:ea typeface="Outfit"/>
              <a:cs typeface="Outfit"/>
              <a:sym typeface="Outfit"/>
            </a:endParaRPr>
          </a:p>
        </p:txBody>
      </p:sp>
      <p:pic>
        <p:nvPicPr>
          <p:cNvPr id="155" name="Google Shape;155;g1f883fe44a7_0_76"/>
          <p:cNvPicPr preferRelativeResize="0"/>
          <p:nvPr/>
        </p:nvPicPr>
        <p:blipFill rotWithShape="1">
          <a:blip r:embed="rId4">
            <a:alphaModFix/>
          </a:blip>
          <a:srcRect/>
          <a:stretch/>
        </p:blipFill>
        <p:spPr>
          <a:xfrm>
            <a:off x="7418475" y="3386425"/>
            <a:ext cx="1391280" cy="1410575"/>
          </a:xfrm>
          <a:prstGeom prst="rect">
            <a:avLst/>
          </a:prstGeom>
          <a:noFill/>
          <a:ln>
            <a:noFill/>
          </a:ln>
        </p:spPr>
      </p:pic>
      <p:pic>
        <p:nvPicPr>
          <p:cNvPr id="156" name="Google Shape;156;g1f883fe44a7_0_76"/>
          <p:cNvPicPr preferRelativeResize="0"/>
          <p:nvPr/>
        </p:nvPicPr>
        <p:blipFill>
          <a:blip r:embed="rId5">
            <a:alphaModFix amt="94000"/>
          </a:blip>
          <a:stretch>
            <a:fillRect/>
          </a:stretch>
        </p:blipFill>
        <p:spPr>
          <a:xfrm>
            <a:off x="6457625" y="2025200"/>
            <a:ext cx="1891401" cy="2476001"/>
          </a:xfrm>
          <a:prstGeom prst="rect">
            <a:avLst/>
          </a:prstGeom>
          <a:noFill/>
          <a:ln>
            <a:noFill/>
          </a:ln>
        </p:spPr>
      </p:pic>
      <p:sp>
        <p:nvSpPr>
          <p:cNvPr id="157" name="Google Shape;157;g1f883fe44a7_0_76"/>
          <p:cNvSpPr txBox="1"/>
          <p:nvPr/>
        </p:nvSpPr>
        <p:spPr>
          <a:xfrm>
            <a:off x="523300" y="1965700"/>
            <a:ext cx="5994600" cy="2595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200">
                <a:solidFill>
                  <a:srgbClr val="2F2E9A"/>
                </a:solidFill>
                <a:latin typeface="Outfit"/>
                <a:ea typeface="Outfit"/>
                <a:cs typeface="Outfit"/>
                <a:sym typeface="Outfit"/>
              </a:rPr>
              <a:t>Mediawijs is het Vlaamse Kenniscentrum Digitale en Mediawijsheid van de Vlaamse overheid en imec vzw. Mediawijs helpt de inwoners van Vlaanderen en Brussel om digitale technologie en media actief, creatief, kritisch en bewust te gebruiken en te begrijpen om deel te nemen aan onze maatschappij.</a:t>
            </a:r>
            <a:endParaRPr sz="1200">
              <a:solidFill>
                <a:srgbClr val="2F2E9A"/>
              </a:solidFill>
              <a:latin typeface="Outfit"/>
              <a:ea typeface="Outfit"/>
              <a:cs typeface="Outfit"/>
              <a:sym typeface="Outfit"/>
            </a:endParaRPr>
          </a:p>
          <a:p>
            <a:pPr marL="0" marR="0" lvl="0" indent="0" algn="l" rtl="0">
              <a:lnSpc>
                <a:spcPct val="115000"/>
              </a:lnSpc>
              <a:spcBef>
                <a:spcPts val="0"/>
              </a:spcBef>
              <a:spcAft>
                <a:spcPts val="0"/>
              </a:spcAft>
              <a:buNone/>
            </a:pPr>
            <a:endParaRPr sz="1200">
              <a:solidFill>
                <a:srgbClr val="2F2E9A"/>
              </a:solidFill>
              <a:latin typeface="Outfit"/>
              <a:ea typeface="Outfit"/>
              <a:cs typeface="Outfit"/>
              <a:sym typeface="Outfit"/>
            </a:endParaRPr>
          </a:p>
          <a:p>
            <a:pPr marL="0" marR="0" lvl="0" indent="0" algn="l" rtl="0">
              <a:lnSpc>
                <a:spcPct val="115000"/>
              </a:lnSpc>
              <a:spcBef>
                <a:spcPts val="0"/>
              </a:spcBef>
              <a:spcAft>
                <a:spcPts val="0"/>
              </a:spcAft>
              <a:buNone/>
            </a:pPr>
            <a:r>
              <a:rPr lang="en-US" sz="1200" b="1">
                <a:solidFill>
                  <a:srgbClr val="2F2E9A"/>
                </a:solidFill>
                <a:latin typeface="Outfit"/>
                <a:ea typeface="Outfit"/>
                <a:cs typeface="Outfit"/>
                <a:sym typeface="Outfit"/>
              </a:rPr>
              <a:t>Digitale inclusie </a:t>
            </a:r>
            <a:endParaRPr sz="1200" b="1">
              <a:solidFill>
                <a:srgbClr val="2F2E9A"/>
              </a:solidFill>
              <a:latin typeface="Outfit"/>
              <a:ea typeface="Outfit"/>
              <a:cs typeface="Outfit"/>
              <a:sym typeface="Outfit"/>
            </a:endParaRPr>
          </a:p>
          <a:p>
            <a:pPr marL="0" marR="0" lvl="0" indent="0" algn="l" rtl="0">
              <a:lnSpc>
                <a:spcPct val="115000"/>
              </a:lnSpc>
              <a:spcBef>
                <a:spcPts val="0"/>
              </a:spcBef>
              <a:spcAft>
                <a:spcPts val="0"/>
              </a:spcAft>
              <a:buNone/>
            </a:pPr>
            <a:endParaRPr sz="1200">
              <a:solidFill>
                <a:srgbClr val="2F2E9A"/>
              </a:solidFill>
              <a:latin typeface="Outfit"/>
              <a:ea typeface="Outfit"/>
              <a:cs typeface="Outfit"/>
              <a:sym typeface="Outfit"/>
            </a:endParaRPr>
          </a:p>
          <a:p>
            <a:pPr marL="171450" lvl="0" indent="-171450" algn="l" rtl="0">
              <a:lnSpc>
                <a:spcPct val="115000"/>
              </a:lnSpc>
              <a:spcBef>
                <a:spcPts val="0"/>
              </a:spcBef>
              <a:spcAft>
                <a:spcPts val="0"/>
              </a:spcAft>
              <a:buClr>
                <a:schemeClr val="dk1"/>
              </a:buClr>
              <a:buSzPts val="1100"/>
              <a:buChar char="•"/>
            </a:pPr>
            <a:r>
              <a:rPr lang="en-US" sz="1200">
                <a:solidFill>
                  <a:srgbClr val="2F2E9A"/>
                </a:solidFill>
                <a:latin typeface="Outfit"/>
                <a:ea typeface="Outfit"/>
                <a:cs typeface="Outfit"/>
                <a:sym typeface="Outfit"/>
              </a:rPr>
              <a:t>Team van 5 personen</a:t>
            </a:r>
            <a:endParaRPr sz="1200">
              <a:solidFill>
                <a:srgbClr val="2F2E9A"/>
              </a:solidFill>
              <a:latin typeface="Outfit"/>
              <a:ea typeface="Outfit"/>
              <a:cs typeface="Outfit"/>
              <a:sym typeface="Outfit"/>
            </a:endParaRPr>
          </a:p>
          <a:p>
            <a:pPr marL="0" lvl="0" indent="0" algn="l" rtl="0">
              <a:lnSpc>
                <a:spcPct val="115000"/>
              </a:lnSpc>
              <a:spcBef>
                <a:spcPts val="0"/>
              </a:spcBef>
              <a:spcAft>
                <a:spcPts val="0"/>
              </a:spcAft>
              <a:buClr>
                <a:schemeClr val="dk1"/>
              </a:buClr>
              <a:buSzPts val="1200"/>
              <a:buFont typeface="Arial"/>
              <a:buNone/>
            </a:pPr>
            <a:r>
              <a:rPr lang="en-US" sz="1200">
                <a:solidFill>
                  <a:srgbClr val="2F2E9A"/>
                </a:solidFill>
                <a:latin typeface="Outfit"/>
                <a:ea typeface="Outfit"/>
                <a:cs typeface="Outfit"/>
                <a:sym typeface="Outfit"/>
              </a:rPr>
              <a:t> </a:t>
            </a:r>
            <a:endParaRPr>
              <a:solidFill>
                <a:schemeClr val="dk1"/>
              </a:solidFill>
            </a:endParaRPr>
          </a:p>
          <a:p>
            <a:pPr marL="171450" lvl="0" indent="-171450" algn="l" rtl="0">
              <a:lnSpc>
                <a:spcPct val="115000"/>
              </a:lnSpc>
              <a:spcBef>
                <a:spcPts val="0"/>
              </a:spcBef>
              <a:spcAft>
                <a:spcPts val="0"/>
              </a:spcAft>
              <a:buClr>
                <a:schemeClr val="dk1"/>
              </a:buClr>
              <a:buSzPts val="1100"/>
              <a:buChar char="•"/>
            </a:pPr>
            <a:r>
              <a:rPr lang="en-US" sz="1200">
                <a:solidFill>
                  <a:srgbClr val="2F2E9A"/>
                </a:solidFill>
                <a:latin typeface="Outfit"/>
                <a:ea typeface="Outfit"/>
                <a:cs typeface="Outfit"/>
                <a:sym typeface="Outfit"/>
              </a:rPr>
              <a:t>2 grote projecten </a:t>
            </a:r>
            <a:endParaRPr>
              <a:solidFill>
                <a:schemeClr val="dk1"/>
              </a:solidFill>
            </a:endParaRPr>
          </a:p>
          <a:p>
            <a:pPr marL="0" lvl="0" indent="0" algn="l" rtl="0">
              <a:lnSpc>
                <a:spcPct val="115000"/>
              </a:lnSpc>
              <a:spcBef>
                <a:spcPts val="0"/>
              </a:spcBef>
              <a:spcAft>
                <a:spcPts val="0"/>
              </a:spcAft>
              <a:buClr>
                <a:schemeClr val="dk1"/>
              </a:buClr>
              <a:buSzPts val="1200"/>
              <a:buFont typeface="Arial"/>
              <a:buNone/>
            </a:pPr>
            <a:r>
              <a:rPr lang="en-US" sz="1200">
                <a:solidFill>
                  <a:srgbClr val="2F2E9A"/>
                </a:solidFill>
                <a:latin typeface="Outfit"/>
                <a:ea typeface="Outfit"/>
                <a:cs typeface="Outfit"/>
                <a:sym typeface="Outfit"/>
              </a:rPr>
              <a:t>     - Iedereen digitaal lokaal</a:t>
            </a:r>
            <a:endParaRPr sz="1200">
              <a:solidFill>
                <a:srgbClr val="2F2E9A"/>
              </a:solidFill>
              <a:latin typeface="Outfit"/>
              <a:ea typeface="Outfit"/>
              <a:cs typeface="Outfit"/>
              <a:sym typeface="Outfit"/>
            </a:endParaRPr>
          </a:p>
          <a:p>
            <a:pPr marL="0" lvl="0" indent="0" algn="l" rtl="0">
              <a:lnSpc>
                <a:spcPct val="115000"/>
              </a:lnSpc>
              <a:spcBef>
                <a:spcPts val="0"/>
              </a:spcBef>
              <a:spcAft>
                <a:spcPts val="0"/>
              </a:spcAft>
              <a:buClr>
                <a:schemeClr val="dk1"/>
              </a:buClr>
              <a:buSzPts val="1200"/>
              <a:buFont typeface="Arial"/>
              <a:buNone/>
            </a:pPr>
            <a:r>
              <a:rPr lang="en-US" sz="1200">
                <a:solidFill>
                  <a:srgbClr val="2F2E9A"/>
                </a:solidFill>
                <a:latin typeface="Outfit"/>
                <a:ea typeface="Outfit"/>
                <a:cs typeface="Outfit"/>
                <a:sym typeface="Outfit"/>
              </a:rPr>
              <a:t>     - Iedereen digitaal bovenlokaal </a:t>
            </a:r>
            <a:endParaRPr sz="1200">
              <a:solidFill>
                <a:srgbClr val="2F2E9A"/>
              </a:solidFill>
              <a:latin typeface="Outfit"/>
              <a:ea typeface="Outfit"/>
              <a:cs typeface="Outfit"/>
              <a:sym typeface="Outfi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161"/>
        <p:cNvGrpSpPr/>
        <p:nvPr/>
      </p:nvGrpSpPr>
      <p:grpSpPr>
        <a:xfrm>
          <a:off x="0" y="0"/>
          <a:ext cx="0" cy="0"/>
          <a:chOff x="0" y="0"/>
          <a:chExt cx="0" cy="0"/>
        </a:xfrm>
      </p:grpSpPr>
      <p:pic>
        <p:nvPicPr>
          <p:cNvPr id="162" name="Google Shape;162;p3"/>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163" name="Google Shape;163;p3"/>
          <p:cNvSpPr txBox="1"/>
          <p:nvPr/>
        </p:nvSpPr>
        <p:spPr>
          <a:xfrm>
            <a:off x="397076" y="2150625"/>
            <a:ext cx="3995400" cy="1147800"/>
          </a:xfrm>
          <a:prstGeom prst="rect">
            <a:avLst/>
          </a:prstGeom>
          <a:noFill/>
          <a:ln>
            <a:noFill/>
          </a:ln>
        </p:spPr>
        <p:txBody>
          <a:bodyPr spcFirstLastPara="1" wrap="square" lIns="91425" tIns="91425" rIns="91425" bIns="91425" anchor="t" anchorCtr="0">
            <a:spAutoFit/>
          </a:bodyPr>
          <a:lstStyle/>
          <a:p>
            <a:pPr marL="457200" marR="0" lvl="0" indent="-304800" algn="l" rtl="0">
              <a:lnSpc>
                <a:spcPct val="115000"/>
              </a:lnSpc>
              <a:spcBef>
                <a:spcPts val="0"/>
              </a:spcBef>
              <a:spcAft>
                <a:spcPts val="0"/>
              </a:spcAft>
              <a:buClr>
                <a:srgbClr val="2F2E9A"/>
              </a:buClr>
              <a:buSzPts val="1200"/>
              <a:buFont typeface="Outfit"/>
              <a:buChar char="●"/>
            </a:pPr>
            <a:r>
              <a:rPr lang="en-US" sz="1200" dirty="0" err="1">
                <a:solidFill>
                  <a:srgbClr val="2F2E9A"/>
                </a:solidFill>
                <a:latin typeface="Outfit"/>
                <a:ea typeface="Outfit"/>
                <a:cs typeface="Outfit"/>
                <a:sym typeface="Outfit"/>
              </a:rPr>
              <a:t>Uitbreiding</a:t>
            </a:r>
            <a:r>
              <a:rPr lang="en-US" sz="1200" dirty="0">
                <a:solidFill>
                  <a:srgbClr val="2F2E9A"/>
                </a:solidFill>
                <a:latin typeface="Outfit"/>
                <a:ea typeface="Outfit"/>
                <a:cs typeface="Outfit"/>
                <a:sym typeface="Outfit"/>
              </a:rPr>
              <a:t> </a:t>
            </a:r>
            <a:r>
              <a:rPr lang="en-US" sz="1200" dirty="0" err="1">
                <a:solidFill>
                  <a:srgbClr val="2F2E9A"/>
                </a:solidFill>
                <a:latin typeface="Outfit"/>
                <a:ea typeface="Outfit"/>
                <a:cs typeface="Outfit"/>
                <a:sym typeface="Outfit"/>
              </a:rPr>
              <a:t>digitale</a:t>
            </a:r>
            <a:r>
              <a:rPr lang="en-US" sz="1200" dirty="0">
                <a:solidFill>
                  <a:srgbClr val="2F2E9A"/>
                </a:solidFill>
                <a:latin typeface="Outfit"/>
                <a:ea typeface="Outfit"/>
                <a:cs typeface="Outfit"/>
                <a:sym typeface="Outfit"/>
              </a:rPr>
              <a:t> </a:t>
            </a:r>
            <a:r>
              <a:rPr lang="en-US" sz="1200" dirty="0" err="1">
                <a:solidFill>
                  <a:srgbClr val="2F2E9A"/>
                </a:solidFill>
                <a:latin typeface="Outfit"/>
                <a:ea typeface="Outfit"/>
                <a:cs typeface="Outfit"/>
                <a:sym typeface="Outfit"/>
              </a:rPr>
              <a:t>inclusie</a:t>
            </a:r>
            <a:r>
              <a:rPr lang="en-US" sz="1200" dirty="0">
                <a:solidFill>
                  <a:srgbClr val="2F2E9A"/>
                </a:solidFill>
                <a:latin typeface="Outfit"/>
                <a:ea typeface="Outfit"/>
                <a:cs typeface="Outfit"/>
                <a:sym typeface="Outfit"/>
              </a:rPr>
              <a:t> </a:t>
            </a:r>
            <a:endParaRPr sz="1200" dirty="0">
              <a:solidFill>
                <a:srgbClr val="2F2E9A"/>
              </a:solidFill>
              <a:latin typeface="Outfit"/>
              <a:ea typeface="Outfit"/>
              <a:cs typeface="Outfit"/>
              <a:sym typeface="Outfit"/>
            </a:endParaRPr>
          </a:p>
          <a:p>
            <a:pPr marL="914400" marR="0" lvl="0" indent="-304800" algn="l" rtl="0">
              <a:lnSpc>
                <a:spcPct val="115000"/>
              </a:lnSpc>
              <a:spcBef>
                <a:spcPts val="0"/>
              </a:spcBef>
              <a:spcAft>
                <a:spcPts val="0"/>
              </a:spcAft>
              <a:buSzPts val="1200"/>
              <a:buFont typeface="Outfit"/>
              <a:buChar char="-"/>
            </a:pPr>
            <a:r>
              <a:rPr lang="en-US" sz="1200" dirty="0">
                <a:solidFill>
                  <a:srgbClr val="2F2E9A"/>
                </a:solidFill>
                <a:latin typeface="Outfit"/>
                <a:ea typeface="Outfit"/>
                <a:cs typeface="Outfit"/>
                <a:sym typeface="Outfit"/>
              </a:rPr>
              <a:t>Interesse? </a:t>
            </a:r>
            <a:r>
              <a:rPr lang="en-US" sz="1200" u="sng" dirty="0">
                <a:solidFill>
                  <a:schemeClr val="hlink"/>
                </a:solidFill>
                <a:latin typeface="Outfit"/>
                <a:ea typeface="Outfit"/>
                <a:cs typeface="Outfit"/>
                <a:sym typeface="Outfit"/>
                <a:hlinkClick r:id="rId4"/>
              </a:rPr>
              <a:t>rani.simoens@mediawijs.be</a:t>
            </a:r>
            <a:r>
              <a:rPr lang="en-US" sz="1200" dirty="0">
                <a:solidFill>
                  <a:srgbClr val="2F2E9A"/>
                </a:solidFill>
                <a:latin typeface="Outfit"/>
                <a:ea typeface="Outfit"/>
                <a:cs typeface="Outfit"/>
                <a:sym typeface="Outfit"/>
              </a:rPr>
              <a:t> of </a:t>
            </a:r>
            <a:r>
              <a:rPr lang="en-US" sz="1200" u="sng" dirty="0">
                <a:solidFill>
                  <a:schemeClr val="hlink"/>
                </a:solidFill>
                <a:latin typeface="Outfit"/>
                <a:ea typeface="Outfit"/>
                <a:cs typeface="Outfit"/>
                <a:sym typeface="Outfit"/>
                <a:hlinkClick r:id="rId5"/>
              </a:rPr>
              <a:t>alenka.lecompte@imec.be</a:t>
            </a:r>
            <a:r>
              <a:rPr lang="en-US" sz="1200" dirty="0">
                <a:solidFill>
                  <a:srgbClr val="2F2E9A"/>
                </a:solidFill>
                <a:latin typeface="Outfit"/>
                <a:ea typeface="Outfit"/>
                <a:cs typeface="Outfit"/>
                <a:sym typeface="Outfit"/>
              </a:rPr>
              <a:t>  </a:t>
            </a:r>
            <a:endParaRPr sz="1200" dirty="0">
              <a:solidFill>
                <a:srgbClr val="2F2E9A"/>
              </a:solidFill>
              <a:latin typeface="Outfit"/>
              <a:ea typeface="Outfit"/>
              <a:cs typeface="Outfit"/>
              <a:sym typeface="Outfit"/>
            </a:endParaRPr>
          </a:p>
          <a:p>
            <a:pPr marL="0" marR="0" lvl="0" indent="0" algn="l" rtl="0">
              <a:lnSpc>
                <a:spcPct val="115000"/>
              </a:lnSpc>
              <a:spcBef>
                <a:spcPts val="1100"/>
              </a:spcBef>
              <a:spcAft>
                <a:spcPts val="1100"/>
              </a:spcAft>
              <a:buClr>
                <a:srgbClr val="000000"/>
              </a:buClr>
              <a:buSzPts val="1200"/>
              <a:buFont typeface="Arial"/>
              <a:buNone/>
            </a:pPr>
            <a:endParaRPr sz="1200" b="0" i="0" u="none" strike="noStrike" cap="none" dirty="0">
              <a:solidFill>
                <a:srgbClr val="2F2E9A"/>
              </a:solidFill>
              <a:latin typeface="Outfit"/>
              <a:ea typeface="Outfit"/>
              <a:cs typeface="Outfit"/>
              <a:sym typeface="Outfit"/>
            </a:endParaRPr>
          </a:p>
        </p:txBody>
      </p:sp>
      <p:sp>
        <p:nvSpPr>
          <p:cNvPr id="164" name="Google Shape;164;p3"/>
          <p:cNvSpPr txBox="1"/>
          <p:nvPr/>
        </p:nvSpPr>
        <p:spPr>
          <a:xfrm>
            <a:off x="501099" y="1189900"/>
            <a:ext cx="8401800" cy="7758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a:solidFill>
                  <a:srgbClr val="2F2E9A"/>
                </a:solidFill>
                <a:latin typeface="Outfit"/>
                <a:ea typeface="Outfit"/>
                <a:cs typeface="Outfit"/>
                <a:sym typeface="Outfit"/>
              </a:rPr>
              <a:t>Beleidstool mediawijsheid</a:t>
            </a:r>
            <a:endParaRPr sz="4800" b="1" i="0" u="none" strike="noStrike" cap="none">
              <a:solidFill>
                <a:srgbClr val="2F2E9A"/>
              </a:solidFill>
              <a:latin typeface="Outfit"/>
              <a:ea typeface="Outfit"/>
              <a:cs typeface="Outfit"/>
              <a:sym typeface="Outfit"/>
            </a:endParaRPr>
          </a:p>
        </p:txBody>
      </p:sp>
      <p:pic>
        <p:nvPicPr>
          <p:cNvPr id="165" name="Google Shape;165;p3"/>
          <p:cNvPicPr preferRelativeResize="0"/>
          <p:nvPr/>
        </p:nvPicPr>
        <p:blipFill>
          <a:blip r:embed="rId6">
            <a:alphaModFix/>
          </a:blip>
          <a:stretch>
            <a:fillRect/>
          </a:stretch>
        </p:blipFill>
        <p:spPr>
          <a:xfrm>
            <a:off x="4769825" y="2150625"/>
            <a:ext cx="1862775" cy="2646374"/>
          </a:xfrm>
          <a:prstGeom prst="rect">
            <a:avLst/>
          </a:prstGeom>
          <a:noFill/>
          <a:ln>
            <a:noFill/>
          </a:ln>
        </p:spPr>
      </p:pic>
      <p:pic>
        <p:nvPicPr>
          <p:cNvPr id="166" name="Google Shape;166;p3"/>
          <p:cNvPicPr preferRelativeResize="0"/>
          <p:nvPr/>
        </p:nvPicPr>
        <p:blipFill rotWithShape="1">
          <a:blip r:embed="rId7">
            <a:alphaModFix/>
          </a:blip>
          <a:srcRect l="1168" t="1276" r="50922" b="2049"/>
          <a:stretch/>
        </p:blipFill>
        <p:spPr>
          <a:xfrm>
            <a:off x="6763725" y="2150625"/>
            <a:ext cx="1832294" cy="2646376"/>
          </a:xfrm>
          <a:prstGeom prst="rect">
            <a:avLst/>
          </a:prstGeom>
          <a:noFill/>
          <a:ln>
            <a:noFill/>
          </a:ln>
        </p:spPr>
      </p:pic>
      <p:sp>
        <p:nvSpPr>
          <p:cNvPr id="2" name="Google Shape;163;p3">
            <a:extLst>
              <a:ext uri="{FF2B5EF4-FFF2-40B4-BE49-F238E27FC236}">
                <a16:creationId xmlns:a16="http://schemas.microsoft.com/office/drawing/2014/main" id="{A0CB059B-2B69-637F-23B3-66348D027242}"/>
              </a:ext>
            </a:extLst>
          </p:cNvPr>
          <p:cNvSpPr txBox="1"/>
          <p:nvPr/>
        </p:nvSpPr>
        <p:spPr>
          <a:xfrm>
            <a:off x="528201" y="1626135"/>
            <a:ext cx="3995400" cy="67913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100"/>
              </a:spcBef>
              <a:spcAft>
                <a:spcPts val="1100"/>
              </a:spcAft>
              <a:buClr>
                <a:srgbClr val="000000"/>
              </a:buClr>
              <a:buSzPts val="1200"/>
              <a:buFont typeface="Arial"/>
              <a:buNone/>
            </a:pPr>
            <a:r>
              <a:rPr lang="en-GB" sz="1100" dirty="0" err="1">
                <a:latin typeface="Outfit" panose="020B0604020202020204" charset="0"/>
                <a:hlinkClick r:id="rId8"/>
              </a:rPr>
              <a:t>Beleidstool</a:t>
            </a:r>
            <a:r>
              <a:rPr lang="en-GB" sz="1100" dirty="0">
                <a:latin typeface="Outfit" panose="020B0604020202020204" charset="0"/>
                <a:hlinkClick r:id="rId8"/>
              </a:rPr>
              <a:t> </a:t>
            </a:r>
            <a:r>
              <a:rPr lang="en-GB" sz="1100" dirty="0" err="1">
                <a:latin typeface="Outfit" panose="020B0604020202020204" charset="0"/>
                <a:hlinkClick r:id="rId8"/>
              </a:rPr>
              <a:t>Mediawijsheid</a:t>
            </a:r>
            <a:r>
              <a:rPr lang="en-GB" sz="1100" dirty="0">
                <a:latin typeface="Outfit" panose="020B0604020202020204" charset="0"/>
                <a:hlinkClick r:id="rId8"/>
              </a:rPr>
              <a:t> | </a:t>
            </a:r>
            <a:r>
              <a:rPr lang="en-GB" sz="1100" dirty="0" err="1">
                <a:latin typeface="Outfit" panose="020B0604020202020204" charset="0"/>
                <a:hlinkClick r:id="rId8"/>
              </a:rPr>
              <a:t>Mediawijs</a:t>
            </a:r>
            <a:endParaRPr sz="1000" b="0" i="0" u="none" strike="noStrike" cap="none" dirty="0">
              <a:solidFill>
                <a:srgbClr val="2F2E9A"/>
              </a:solidFill>
              <a:latin typeface="Outfit" panose="020B0604020202020204" charset="0"/>
              <a:ea typeface="Outfit"/>
              <a:cs typeface="Outfit"/>
              <a:sym typeface="Outfi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170"/>
        <p:cNvGrpSpPr/>
        <p:nvPr/>
      </p:nvGrpSpPr>
      <p:grpSpPr>
        <a:xfrm>
          <a:off x="0" y="0"/>
          <a:ext cx="0" cy="0"/>
          <a:chOff x="0" y="0"/>
          <a:chExt cx="0" cy="0"/>
        </a:xfrm>
      </p:grpSpPr>
      <p:pic>
        <p:nvPicPr>
          <p:cNvPr id="171" name="Google Shape;171;p6"/>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172" name="Google Shape;172;p6"/>
          <p:cNvSpPr txBox="1"/>
          <p:nvPr/>
        </p:nvSpPr>
        <p:spPr>
          <a:xfrm>
            <a:off x="501100" y="1987117"/>
            <a:ext cx="6570600" cy="26367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200"/>
              <a:buFont typeface="Arial"/>
              <a:buNone/>
            </a:pPr>
            <a:r>
              <a:rPr lang="en-US" sz="1200" b="1" i="0" u="none" strike="noStrike" cap="none">
                <a:solidFill>
                  <a:srgbClr val="2F2E9A"/>
                </a:solidFill>
                <a:latin typeface="Outfit"/>
                <a:ea typeface="Outfit"/>
                <a:cs typeface="Outfit"/>
                <a:sym typeface="Outfit"/>
              </a:rPr>
              <a:t>1 op 5 </a:t>
            </a:r>
            <a:r>
              <a:rPr lang="en-US" sz="1200" b="0" i="0" u="none" strike="noStrike" cap="none">
                <a:solidFill>
                  <a:srgbClr val="2F2E9A"/>
                </a:solidFill>
                <a:latin typeface="Outfit"/>
                <a:ea typeface="Outfit"/>
                <a:cs typeface="Outfit"/>
                <a:sym typeface="Outfit"/>
              </a:rPr>
              <a:t>huishoudens met een laag inkomen hebben thuis geen internet</a:t>
            </a:r>
            <a:endParaRPr sz="1200" b="0" i="0" u="none" strike="noStrike" cap="none">
              <a:solidFill>
                <a:srgbClr val="2F2E9A"/>
              </a:solidFill>
              <a:latin typeface="Outfit"/>
              <a:ea typeface="Outfit"/>
              <a:cs typeface="Outfit"/>
              <a:sym typeface="Outfit"/>
            </a:endParaRPr>
          </a:p>
          <a:p>
            <a:pPr marL="0" marR="0" lvl="0" indent="0" algn="l" rtl="0">
              <a:lnSpc>
                <a:spcPct val="115000"/>
              </a:lnSpc>
              <a:spcBef>
                <a:spcPts val="1100"/>
              </a:spcBef>
              <a:spcAft>
                <a:spcPts val="0"/>
              </a:spcAft>
              <a:buClr>
                <a:srgbClr val="000000"/>
              </a:buClr>
              <a:buSzPts val="1200"/>
              <a:buFont typeface="Arial"/>
              <a:buNone/>
            </a:pPr>
            <a:r>
              <a:rPr lang="en-US" sz="1200" b="1" i="0" u="none" strike="noStrike" cap="none">
                <a:solidFill>
                  <a:srgbClr val="2F2E9A"/>
                </a:solidFill>
                <a:latin typeface="Outfit"/>
                <a:ea typeface="Outfit"/>
                <a:cs typeface="Outfit"/>
                <a:sym typeface="Outfit"/>
              </a:rPr>
              <a:t>46% </a:t>
            </a:r>
            <a:r>
              <a:rPr lang="en-US" sz="1200" i="0" u="none" strike="noStrike" cap="none">
                <a:solidFill>
                  <a:srgbClr val="2F2E9A"/>
                </a:solidFill>
                <a:latin typeface="Outfit"/>
                <a:ea typeface="Outfit"/>
                <a:cs typeface="Outfit"/>
                <a:sym typeface="Outfit"/>
              </a:rPr>
              <a:t>van de Belgische bevolking is digitaal kwetsbaar</a:t>
            </a:r>
            <a:endParaRPr/>
          </a:p>
          <a:p>
            <a:pPr marL="0" marR="0" lvl="0" indent="0" algn="l" rtl="0">
              <a:lnSpc>
                <a:spcPct val="115000"/>
              </a:lnSpc>
              <a:spcBef>
                <a:spcPts val="1100"/>
              </a:spcBef>
              <a:spcAft>
                <a:spcPts val="0"/>
              </a:spcAft>
              <a:buClr>
                <a:srgbClr val="000000"/>
              </a:buClr>
              <a:buSzPts val="1200"/>
              <a:buFont typeface="Arial"/>
              <a:buNone/>
            </a:pPr>
            <a:r>
              <a:rPr lang="en-US" sz="1200" b="1" i="0" u="none" strike="noStrike" cap="none">
                <a:solidFill>
                  <a:srgbClr val="2F2E9A"/>
                </a:solidFill>
                <a:latin typeface="Outfit"/>
                <a:ea typeface="Outfit"/>
                <a:cs typeface="Outfit"/>
                <a:sym typeface="Outfit"/>
              </a:rPr>
              <a:t>1 op 3 </a:t>
            </a:r>
            <a:r>
              <a:rPr lang="en-US" sz="1200" b="0" i="0" u="none" strike="noStrike" cap="none">
                <a:solidFill>
                  <a:srgbClr val="2F2E9A"/>
                </a:solidFill>
                <a:latin typeface="Outfit"/>
                <a:ea typeface="Outfit"/>
                <a:cs typeface="Outfit"/>
                <a:sym typeface="Outfit"/>
              </a:rPr>
              <a:t>jongeren tussen 16 en 24 jaar hebben zwakke digitale vaardigheden</a:t>
            </a:r>
            <a:endParaRPr sz="1200">
              <a:solidFill>
                <a:srgbClr val="2F2E9A"/>
              </a:solidFill>
              <a:latin typeface="Outfit"/>
              <a:ea typeface="Outfit"/>
              <a:cs typeface="Outfit"/>
              <a:sym typeface="Outfit"/>
            </a:endParaRPr>
          </a:p>
          <a:p>
            <a:pPr marL="0" marR="0" lvl="0" indent="0" algn="l" rtl="0">
              <a:lnSpc>
                <a:spcPct val="115000"/>
              </a:lnSpc>
              <a:spcBef>
                <a:spcPts val="1100"/>
              </a:spcBef>
              <a:spcAft>
                <a:spcPts val="0"/>
              </a:spcAft>
              <a:buClr>
                <a:srgbClr val="000000"/>
              </a:buClr>
              <a:buSzPts val="1200"/>
              <a:buFont typeface="Arial"/>
              <a:buNone/>
            </a:pPr>
            <a:r>
              <a:rPr lang="en-US" sz="1000" b="0" i="1" u="none" strike="noStrike" cap="none">
                <a:solidFill>
                  <a:srgbClr val="2F2E9A"/>
                </a:solidFill>
                <a:latin typeface="Outfit"/>
                <a:ea typeface="Outfit"/>
                <a:cs typeface="Outfit"/>
                <a:sym typeface="Outfit"/>
              </a:rPr>
              <a:t>Bron: Barometer digitale inclusie 2022 </a:t>
            </a:r>
            <a:endParaRPr sz="1000" i="1">
              <a:solidFill>
                <a:srgbClr val="2F2E9A"/>
              </a:solidFill>
              <a:latin typeface="Outfit"/>
              <a:ea typeface="Outfit"/>
              <a:cs typeface="Outfit"/>
              <a:sym typeface="Outfit"/>
            </a:endParaRPr>
          </a:p>
          <a:p>
            <a:pPr marL="0" marR="0" lvl="0" indent="0" algn="l" rtl="0">
              <a:lnSpc>
                <a:spcPct val="115000"/>
              </a:lnSpc>
              <a:spcBef>
                <a:spcPts val="1100"/>
              </a:spcBef>
              <a:spcAft>
                <a:spcPts val="0"/>
              </a:spcAft>
              <a:buClr>
                <a:srgbClr val="000000"/>
              </a:buClr>
              <a:buSzPts val="1200"/>
              <a:buFont typeface="Arial"/>
              <a:buNone/>
            </a:pPr>
            <a:r>
              <a:rPr lang="en-US" sz="1200" b="1">
                <a:solidFill>
                  <a:srgbClr val="2F2E9A"/>
                </a:solidFill>
                <a:latin typeface="Outfit"/>
                <a:ea typeface="Outfit"/>
                <a:cs typeface="Outfit"/>
                <a:sym typeface="Outfit"/>
              </a:rPr>
              <a:t>40% </a:t>
            </a:r>
            <a:r>
              <a:rPr lang="en-US" sz="1200">
                <a:solidFill>
                  <a:srgbClr val="2F2E9A"/>
                </a:solidFill>
                <a:latin typeface="Outfit"/>
                <a:ea typeface="Outfit"/>
                <a:cs typeface="Outfit"/>
                <a:sym typeface="Outfit"/>
              </a:rPr>
              <a:t>van de jongeren die (soms) geld tekort komen werken nooit met een laptop</a:t>
            </a:r>
            <a:endParaRPr sz="1200">
              <a:solidFill>
                <a:srgbClr val="2F2E9A"/>
              </a:solidFill>
              <a:latin typeface="Outfit"/>
              <a:ea typeface="Outfit"/>
              <a:cs typeface="Outfit"/>
              <a:sym typeface="Outfit"/>
            </a:endParaRPr>
          </a:p>
          <a:p>
            <a:pPr marL="0" marR="0" lvl="0" indent="0" algn="l" rtl="0">
              <a:lnSpc>
                <a:spcPct val="115000"/>
              </a:lnSpc>
              <a:spcBef>
                <a:spcPts val="1100"/>
              </a:spcBef>
              <a:spcAft>
                <a:spcPts val="0"/>
              </a:spcAft>
              <a:buClr>
                <a:srgbClr val="000000"/>
              </a:buClr>
              <a:buSzPts val="1200"/>
              <a:buFont typeface="Arial"/>
              <a:buNone/>
            </a:pPr>
            <a:r>
              <a:rPr lang="en-US" sz="1200" b="1">
                <a:solidFill>
                  <a:srgbClr val="2F2E9A"/>
                </a:solidFill>
                <a:latin typeface="Outfit"/>
                <a:ea typeface="Outfit"/>
                <a:cs typeface="Outfit"/>
                <a:sym typeface="Outfit"/>
              </a:rPr>
              <a:t>70% </a:t>
            </a:r>
            <a:r>
              <a:rPr lang="en-US" sz="1200">
                <a:solidFill>
                  <a:srgbClr val="2F2E9A"/>
                </a:solidFill>
                <a:latin typeface="Outfit"/>
                <a:ea typeface="Outfit"/>
                <a:cs typeface="Outfit"/>
                <a:sym typeface="Outfit"/>
              </a:rPr>
              <a:t>van de kinderen en jongeren ervaren soms computerproblemen waardoor ze niet meer mee zijn in de les, niet kunnen beginnen aan huiswerk, … </a:t>
            </a:r>
            <a:endParaRPr sz="1200">
              <a:solidFill>
                <a:srgbClr val="2F2E9A"/>
              </a:solidFill>
              <a:latin typeface="Outfit"/>
              <a:ea typeface="Outfit"/>
              <a:cs typeface="Outfit"/>
              <a:sym typeface="Outfit"/>
            </a:endParaRPr>
          </a:p>
          <a:p>
            <a:pPr marL="0" marR="0" lvl="0" indent="0" algn="l" rtl="0">
              <a:lnSpc>
                <a:spcPct val="115000"/>
              </a:lnSpc>
              <a:spcBef>
                <a:spcPts val="1100"/>
              </a:spcBef>
              <a:spcAft>
                <a:spcPts val="0"/>
              </a:spcAft>
              <a:buClr>
                <a:srgbClr val="000000"/>
              </a:buClr>
              <a:buSzPts val="1200"/>
              <a:buFont typeface="Arial"/>
              <a:buNone/>
            </a:pPr>
            <a:r>
              <a:rPr lang="en-US" sz="1000" i="1">
                <a:solidFill>
                  <a:srgbClr val="2F2E9A"/>
                </a:solidFill>
                <a:latin typeface="Outfit"/>
                <a:ea typeface="Outfit"/>
                <a:cs typeface="Outfit"/>
                <a:sym typeface="Outfit"/>
              </a:rPr>
              <a:t>Bron: Apestaartjaren 2022 </a:t>
            </a:r>
            <a:endParaRPr sz="1000" i="1">
              <a:solidFill>
                <a:srgbClr val="2F2E9A"/>
              </a:solidFill>
              <a:latin typeface="Outfit"/>
              <a:ea typeface="Outfit"/>
              <a:cs typeface="Outfit"/>
              <a:sym typeface="Outfit"/>
            </a:endParaRPr>
          </a:p>
        </p:txBody>
      </p:sp>
      <p:sp>
        <p:nvSpPr>
          <p:cNvPr id="173" name="Google Shape;173;p6"/>
          <p:cNvSpPr txBox="1"/>
          <p:nvPr/>
        </p:nvSpPr>
        <p:spPr>
          <a:xfrm>
            <a:off x="501099" y="1211325"/>
            <a:ext cx="8401800" cy="7758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rgbClr val="2F2E9A"/>
                </a:solidFill>
                <a:latin typeface="Outfit"/>
                <a:ea typeface="Outfit"/>
                <a:cs typeface="Outfit"/>
                <a:sym typeface="Outfit"/>
              </a:rPr>
              <a:t>Digitale uitsluiting </a:t>
            </a:r>
            <a:endParaRPr sz="4800" b="1" i="0" u="none" strike="noStrike" cap="none">
              <a:solidFill>
                <a:srgbClr val="2F2E9A"/>
              </a:solidFill>
              <a:latin typeface="Outfit"/>
              <a:ea typeface="Outfit"/>
              <a:cs typeface="Outfit"/>
              <a:sym typeface="Outfit"/>
            </a:endParaRPr>
          </a:p>
        </p:txBody>
      </p:sp>
      <p:pic>
        <p:nvPicPr>
          <p:cNvPr id="174" name="Google Shape;174;p6"/>
          <p:cNvPicPr preferRelativeResize="0"/>
          <p:nvPr/>
        </p:nvPicPr>
        <p:blipFill rotWithShape="1">
          <a:blip r:embed="rId4">
            <a:alphaModFix/>
          </a:blip>
          <a:srcRect/>
          <a:stretch/>
        </p:blipFill>
        <p:spPr>
          <a:xfrm>
            <a:off x="7418475" y="3386425"/>
            <a:ext cx="1391280" cy="14105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178"/>
        <p:cNvGrpSpPr/>
        <p:nvPr/>
      </p:nvGrpSpPr>
      <p:grpSpPr>
        <a:xfrm>
          <a:off x="0" y="0"/>
          <a:ext cx="0" cy="0"/>
          <a:chOff x="0" y="0"/>
          <a:chExt cx="0" cy="0"/>
        </a:xfrm>
      </p:grpSpPr>
      <p:pic>
        <p:nvPicPr>
          <p:cNvPr id="179" name="Google Shape;179;p7"/>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180" name="Google Shape;180;p7"/>
          <p:cNvSpPr txBox="1"/>
          <p:nvPr/>
        </p:nvSpPr>
        <p:spPr>
          <a:xfrm>
            <a:off x="501100" y="2189100"/>
            <a:ext cx="6570600" cy="2661900"/>
          </a:xfrm>
          <a:prstGeom prst="rect">
            <a:avLst/>
          </a:prstGeom>
          <a:noFill/>
          <a:ln>
            <a:noFill/>
          </a:ln>
        </p:spPr>
        <p:txBody>
          <a:bodyPr spcFirstLastPara="1" wrap="square" lIns="91425" tIns="91425" rIns="91425" bIns="91425" anchor="t" anchorCtr="0">
            <a:spAutoFit/>
          </a:bodyPr>
          <a:lstStyle/>
          <a:p>
            <a:pPr marL="171450" marR="0" lvl="0" indent="-171450" algn="l" rtl="0">
              <a:lnSpc>
                <a:spcPct val="115000"/>
              </a:lnSpc>
              <a:spcBef>
                <a:spcPts val="1100"/>
              </a:spcBef>
              <a:spcAft>
                <a:spcPts val="0"/>
              </a:spcAft>
              <a:buClr>
                <a:srgbClr val="000000"/>
              </a:buClr>
              <a:buSzPts val="1200"/>
              <a:buFont typeface="Arial"/>
              <a:buChar char="•"/>
            </a:pPr>
            <a:r>
              <a:rPr lang="en-US" sz="1200" b="0" i="0" u="none" strike="noStrike" cap="none">
                <a:solidFill>
                  <a:srgbClr val="2F2E9A"/>
                </a:solidFill>
                <a:latin typeface="Outfit"/>
                <a:ea typeface="Outfit"/>
                <a:cs typeface="Outfit"/>
                <a:sym typeface="Outfit"/>
              </a:rPr>
              <a:t>Afhankelijk van verschillende factoren, zowel digitaal als socio-economisch </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2200"/>
              </a:spcBef>
              <a:spcAft>
                <a:spcPts val="0"/>
              </a:spcAft>
              <a:buClr>
                <a:srgbClr val="000000"/>
              </a:buClr>
              <a:buSzPts val="1200"/>
              <a:buFont typeface="Arial"/>
              <a:buChar char="•"/>
            </a:pPr>
            <a:r>
              <a:rPr lang="en-US" sz="1200" b="0" i="0" u="none" strike="noStrike" cap="none">
                <a:solidFill>
                  <a:srgbClr val="2F2E9A"/>
                </a:solidFill>
                <a:latin typeface="Outfit"/>
                <a:ea typeface="Outfit"/>
                <a:cs typeface="Outfit"/>
                <a:sym typeface="Outfit"/>
              </a:rPr>
              <a:t>5 onderscheidende factoren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220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Inkomen</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110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Opleiding</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110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Leeftijd</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110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Gezinssamenstelling</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110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Geboorteland </a:t>
            </a:r>
            <a:endParaRPr sz="1400" b="0" i="0" u="none" strike="noStrike" cap="none">
              <a:solidFill>
                <a:srgbClr val="000000"/>
              </a:solidFill>
              <a:latin typeface="Arial"/>
              <a:ea typeface="Arial"/>
              <a:cs typeface="Arial"/>
              <a:sym typeface="Arial"/>
            </a:endParaRPr>
          </a:p>
        </p:txBody>
      </p:sp>
      <p:sp>
        <p:nvSpPr>
          <p:cNvPr id="181" name="Google Shape;181;p7"/>
          <p:cNvSpPr txBox="1"/>
          <p:nvPr/>
        </p:nvSpPr>
        <p:spPr>
          <a:xfrm>
            <a:off x="501099" y="1211325"/>
            <a:ext cx="8401800" cy="10221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rgbClr val="2F2E9A"/>
                </a:solidFill>
                <a:latin typeface="Outfit"/>
                <a:ea typeface="Outfit"/>
                <a:cs typeface="Outfit"/>
                <a:sym typeface="Outfit"/>
              </a:rPr>
              <a:t>Digitale uitsluiting</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000"/>
              <a:buFont typeface="Arial"/>
              <a:buNone/>
            </a:pPr>
            <a:r>
              <a:rPr lang="en-US" sz="2000" b="0" i="0" u="none" strike="noStrike" cap="none">
                <a:solidFill>
                  <a:srgbClr val="2F2E9A"/>
                </a:solidFill>
                <a:latin typeface="Outfit"/>
                <a:ea typeface="Outfit"/>
                <a:cs typeface="Outfit"/>
                <a:sym typeface="Outfit"/>
              </a:rPr>
              <a:t>Wie is kwetsbaar? </a:t>
            </a:r>
            <a:endParaRPr sz="2000" b="0" i="0" u="none" strike="noStrike" cap="none">
              <a:solidFill>
                <a:srgbClr val="2F2E9A"/>
              </a:solidFill>
              <a:latin typeface="Outfit"/>
              <a:ea typeface="Outfit"/>
              <a:cs typeface="Outfit"/>
              <a:sym typeface="Outfit"/>
            </a:endParaRPr>
          </a:p>
        </p:txBody>
      </p:sp>
      <p:pic>
        <p:nvPicPr>
          <p:cNvPr id="182" name="Google Shape;182;p7"/>
          <p:cNvPicPr preferRelativeResize="0"/>
          <p:nvPr/>
        </p:nvPicPr>
        <p:blipFill rotWithShape="1">
          <a:blip r:embed="rId4">
            <a:alphaModFix/>
          </a:blip>
          <a:srcRect/>
          <a:stretch/>
        </p:blipFill>
        <p:spPr>
          <a:xfrm>
            <a:off x="7418475" y="3386425"/>
            <a:ext cx="1391280" cy="1410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186"/>
        <p:cNvGrpSpPr/>
        <p:nvPr/>
      </p:nvGrpSpPr>
      <p:grpSpPr>
        <a:xfrm>
          <a:off x="0" y="0"/>
          <a:ext cx="0" cy="0"/>
          <a:chOff x="0" y="0"/>
          <a:chExt cx="0" cy="0"/>
        </a:xfrm>
      </p:grpSpPr>
      <p:pic>
        <p:nvPicPr>
          <p:cNvPr id="187" name="Google Shape;187;p8"/>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188" name="Google Shape;188;p8"/>
          <p:cNvSpPr txBox="1"/>
          <p:nvPr/>
        </p:nvSpPr>
        <p:spPr>
          <a:xfrm>
            <a:off x="501100" y="2189400"/>
            <a:ext cx="6570600" cy="864000"/>
          </a:xfrm>
          <a:prstGeom prst="rect">
            <a:avLst/>
          </a:prstGeom>
          <a:noFill/>
          <a:ln>
            <a:noFill/>
          </a:ln>
        </p:spPr>
        <p:txBody>
          <a:bodyPr spcFirstLastPara="1" wrap="square" lIns="91425" tIns="91425" rIns="91425" bIns="91425" anchor="t" anchorCtr="0">
            <a:spAutoFit/>
          </a:bodyPr>
          <a:lstStyle/>
          <a:p>
            <a:pPr marL="171450" marR="0" lvl="0" indent="-171450" algn="l" rtl="0">
              <a:lnSpc>
                <a:spcPct val="115000"/>
              </a:lnSpc>
              <a:spcBef>
                <a:spcPts val="1100"/>
              </a:spcBef>
              <a:spcAft>
                <a:spcPts val="0"/>
              </a:spcAft>
              <a:buClr>
                <a:srgbClr val="000000"/>
              </a:buClr>
              <a:buSzPts val="1200"/>
              <a:buFont typeface="Arial"/>
              <a:buChar char="•"/>
            </a:pPr>
            <a:r>
              <a:rPr lang="en-US" sz="1200" b="0" i="0" u="none" strike="noStrike" cap="none">
                <a:solidFill>
                  <a:srgbClr val="2F2E9A"/>
                </a:solidFill>
                <a:latin typeface="Outfit"/>
                <a:ea typeface="Outfit"/>
                <a:cs typeface="Outfit"/>
                <a:sym typeface="Outfit"/>
              </a:rPr>
              <a:t>Digitale uitsluiting kan ook andere vormen van uitsluiting veroorzaken of versterken</a:t>
            </a:r>
            <a:endParaRPr sz="1200" b="0" i="0" u="none" strike="noStrike" cap="none">
              <a:solidFill>
                <a:srgbClr val="2F2E9A"/>
              </a:solidFill>
              <a:latin typeface="Outfit"/>
              <a:ea typeface="Outfit"/>
              <a:cs typeface="Outfit"/>
              <a:sym typeface="Outfit"/>
            </a:endParaRPr>
          </a:p>
          <a:p>
            <a:pPr marL="171450" marR="0" lvl="0" indent="-171450" algn="l" rtl="0">
              <a:lnSpc>
                <a:spcPct val="115000"/>
              </a:lnSpc>
              <a:spcBef>
                <a:spcPts val="2200"/>
              </a:spcBef>
              <a:spcAft>
                <a:spcPts val="1100"/>
              </a:spcAft>
              <a:buClr>
                <a:srgbClr val="000000"/>
              </a:buClr>
              <a:buSzPts val="1200"/>
              <a:buFont typeface="Arial"/>
              <a:buChar char="•"/>
            </a:pPr>
            <a:r>
              <a:rPr lang="en-US" sz="1200" b="0" i="0" u="none" strike="noStrike" cap="none">
                <a:solidFill>
                  <a:srgbClr val="2F2E9A"/>
                </a:solidFill>
                <a:latin typeface="Outfit"/>
                <a:ea typeface="Outfit"/>
                <a:cs typeface="Outfit"/>
                <a:sym typeface="Outfit"/>
              </a:rPr>
              <a:t>Beperking om ten volle te kunnen deelnemen aan de samenleving  </a:t>
            </a:r>
            <a:endParaRPr sz="1400" b="0" i="0" u="none" strike="noStrike" cap="none">
              <a:solidFill>
                <a:srgbClr val="000000"/>
              </a:solidFill>
              <a:latin typeface="Arial"/>
              <a:ea typeface="Arial"/>
              <a:cs typeface="Arial"/>
              <a:sym typeface="Arial"/>
            </a:endParaRPr>
          </a:p>
        </p:txBody>
      </p:sp>
      <p:sp>
        <p:nvSpPr>
          <p:cNvPr id="189" name="Google Shape;189;p8"/>
          <p:cNvSpPr txBox="1"/>
          <p:nvPr/>
        </p:nvSpPr>
        <p:spPr>
          <a:xfrm>
            <a:off x="501099" y="1167300"/>
            <a:ext cx="8401800" cy="10221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rgbClr val="2F2E9A"/>
                </a:solidFill>
                <a:latin typeface="Outfit"/>
                <a:ea typeface="Outfit"/>
                <a:cs typeface="Outfit"/>
                <a:sym typeface="Outfit"/>
              </a:rPr>
              <a:t>Digitale uitsluiting</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000"/>
              <a:buFont typeface="Arial"/>
              <a:buNone/>
            </a:pPr>
            <a:r>
              <a:rPr lang="en-US" sz="2000" b="0" i="0" u="none" strike="noStrike" cap="none">
                <a:solidFill>
                  <a:srgbClr val="2F2E9A"/>
                </a:solidFill>
                <a:latin typeface="Outfit"/>
                <a:ea typeface="Outfit"/>
                <a:cs typeface="Outfit"/>
                <a:sym typeface="Outfit"/>
              </a:rPr>
              <a:t>Waarom aandacht voor hebben?</a:t>
            </a:r>
            <a:endParaRPr sz="2000" b="0" i="0" u="none" strike="noStrike" cap="none">
              <a:solidFill>
                <a:srgbClr val="2F2E9A"/>
              </a:solidFill>
              <a:latin typeface="Outfit"/>
              <a:ea typeface="Outfit"/>
              <a:cs typeface="Outfit"/>
              <a:sym typeface="Outfit"/>
            </a:endParaRPr>
          </a:p>
        </p:txBody>
      </p:sp>
      <p:pic>
        <p:nvPicPr>
          <p:cNvPr id="190" name="Google Shape;190;p8"/>
          <p:cNvPicPr preferRelativeResize="0"/>
          <p:nvPr/>
        </p:nvPicPr>
        <p:blipFill rotWithShape="1">
          <a:blip r:embed="rId4">
            <a:alphaModFix/>
          </a:blip>
          <a:srcRect/>
          <a:stretch/>
        </p:blipFill>
        <p:spPr>
          <a:xfrm>
            <a:off x="7418475" y="3386425"/>
            <a:ext cx="1391280" cy="14105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194"/>
        <p:cNvGrpSpPr/>
        <p:nvPr/>
      </p:nvGrpSpPr>
      <p:grpSpPr>
        <a:xfrm>
          <a:off x="0" y="0"/>
          <a:ext cx="0" cy="0"/>
          <a:chOff x="0" y="0"/>
          <a:chExt cx="0" cy="0"/>
        </a:xfrm>
      </p:grpSpPr>
      <p:pic>
        <p:nvPicPr>
          <p:cNvPr id="195" name="Google Shape;195;p9"/>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196" name="Google Shape;196;p9"/>
          <p:cNvSpPr txBox="1"/>
          <p:nvPr/>
        </p:nvSpPr>
        <p:spPr>
          <a:xfrm>
            <a:off x="501100" y="1986892"/>
            <a:ext cx="6570600" cy="26721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10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acties en oplossingen die nodig zijn om digitale uitsluiting te voorkomen, zodat iedereen ten volle kan deelnemen aan de digitale samenleving </a:t>
            </a:r>
            <a:endParaRPr sz="1200">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endParaRPr sz="1200">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r>
              <a:rPr lang="en-US" sz="1300" b="1">
                <a:solidFill>
                  <a:srgbClr val="2F2E9A"/>
                </a:solidFill>
                <a:latin typeface="Outfit"/>
                <a:ea typeface="Outfit"/>
                <a:cs typeface="Outfit"/>
                <a:sym typeface="Outfit"/>
              </a:rPr>
              <a:t>Hoe kan je  werken aan digitale inclusie binnen het onderwijs? </a:t>
            </a:r>
            <a:endParaRPr sz="1300" b="1">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r>
              <a:rPr lang="en-US" sz="1300" b="1">
                <a:solidFill>
                  <a:srgbClr val="2F2E9A"/>
                </a:solidFill>
                <a:latin typeface="Outfit"/>
                <a:ea typeface="Outfit"/>
                <a:cs typeface="Outfit"/>
                <a:sym typeface="Outfit"/>
              </a:rPr>
              <a:t>Hoe kan je dit meenemen in je digitaal beleid?</a:t>
            </a:r>
            <a:endParaRPr sz="1300" b="1">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endParaRPr sz="1200">
              <a:solidFill>
                <a:srgbClr val="2F2E9A"/>
              </a:solidFill>
              <a:latin typeface="Outfit"/>
              <a:ea typeface="Outfit"/>
              <a:cs typeface="Outfit"/>
              <a:sym typeface="Outfit"/>
            </a:endParaRPr>
          </a:p>
          <a:p>
            <a:pPr marL="171450" marR="0" lvl="0" indent="-171450" algn="l" rtl="0">
              <a:lnSpc>
                <a:spcPct val="100000"/>
              </a:lnSpc>
              <a:spcBef>
                <a:spcPts val="0"/>
              </a:spcBef>
              <a:spcAft>
                <a:spcPts val="0"/>
              </a:spcAft>
              <a:buClr>
                <a:srgbClr val="000000"/>
              </a:buClr>
              <a:buSzPts val="1200"/>
              <a:buFont typeface="Arial"/>
              <a:buChar char="•"/>
            </a:pPr>
            <a:r>
              <a:rPr lang="en-US" sz="1200">
                <a:solidFill>
                  <a:srgbClr val="2F2E9A"/>
                </a:solidFill>
                <a:latin typeface="Outfit"/>
                <a:ea typeface="Outfit"/>
                <a:cs typeface="Outfit"/>
                <a:sym typeface="Outfit"/>
              </a:rPr>
              <a:t>Wegwijzer e-inclusie - Digisprong (</a:t>
            </a:r>
            <a:r>
              <a:rPr lang="en-US" sz="1100" u="sng">
                <a:solidFill>
                  <a:schemeClr val="hlink"/>
                </a:solidFill>
                <a:hlinkClick r:id="rId4"/>
              </a:rPr>
              <a:t>wegwijzer_-_e-inclusie_hipou4.pdf (vlaanderen.be)</a:t>
            </a:r>
            <a:r>
              <a:rPr lang="en-US" sz="1200">
                <a:solidFill>
                  <a:srgbClr val="2F2E9A"/>
                </a:solidFill>
                <a:latin typeface="Outfit"/>
                <a:ea typeface="Outfit"/>
                <a:cs typeface="Outfit"/>
                <a:sym typeface="Outfit"/>
              </a:rPr>
              <a:t>)</a:t>
            </a:r>
            <a:endParaRPr sz="1200">
              <a:solidFill>
                <a:srgbClr val="2F2E9A"/>
              </a:solidFill>
              <a:latin typeface="Outfit"/>
              <a:ea typeface="Outfit"/>
              <a:cs typeface="Outfit"/>
              <a:sym typeface="Outfit"/>
            </a:endParaRPr>
          </a:p>
          <a:p>
            <a:pPr marL="457200" marR="0" lvl="0" indent="0" algn="l" rtl="0">
              <a:lnSpc>
                <a:spcPct val="100000"/>
              </a:lnSpc>
              <a:spcBef>
                <a:spcPts val="0"/>
              </a:spcBef>
              <a:spcAft>
                <a:spcPts val="0"/>
              </a:spcAft>
              <a:buNone/>
            </a:pPr>
            <a:endParaRPr sz="1200">
              <a:solidFill>
                <a:srgbClr val="2F2E9A"/>
              </a:solidFill>
              <a:latin typeface="Outfit"/>
              <a:ea typeface="Outfit"/>
              <a:cs typeface="Outfit"/>
              <a:sym typeface="Outfit"/>
            </a:endParaRPr>
          </a:p>
          <a:p>
            <a:pPr marL="171450" marR="0" lvl="0" indent="-171450" algn="l" rtl="0">
              <a:lnSpc>
                <a:spcPct val="100000"/>
              </a:lnSpc>
              <a:spcBef>
                <a:spcPts val="0"/>
              </a:spcBef>
              <a:spcAft>
                <a:spcPts val="0"/>
              </a:spcAft>
              <a:buClr>
                <a:srgbClr val="000000"/>
              </a:buClr>
              <a:buSzPts val="1200"/>
              <a:buFont typeface="Arial"/>
              <a:buChar char="•"/>
            </a:pPr>
            <a:r>
              <a:rPr lang="en-US" sz="1200" b="0" i="0" u="none" strike="noStrike" cap="none">
                <a:solidFill>
                  <a:srgbClr val="2F2E9A"/>
                </a:solidFill>
                <a:latin typeface="Outfit"/>
                <a:ea typeface="Outfit"/>
                <a:cs typeface="Outfit"/>
                <a:sym typeface="Outfit"/>
              </a:rPr>
              <a:t>4 voorwaarden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Toegang</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Vaardigheden</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Netwerk</a:t>
            </a:r>
            <a:endParaRPr sz="1200" b="0" i="0" u="none" strike="noStrike" cap="none">
              <a:solidFill>
                <a:srgbClr val="2F2E9A"/>
              </a:solidFill>
              <a:latin typeface="Outfit"/>
              <a:ea typeface="Outfit"/>
              <a:cs typeface="Outfit"/>
              <a:sym typeface="Outfit"/>
            </a:endParaRPr>
          </a:p>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     - Inclusion by design </a:t>
            </a:r>
            <a:endParaRPr sz="1200" b="0" i="0" u="none" strike="noStrike" cap="none">
              <a:solidFill>
                <a:srgbClr val="2F2E9A"/>
              </a:solidFill>
              <a:latin typeface="Outfit"/>
              <a:ea typeface="Outfit"/>
              <a:cs typeface="Outfit"/>
              <a:sym typeface="Outfit"/>
            </a:endParaRPr>
          </a:p>
        </p:txBody>
      </p:sp>
      <p:sp>
        <p:nvSpPr>
          <p:cNvPr id="197" name="Google Shape;197;p9"/>
          <p:cNvSpPr txBox="1"/>
          <p:nvPr/>
        </p:nvSpPr>
        <p:spPr>
          <a:xfrm>
            <a:off x="407924" y="1211325"/>
            <a:ext cx="8401831" cy="775567"/>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rgbClr val="2F2E9A"/>
                </a:solidFill>
                <a:latin typeface="Outfit"/>
                <a:ea typeface="Outfit"/>
                <a:cs typeface="Outfit"/>
                <a:sym typeface="Outfit"/>
              </a:rPr>
              <a:t>Digitale inclusie </a:t>
            </a:r>
            <a:endParaRPr sz="4800" b="1" i="0" u="none" strike="noStrike" cap="none">
              <a:solidFill>
                <a:srgbClr val="2F2E9A"/>
              </a:solidFill>
              <a:latin typeface="Outfit"/>
              <a:ea typeface="Outfit"/>
              <a:cs typeface="Outfit"/>
              <a:sym typeface="Outfit"/>
            </a:endParaRPr>
          </a:p>
        </p:txBody>
      </p:sp>
      <p:pic>
        <p:nvPicPr>
          <p:cNvPr id="198" name="Google Shape;198;p9"/>
          <p:cNvPicPr preferRelativeResize="0"/>
          <p:nvPr/>
        </p:nvPicPr>
        <p:blipFill rotWithShape="1">
          <a:blip r:embed="rId5">
            <a:alphaModFix/>
          </a:blip>
          <a:srcRect/>
          <a:stretch/>
        </p:blipFill>
        <p:spPr>
          <a:xfrm>
            <a:off x="7418475" y="3386425"/>
            <a:ext cx="1391280" cy="14105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02"/>
        <p:cNvGrpSpPr/>
        <p:nvPr/>
      </p:nvGrpSpPr>
      <p:grpSpPr>
        <a:xfrm>
          <a:off x="0" y="0"/>
          <a:ext cx="0" cy="0"/>
          <a:chOff x="0" y="0"/>
          <a:chExt cx="0" cy="0"/>
        </a:xfrm>
      </p:grpSpPr>
      <p:pic>
        <p:nvPicPr>
          <p:cNvPr id="203" name="Google Shape;203;p15"/>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204" name="Google Shape;204;p15"/>
          <p:cNvSpPr txBox="1"/>
          <p:nvPr/>
        </p:nvSpPr>
        <p:spPr>
          <a:xfrm>
            <a:off x="404399" y="1553441"/>
            <a:ext cx="8335200" cy="2903100"/>
          </a:xfrm>
          <a:prstGeom prst="rect">
            <a:avLst/>
          </a:prstGeom>
          <a:noFill/>
          <a:ln>
            <a:noFill/>
          </a:ln>
        </p:spPr>
        <p:txBody>
          <a:bodyPr spcFirstLastPara="1" wrap="square" lIns="91425" tIns="91425" rIns="91425" bIns="91425" anchor="t" anchorCtr="0">
            <a:spAutoFit/>
          </a:bodyPr>
          <a:lstStyle/>
          <a:p>
            <a:pPr marL="15240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TOEGANG</a:t>
            </a:r>
            <a:endParaRPr sz="1400" b="0" i="0" u="none" strike="noStrike" cap="none">
              <a:solidFill>
                <a:srgbClr val="000000"/>
              </a:solidFill>
              <a:latin typeface="Arial"/>
              <a:ea typeface="Arial"/>
              <a:cs typeface="Arial"/>
              <a:sym typeface="Arial"/>
            </a:endParaRPr>
          </a:p>
          <a:p>
            <a:pPr marL="15240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Toestellen </a:t>
            </a:r>
            <a:endParaRPr sz="1400" b="0" i="0" u="none" strike="noStrike" cap="none">
              <a:solidFill>
                <a:srgbClr val="000000"/>
              </a:solidFill>
              <a:latin typeface="Arial"/>
              <a:ea typeface="Arial"/>
              <a:cs typeface="Arial"/>
              <a:sym typeface="Arial"/>
            </a:endParaRPr>
          </a:p>
          <a:p>
            <a:pPr marL="914400" marR="0" lvl="1" indent="-30480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Voorzie een toestel en printer op school die de leerlingen ook buiten de lesuren kunnen gebruiken</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Laat leerlingen een (digisprong)toestel meenemen naar huis</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Laat leerlingen toestellen ontlenen voor thuisgebruik via de school </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Verwijs leerlingen door naar openbare computerruimtes in de buurt (bibliotheek, digipunt, …) en/of bezoek deze plekken eens met de hele klas om de drempel te verlagen </a:t>
            </a:r>
            <a:endParaRPr sz="1200" b="0" i="0" u="none" strike="noStrike" cap="none">
              <a:solidFill>
                <a:srgbClr val="2F2E9A"/>
              </a:solidFill>
              <a:latin typeface="Outfit"/>
              <a:ea typeface="Outfit"/>
              <a:cs typeface="Outfit"/>
              <a:sym typeface="Outfit"/>
            </a:endParaRPr>
          </a:p>
          <a:p>
            <a:pPr marL="15240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Internet</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Voorzie wifi op school </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Initiatieven voor betaalbaar internet: scholen kunnen (meestal) partner worden</a:t>
            </a:r>
            <a:endParaRPr sz="1200" b="0" i="0" u="none" strike="noStrike" cap="none">
              <a:solidFill>
                <a:srgbClr val="2F2E9A"/>
              </a:solidFill>
              <a:latin typeface="Outfit"/>
              <a:ea typeface="Outfit"/>
              <a:cs typeface="Outfit"/>
              <a:sym typeface="Outfit"/>
            </a:endParaRPr>
          </a:p>
          <a:p>
            <a:pPr marL="914400" marR="0" lvl="0" indent="0" algn="just" rtl="0">
              <a:lnSpc>
                <a:spcPct val="115000"/>
              </a:lnSpc>
              <a:spcBef>
                <a:spcPts val="0"/>
              </a:spcBef>
              <a:spcAft>
                <a:spcPts val="0"/>
              </a:spcAft>
              <a:buClr>
                <a:srgbClr val="000000"/>
              </a:buClr>
              <a:buSzPts val="1100"/>
              <a:buFont typeface="Arial"/>
              <a:buNone/>
            </a:pPr>
            <a:r>
              <a:rPr lang="en-US" sz="1100" b="0" i="0" u="sng" strike="noStrike" cap="none">
                <a:solidFill>
                  <a:schemeClr val="hlink"/>
                </a:solidFill>
                <a:latin typeface="Arial"/>
                <a:ea typeface="Arial"/>
                <a:cs typeface="Arial"/>
                <a:sym typeface="Arial"/>
                <a:hlinkClick r:id="rId4"/>
              </a:rPr>
              <a:t>Initiatieven voor betaalbaar internet | Mediawijs</a:t>
            </a:r>
            <a:endParaRPr sz="1200" b="0" i="0" u="none" strike="noStrike" cap="none">
              <a:solidFill>
                <a:srgbClr val="2F2E9A"/>
              </a:solidFill>
              <a:latin typeface="Outfit"/>
              <a:ea typeface="Outfit"/>
              <a:cs typeface="Outfit"/>
              <a:sym typeface="Outfit"/>
            </a:endParaRPr>
          </a:p>
        </p:txBody>
      </p:sp>
      <p:sp>
        <p:nvSpPr>
          <p:cNvPr id="205" name="Google Shape;205;p15"/>
          <p:cNvSpPr txBox="1"/>
          <p:nvPr/>
        </p:nvSpPr>
        <p:spPr>
          <a:xfrm>
            <a:off x="407924" y="925538"/>
            <a:ext cx="6943800" cy="6279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3600"/>
              <a:buFont typeface="Arial"/>
              <a:buNone/>
            </a:pPr>
            <a:r>
              <a:rPr lang="en-US" sz="3600" b="1" i="0" u="none" strike="noStrike" cap="none">
                <a:solidFill>
                  <a:srgbClr val="2F2E9A"/>
                </a:solidFill>
                <a:latin typeface="Outfit"/>
                <a:ea typeface="Outfit"/>
                <a:cs typeface="Outfit"/>
                <a:sym typeface="Outfit"/>
              </a:rPr>
              <a:t>Werken aan digitale inclusie</a:t>
            </a:r>
            <a:endParaRPr sz="3600" b="1" i="0" u="none" strike="noStrike" cap="none">
              <a:solidFill>
                <a:srgbClr val="2F2E9A"/>
              </a:solidFill>
              <a:latin typeface="Outfit"/>
              <a:ea typeface="Outfit"/>
              <a:cs typeface="Outfit"/>
              <a:sym typeface="Outfit"/>
            </a:endParaRPr>
          </a:p>
        </p:txBody>
      </p:sp>
      <p:pic>
        <p:nvPicPr>
          <p:cNvPr id="206" name="Google Shape;206;p15"/>
          <p:cNvPicPr preferRelativeResize="0"/>
          <p:nvPr/>
        </p:nvPicPr>
        <p:blipFill rotWithShape="1">
          <a:blip r:embed="rId5">
            <a:alphaModFix/>
          </a:blip>
          <a:srcRect/>
          <a:stretch/>
        </p:blipFill>
        <p:spPr>
          <a:xfrm>
            <a:off x="7351800" y="403675"/>
            <a:ext cx="1391280" cy="14105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10"/>
        <p:cNvGrpSpPr/>
        <p:nvPr/>
      </p:nvGrpSpPr>
      <p:grpSpPr>
        <a:xfrm>
          <a:off x="0" y="0"/>
          <a:ext cx="0" cy="0"/>
          <a:chOff x="0" y="0"/>
          <a:chExt cx="0" cy="0"/>
        </a:xfrm>
      </p:grpSpPr>
      <p:pic>
        <p:nvPicPr>
          <p:cNvPr id="211" name="Google Shape;211;p16"/>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212" name="Google Shape;212;p16"/>
          <p:cNvSpPr txBox="1"/>
          <p:nvPr/>
        </p:nvSpPr>
        <p:spPr>
          <a:xfrm>
            <a:off x="407925" y="1553450"/>
            <a:ext cx="5938800" cy="2493600"/>
          </a:xfrm>
          <a:prstGeom prst="rect">
            <a:avLst/>
          </a:prstGeom>
          <a:noFill/>
          <a:ln>
            <a:noFill/>
          </a:ln>
        </p:spPr>
        <p:txBody>
          <a:bodyPr spcFirstLastPara="1" wrap="square" lIns="91425" tIns="91425" rIns="91425" bIns="91425" anchor="t" anchorCtr="0">
            <a:spAutoFit/>
          </a:bodyPr>
          <a:lstStyle/>
          <a:p>
            <a:pPr marL="15240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VAARDIGHEDEN</a:t>
            </a:r>
            <a:endParaRPr sz="1400" b="0" i="0" u="none" strike="noStrike" cap="none">
              <a:solidFill>
                <a:srgbClr val="000000"/>
              </a:solidFill>
              <a:latin typeface="Arial"/>
              <a:ea typeface="Arial"/>
              <a:cs typeface="Arial"/>
              <a:sym typeface="Arial"/>
            </a:endParaRPr>
          </a:p>
          <a:p>
            <a:pPr marL="15240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Creëer digitale oefenkansen in je lessen </a:t>
            </a:r>
            <a:endParaRPr sz="1200" b="0" i="0" u="none" strike="noStrike" cap="none">
              <a:solidFill>
                <a:srgbClr val="2F2E9A"/>
              </a:solidFill>
              <a:latin typeface="Outfit"/>
              <a:ea typeface="Outfit"/>
              <a:cs typeface="Outfit"/>
              <a:sym typeface="Outfit"/>
            </a:endParaRPr>
          </a:p>
          <a:p>
            <a:pPr marL="45720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Bijvoorbeeld: laat ze bij een les over een bepaald onderwerp zelf informatie opzoeken, zet online tools in,  …</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Organiseer activiteiten/workshops rond het digitale </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Verwijs naar of werk samen met het bestaand aanbod</a:t>
            </a:r>
            <a:endParaRPr sz="1200" b="0" i="0" u="none" strike="noStrike" cap="none">
              <a:solidFill>
                <a:srgbClr val="2F2E9A"/>
              </a:solidFill>
              <a:latin typeface="Outfit"/>
              <a:ea typeface="Outfit"/>
              <a:cs typeface="Outfit"/>
              <a:sym typeface="Outfit"/>
            </a:endParaRPr>
          </a:p>
          <a:p>
            <a:pPr marL="457200" marR="0" lvl="0" indent="0" algn="just" rtl="0">
              <a:lnSpc>
                <a:spcPct val="115000"/>
              </a:lnSpc>
              <a:spcBef>
                <a:spcPts val="0"/>
              </a:spcBef>
              <a:spcAft>
                <a:spcPts val="0"/>
              </a:spcAft>
              <a:buClr>
                <a:srgbClr val="000000"/>
              </a:buClr>
              <a:buSzPts val="1200"/>
              <a:buFont typeface="Arial"/>
              <a:buNone/>
            </a:pPr>
            <a:r>
              <a:rPr lang="en-US" sz="1200" b="1" i="0" u="none" strike="noStrike" cap="none">
                <a:solidFill>
                  <a:srgbClr val="2F2E9A"/>
                </a:solidFill>
                <a:latin typeface="Outfit"/>
                <a:ea typeface="Outfit"/>
                <a:cs typeface="Outfit"/>
                <a:sym typeface="Outfit"/>
              </a:rPr>
              <a:t>! Aanvullend</a:t>
            </a:r>
            <a:r>
              <a:rPr lang="en-US" sz="1200" b="0" i="0" u="none" strike="noStrike" cap="none">
                <a:solidFill>
                  <a:srgbClr val="2F2E9A"/>
                </a:solidFill>
                <a:latin typeface="Outfit"/>
                <a:ea typeface="Outfit"/>
                <a:cs typeface="Outfit"/>
                <a:sym typeface="Outfit"/>
              </a:rPr>
              <a:t>: idealiter is mediawijsheid en digitale inclusie iets wat transversaal in het beleid is opgenomen en in alle lessen aan bod komt </a:t>
            </a:r>
            <a:endParaRPr sz="1200" b="0" i="0" u="none" strike="noStrike" cap="none">
              <a:solidFill>
                <a:srgbClr val="2F2E9A"/>
              </a:solidFill>
              <a:latin typeface="Outfit"/>
              <a:ea typeface="Outfit"/>
              <a:cs typeface="Outfit"/>
              <a:sym typeface="Outfit"/>
            </a:endParaRPr>
          </a:p>
          <a:p>
            <a:pPr marL="457200" marR="0" lvl="0" indent="0" algn="just" rtl="0">
              <a:lnSpc>
                <a:spcPct val="115000"/>
              </a:lnSpc>
              <a:spcBef>
                <a:spcPts val="0"/>
              </a:spcBef>
              <a:spcAft>
                <a:spcPts val="0"/>
              </a:spcAft>
              <a:buClr>
                <a:srgbClr val="000000"/>
              </a:buClr>
              <a:buSzPts val="1200"/>
              <a:buFont typeface="Arial"/>
              <a:buNone/>
            </a:pPr>
            <a:r>
              <a:rPr lang="en-US" sz="1200" b="1" i="0" u="none" strike="noStrike" cap="none">
                <a:solidFill>
                  <a:srgbClr val="2F2E9A"/>
                </a:solidFill>
                <a:latin typeface="Outfit"/>
                <a:ea typeface="Outfit"/>
                <a:cs typeface="Outfit"/>
                <a:sym typeface="Outfit"/>
              </a:rPr>
              <a:t>Tip: </a:t>
            </a:r>
            <a:r>
              <a:rPr lang="en-US" sz="1200" b="0" i="0" u="none" strike="noStrike" cap="none">
                <a:solidFill>
                  <a:srgbClr val="2F2E9A"/>
                </a:solidFill>
                <a:latin typeface="Outfit"/>
                <a:ea typeface="Outfit"/>
                <a:cs typeface="Outfit"/>
                <a:sym typeface="Outfit"/>
              </a:rPr>
              <a:t>gebruik de leerlijn mediawijsheid om dit beleid uit te stippelen (</a:t>
            </a:r>
            <a:r>
              <a:rPr lang="en-US" sz="1100" u="sng">
                <a:solidFill>
                  <a:schemeClr val="hlink"/>
                </a:solidFill>
                <a:hlinkClick r:id="rId4"/>
              </a:rPr>
              <a:t>Leerlijn mediawijsheid | Mediawijs</a:t>
            </a:r>
            <a:r>
              <a:rPr lang="en-US" sz="1200">
                <a:solidFill>
                  <a:srgbClr val="2F2E9A"/>
                </a:solidFill>
                <a:latin typeface="Outfit"/>
                <a:ea typeface="Outfit"/>
                <a:cs typeface="Outfit"/>
                <a:sym typeface="Outfit"/>
              </a:rPr>
              <a:t>)</a:t>
            </a:r>
            <a:endParaRPr sz="1200" b="0" i="0" u="none" strike="noStrike" cap="none">
              <a:solidFill>
                <a:srgbClr val="2F2E9A"/>
              </a:solidFill>
              <a:latin typeface="Outfit"/>
              <a:ea typeface="Outfit"/>
              <a:cs typeface="Outfit"/>
              <a:sym typeface="Outfit"/>
            </a:endParaRPr>
          </a:p>
        </p:txBody>
      </p:sp>
      <p:pic>
        <p:nvPicPr>
          <p:cNvPr id="213" name="Google Shape;213;p16"/>
          <p:cNvPicPr preferRelativeResize="0"/>
          <p:nvPr/>
        </p:nvPicPr>
        <p:blipFill rotWithShape="1">
          <a:blip r:embed="rId5">
            <a:alphaModFix/>
          </a:blip>
          <a:srcRect/>
          <a:stretch/>
        </p:blipFill>
        <p:spPr>
          <a:xfrm>
            <a:off x="7351800" y="403675"/>
            <a:ext cx="1391280" cy="1410575"/>
          </a:xfrm>
          <a:prstGeom prst="rect">
            <a:avLst/>
          </a:prstGeom>
          <a:noFill/>
          <a:ln>
            <a:noFill/>
          </a:ln>
        </p:spPr>
      </p:pic>
      <p:pic>
        <p:nvPicPr>
          <p:cNvPr id="214" name="Google Shape;214;p16" descr="Graphical user interface, text&#10;&#10;Description automatically generated"/>
          <p:cNvPicPr preferRelativeResize="0"/>
          <p:nvPr/>
        </p:nvPicPr>
        <p:blipFill rotWithShape="1">
          <a:blip r:embed="rId6">
            <a:alphaModFix/>
          </a:blip>
          <a:srcRect/>
          <a:stretch/>
        </p:blipFill>
        <p:spPr>
          <a:xfrm>
            <a:off x="6620325" y="2125725"/>
            <a:ext cx="2122750" cy="2624125"/>
          </a:xfrm>
          <a:prstGeom prst="rect">
            <a:avLst/>
          </a:prstGeom>
          <a:noFill/>
          <a:ln>
            <a:noFill/>
          </a:ln>
        </p:spPr>
      </p:pic>
      <p:sp>
        <p:nvSpPr>
          <p:cNvPr id="215" name="Google Shape;215;p16"/>
          <p:cNvSpPr txBox="1"/>
          <p:nvPr/>
        </p:nvSpPr>
        <p:spPr>
          <a:xfrm>
            <a:off x="407924" y="925538"/>
            <a:ext cx="6943800" cy="6279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3600"/>
              <a:buFont typeface="Arial"/>
              <a:buNone/>
            </a:pPr>
            <a:r>
              <a:rPr lang="en-US" sz="3600" b="1" i="0" u="none" strike="noStrike" cap="none">
                <a:solidFill>
                  <a:srgbClr val="2F2E9A"/>
                </a:solidFill>
                <a:latin typeface="Outfit"/>
                <a:ea typeface="Outfit"/>
                <a:cs typeface="Outfit"/>
                <a:sym typeface="Outfit"/>
              </a:rPr>
              <a:t>Werken aan digitale inclusie</a:t>
            </a:r>
            <a:endParaRPr sz="3600" b="1" i="0" u="none" strike="noStrike" cap="none">
              <a:solidFill>
                <a:srgbClr val="2F2E9A"/>
              </a:solidFill>
              <a:latin typeface="Outfit"/>
              <a:ea typeface="Outfit"/>
              <a:cs typeface="Outfit"/>
              <a:sym typeface="Outfi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19"/>
        <p:cNvGrpSpPr/>
        <p:nvPr/>
      </p:nvGrpSpPr>
      <p:grpSpPr>
        <a:xfrm>
          <a:off x="0" y="0"/>
          <a:ext cx="0" cy="0"/>
          <a:chOff x="0" y="0"/>
          <a:chExt cx="0" cy="0"/>
        </a:xfrm>
      </p:grpSpPr>
      <p:pic>
        <p:nvPicPr>
          <p:cNvPr id="220" name="Google Shape;220;p17"/>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221" name="Google Shape;221;p17"/>
          <p:cNvSpPr txBox="1"/>
          <p:nvPr/>
        </p:nvSpPr>
        <p:spPr>
          <a:xfrm>
            <a:off x="407925" y="1553450"/>
            <a:ext cx="5908800" cy="2736600"/>
          </a:xfrm>
          <a:prstGeom prst="rect">
            <a:avLst/>
          </a:prstGeom>
          <a:noFill/>
          <a:ln>
            <a:noFill/>
          </a:ln>
        </p:spPr>
        <p:txBody>
          <a:bodyPr spcFirstLastPara="1" wrap="square" lIns="91425" tIns="91425" rIns="91425" bIns="91425" anchor="t" anchorCtr="0">
            <a:spAutoFit/>
          </a:bodyPr>
          <a:lstStyle/>
          <a:p>
            <a:pPr marL="15240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NETWERK</a:t>
            </a:r>
            <a:endParaRPr sz="14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Een </a:t>
            </a:r>
            <a:r>
              <a:rPr lang="en-US" sz="1200" b="0" i="0" u="none" strike="noStrike" cap="none">
                <a:solidFill>
                  <a:srgbClr val="2F2E9A"/>
                </a:solidFill>
                <a:latin typeface="Outfit"/>
                <a:ea typeface="Outfit"/>
                <a:cs typeface="Outfit"/>
                <a:sym typeface="Outfit"/>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aanspreekpunt</a:t>
            </a:r>
            <a:r>
              <a:rPr lang="en-US" sz="1200" b="0" i="0" u="none" strike="noStrike" cap="none">
                <a:solidFill>
                  <a:srgbClr val="2F2E9A"/>
                </a:solidFill>
                <a:latin typeface="Outfit"/>
                <a:ea typeface="Outfit"/>
                <a:cs typeface="Outfit"/>
                <a:sym typeface="Outfit"/>
              </a:rPr>
              <a:t> op school rond digitale vragen </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Deze persoon spreekt ook actief mensen aan: ‘hoe vaak …?’ + ‘waarom?’ </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Maak kenbaar dat er een aanspreekpunt is: via het digitaal platform, de communicatie, … </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Creëer een netwerk van digihelpers: personen waar medewerkers en leerlingen bij terecht kunnen voor digitale vragen en/of die weten naar waar ze kunnen doorverwijzen </a:t>
            </a:r>
            <a:endParaRPr sz="1200" b="1"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Tutor-projecten: laat leerlingen elkaar helpen </a:t>
            </a:r>
            <a:endParaRPr sz="1200" b="0" i="0" u="none" strike="noStrike" cap="none">
              <a:solidFill>
                <a:srgbClr val="2F2E9A"/>
              </a:solidFill>
              <a:latin typeface="Outfit"/>
              <a:ea typeface="Outfit"/>
              <a:cs typeface="Outfit"/>
              <a:sym typeface="Outfit"/>
            </a:endParaRPr>
          </a:p>
          <a:p>
            <a:pPr marL="457200" marR="0" lvl="0" indent="0" algn="just" rtl="0">
              <a:lnSpc>
                <a:spcPct val="115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2" name="Google Shape;222;p17"/>
          <p:cNvPicPr preferRelativeResize="0"/>
          <p:nvPr/>
        </p:nvPicPr>
        <p:blipFill rotWithShape="1">
          <a:blip r:embed="rId4">
            <a:alphaModFix/>
          </a:blip>
          <a:srcRect/>
          <a:stretch/>
        </p:blipFill>
        <p:spPr>
          <a:xfrm>
            <a:off x="7351800" y="403675"/>
            <a:ext cx="1391280" cy="1410575"/>
          </a:xfrm>
          <a:prstGeom prst="rect">
            <a:avLst/>
          </a:prstGeom>
          <a:noFill/>
          <a:ln>
            <a:noFill/>
          </a:ln>
        </p:spPr>
      </p:pic>
      <p:pic>
        <p:nvPicPr>
          <p:cNvPr id="223" name="Google Shape;223;p17" descr="Text&#10;&#10;Description automatically generated"/>
          <p:cNvPicPr preferRelativeResize="0"/>
          <p:nvPr/>
        </p:nvPicPr>
        <p:blipFill rotWithShape="1">
          <a:blip r:embed="rId5">
            <a:alphaModFix/>
          </a:blip>
          <a:srcRect/>
          <a:stretch/>
        </p:blipFill>
        <p:spPr>
          <a:xfrm>
            <a:off x="7351800" y="1928212"/>
            <a:ext cx="1391275" cy="1723348"/>
          </a:xfrm>
          <a:prstGeom prst="rect">
            <a:avLst/>
          </a:prstGeom>
          <a:noFill/>
          <a:ln>
            <a:noFill/>
          </a:ln>
        </p:spPr>
      </p:pic>
      <p:pic>
        <p:nvPicPr>
          <p:cNvPr id="224" name="Google Shape;224;p17"/>
          <p:cNvPicPr preferRelativeResize="0"/>
          <p:nvPr/>
        </p:nvPicPr>
        <p:blipFill rotWithShape="1">
          <a:blip r:embed="rId6">
            <a:alphaModFix/>
          </a:blip>
          <a:srcRect/>
          <a:stretch/>
        </p:blipFill>
        <p:spPr>
          <a:xfrm>
            <a:off x="6824951" y="3765525"/>
            <a:ext cx="1918125" cy="1235650"/>
          </a:xfrm>
          <a:prstGeom prst="rect">
            <a:avLst/>
          </a:prstGeom>
          <a:noFill/>
          <a:ln>
            <a:noFill/>
          </a:ln>
        </p:spPr>
      </p:pic>
      <p:sp>
        <p:nvSpPr>
          <p:cNvPr id="225" name="Google Shape;225;p17"/>
          <p:cNvSpPr txBox="1"/>
          <p:nvPr/>
        </p:nvSpPr>
        <p:spPr>
          <a:xfrm>
            <a:off x="407924" y="925538"/>
            <a:ext cx="6943800" cy="6279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3600"/>
              <a:buFont typeface="Arial"/>
              <a:buNone/>
            </a:pPr>
            <a:r>
              <a:rPr lang="en-US" sz="3600" b="1" i="0" u="none" strike="noStrike" cap="none">
                <a:solidFill>
                  <a:srgbClr val="2F2E9A"/>
                </a:solidFill>
                <a:latin typeface="Outfit"/>
                <a:ea typeface="Outfit"/>
                <a:cs typeface="Outfit"/>
                <a:sym typeface="Outfit"/>
              </a:rPr>
              <a:t>Werken aan digitale inclusie</a:t>
            </a:r>
            <a:endParaRPr sz="3600" b="1" i="0" u="none" strike="noStrike" cap="none">
              <a:solidFill>
                <a:srgbClr val="2F2E9A"/>
              </a:solidFill>
              <a:latin typeface="Outfit"/>
              <a:ea typeface="Outfit"/>
              <a:cs typeface="Outfit"/>
              <a:sym typeface="Outfi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29"/>
        <p:cNvGrpSpPr/>
        <p:nvPr/>
      </p:nvGrpSpPr>
      <p:grpSpPr>
        <a:xfrm>
          <a:off x="0" y="0"/>
          <a:ext cx="0" cy="0"/>
          <a:chOff x="0" y="0"/>
          <a:chExt cx="0" cy="0"/>
        </a:xfrm>
      </p:grpSpPr>
      <p:pic>
        <p:nvPicPr>
          <p:cNvPr id="230" name="Google Shape;230;p18"/>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231" name="Google Shape;231;p18"/>
          <p:cNvSpPr txBox="1"/>
          <p:nvPr/>
        </p:nvSpPr>
        <p:spPr>
          <a:xfrm>
            <a:off x="407924" y="1553441"/>
            <a:ext cx="8335200" cy="3130800"/>
          </a:xfrm>
          <a:prstGeom prst="rect">
            <a:avLst/>
          </a:prstGeom>
          <a:noFill/>
          <a:ln>
            <a:noFill/>
          </a:ln>
        </p:spPr>
        <p:txBody>
          <a:bodyPr spcFirstLastPara="1" wrap="square" lIns="91425" tIns="91425" rIns="91425" bIns="91425" anchor="t" anchorCtr="0">
            <a:spAutoFit/>
          </a:bodyPr>
          <a:lstStyle/>
          <a:p>
            <a:pPr marL="15240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INCLUSION BY DESIGN</a:t>
            </a:r>
            <a:endParaRPr sz="1400" b="0" i="0" u="none" strike="noStrike" cap="none">
              <a:solidFill>
                <a:srgbClr val="000000"/>
              </a:solidFill>
              <a:latin typeface="Arial"/>
              <a:ea typeface="Arial"/>
              <a:cs typeface="Arial"/>
              <a:sym typeface="Arial"/>
            </a:endParaRPr>
          </a:p>
          <a:p>
            <a:pPr marL="15240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Mobile-first: maak of kies websites, e-mails, digitale toepassingen en digitaal schoolwerk dat smartphone-vriendelijk is </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Kies voor inclusieve software (tekst laten voorlezen, vertaalfuncties, specifieke software voor mensen met een beperking, …) </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Vermijd een overvloed aan tools, communicatiekanalen, …</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Gebruiksvriendelijk en herkenbaar</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WCAG-normen</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Klare taal</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Korte zinnen</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Concreet</a:t>
            </a:r>
            <a:endParaRPr sz="1200" b="0" i="0" u="none" strike="noStrike" cap="none">
              <a:solidFill>
                <a:srgbClr val="2F2E9A"/>
              </a:solidFill>
              <a:latin typeface="Outfit"/>
              <a:ea typeface="Outfit"/>
              <a:cs typeface="Outfit"/>
              <a:sym typeface="Outfit"/>
            </a:endParaRPr>
          </a:p>
          <a:p>
            <a:pPr marL="914400" marR="0" lvl="1" indent="-304800" algn="just" rtl="0">
              <a:lnSpc>
                <a:spcPct val="115000"/>
              </a:lnSpc>
              <a:spcBef>
                <a:spcPts val="0"/>
              </a:spcBef>
              <a:spcAft>
                <a:spcPts val="0"/>
              </a:spcAft>
              <a:buClr>
                <a:srgbClr val="2F2E9A"/>
              </a:buClr>
              <a:buSzPts val="1200"/>
              <a:buFont typeface="Outfit"/>
              <a:buChar char="○"/>
            </a:pPr>
            <a:r>
              <a:rPr lang="en-US" sz="1200" b="0" i="0" u="none" strike="noStrike" cap="none">
                <a:solidFill>
                  <a:srgbClr val="2F2E9A"/>
                </a:solidFill>
                <a:latin typeface="Outfit"/>
                <a:ea typeface="Outfit"/>
                <a:cs typeface="Outfit"/>
                <a:sym typeface="Outfit"/>
              </a:rPr>
              <a:t>Geen afkortingen of figuurlijke taal</a:t>
            </a:r>
            <a:endParaRPr sz="1200" b="0" i="0" u="none" strike="noStrike" cap="none">
              <a:solidFill>
                <a:srgbClr val="2F2E9A"/>
              </a:solidFill>
              <a:latin typeface="Outfit"/>
              <a:ea typeface="Outfit"/>
              <a:cs typeface="Outfit"/>
              <a:sym typeface="Outfit"/>
            </a:endParaRPr>
          </a:p>
          <a:p>
            <a:pPr marL="323850" marR="0" lvl="0" indent="-171450" algn="just" rtl="0">
              <a:lnSpc>
                <a:spcPct val="115000"/>
              </a:lnSpc>
              <a:spcBef>
                <a:spcPts val="0"/>
              </a:spcBef>
              <a:spcAft>
                <a:spcPts val="0"/>
              </a:spcAft>
              <a:buClr>
                <a:srgbClr val="2F2E9A"/>
              </a:buClr>
              <a:buSzPts val="1200"/>
              <a:buFont typeface="Arial"/>
              <a:buChar char="•"/>
            </a:pPr>
            <a:r>
              <a:rPr lang="en-US" sz="1200" b="0" i="0" u="none" strike="noStrike" cap="none">
                <a:solidFill>
                  <a:srgbClr val="2F2E9A"/>
                </a:solidFill>
                <a:latin typeface="Outfit"/>
                <a:ea typeface="Outfit"/>
                <a:cs typeface="Outfit"/>
                <a:sym typeface="Outfit"/>
              </a:rPr>
              <a:t>Click-call-connect principe: voorzie een analoog alternatief</a:t>
            </a:r>
            <a:endParaRPr sz="1400" b="0" i="0" u="none" strike="noStrike" cap="none">
              <a:solidFill>
                <a:srgbClr val="000000"/>
              </a:solidFill>
              <a:latin typeface="Arial"/>
              <a:ea typeface="Arial"/>
              <a:cs typeface="Arial"/>
              <a:sym typeface="Arial"/>
            </a:endParaRPr>
          </a:p>
        </p:txBody>
      </p:sp>
      <p:pic>
        <p:nvPicPr>
          <p:cNvPr id="232" name="Google Shape;232;p18"/>
          <p:cNvPicPr preferRelativeResize="0"/>
          <p:nvPr/>
        </p:nvPicPr>
        <p:blipFill rotWithShape="1">
          <a:blip r:embed="rId4">
            <a:alphaModFix/>
          </a:blip>
          <a:srcRect/>
          <a:stretch/>
        </p:blipFill>
        <p:spPr>
          <a:xfrm>
            <a:off x="7351800" y="403675"/>
            <a:ext cx="1391280" cy="1410575"/>
          </a:xfrm>
          <a:prstGeom prst="rect">
            <a:avLst/>
          </a:prstGeom>
          <a:noFill/>
          <a:ln>
            <a:noFill/>
          </a:ln>
        </p:spPr>
      </p:pic>
      <p:sp>
        <p:nvSpPr>
          <p:cNvPr id="233" name="Google Shape;233;p18"/>
          <p:cNvSpPr txBox="1"/>
          <p:nvPr/>
        </p:nvSpPr>
        <p:spPr>
          <a:xfrm>
            <a:off x="407924" y="925538"/>
            <a:ext cx="6943800" cy="6279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3600"/>
              <a:buFont typeface="Arial"/>
              <a:buNone/>
            </a:pPr>
            <a:r>
              <a:rPr lang="en-US" sz="3600" b="1" i="0" u="none" strike="noStrike" cap="none">
                <a:solidFill>
                  <a:srgbClr val="2F2E9A"/>
                </a:solidFill>
                <a:latin typeface="Outfit"/>
                <a:ea typeface="Outfit"/>
                <a:cs typeface="Outfit"/>
                <a:sym typeface="Outfit"/>
              </a:rPr>
              <a:t>Werken aan digitale inclusie</a:t>
            </a:r>
            <a:endParaRPr sz="3600" b="1" i="0" u="none" strike="noStrike" cap="none">
              <a:solidFill>
                <a:srgbClr val="2F2E9A"/>
              </a:solidFill>
              <a:latin typeface="Outfit"/>
              <a:ea typeface="Outfit"/>
              <a:cs typeface="Outfit"/>
              <a:sym typeface="Outfi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37"/>
        <p:cNvGrpSpPr/>
        <p:nvPr/>
      </p:nvGrpSpPr>
      <p:grpSpPr>
        <a:xfrm>
          <a:off x="0" y="0"/>
          <a:ext cx="0" cy="0"/>
          <a:chOff x="0" y="0"/>
          <a:chExt cx="0" cy="0"/>
        </a:xfrm>
      </p:grpSpPr>
      <p:pic>
        <p:nvPicPr>
          <p:cNvPr id="238" name="Google Shape;238;g14f77434994_0_15"/>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239" name="Google Shape;239;g14f77434994_0_15"/>
          <p:cNvSpPr txBox="1"/>
          <p:nvPr/>
        </p:nvSpPr>
        <p:spPr>
          <a:xfrm>
            <a:off x="501099" y="2068491"/>
            <a:ext cx="8335200" cy="10065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Dossier digitale inclusie (Mediawijs): </a:t>
            </a:r>
            <a:r>
              <a:rPr lang="en-US" sz="1100" b="0" i="0" u="sng" strike="noStrike" cap="none">
                <a:solidFill>
                  <a:schemeClr val="hlink"/>
                </a:solidFill>
                <a:latin typeface="Arial"/>
                <a:ea typeface="Arial"/>
                <a:cs typeface="Arial"/>
                <a:sym typeface="Arial"/>
                <a:hlinkClick r:id="rId4"/>
              </a:rPr>
              <a:t>Digitale inclusie | Mediawijs</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Dossier digitale inclusie (kenniscentrum Digisprong): </a:t>
            </a:r>
            <a:r>
              <a:rPr lang="en-US" sz="1100" b="0" i="0" u="sng" strike="noStrike" cap="none">
                <a:solidFill>
                  <a:schemeClr val="hlink"/>
                </a:solidFill>
                <a:latin typeface="Arial"/>
                <a:ea typeface="Arial"/>
                <a:cs typeface="Arial"/>
                <a:sym typeface="Arial"/>
                <a:hlinkClick r:id="rId5"/>
              </a:rPr>
              <a:t>E-inclusie | Vlaanderen.be</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p:txBody>
      </p:sp>
      <p:sp>
        <p:nvSpPr>
          <p:cNvPr id="240" name="Google Shape;240;g14f77434994_0_15"/>
          <p:cNvSpPr txBox="1"/>
          <p:nvPr/>
        </p:nvSpPr>
        <p:spPr>
          <a:xfrm>
            <a:off x="407924" y="1211325"/>
            <a:ext cx="6943800" cy="6279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3600"/>
              <a:buFont typeface="Arial"/>
              <a:buNone/>
            </a:pPr>
            <a:r>
              <a:rPr lang="en-US" sz="3600" b="1" i="0" u="none" strike="noStrike" cap="none">
                <a:solidFill>
                  <a:srgbClr val="2F2E9A"/>
                </a:solidFill>
                <a:latin typeface="Outfit"/>
                <a:ea typeface="Outfit"/>
                <a:cs typeface="Outfit"/>
                <a:sym typeface="Outfit"/>
              </a:rPr>
              <a:t>Interessante links</a:t>
            </a:r>
            <a:endParaRPr sz="3600" b="1" i="0" u="none" strike="noStrike" cap="none">
              <a:solidFill>
                <a:srgbClr val="2F2E9A"/>
              </a:solidFill>
              <a:latin typeface="Outfit"/>
              <a:ea typeface="Outfit"/>
              <a:cs typeface="Outfit"/>
              <a:sym typeface="Outfit"/>
            </a:endParaRPr>
          </a:p>
        </p:txBody>
      </p:sp>
      <p:pic>
        <p:nvPicPr>
          <p:cNvPr id="241" name="Google Shape;241;g14f77434994_0_15"/>
          <p:cNvPicPr preferRelativeResize="0"/>
          <p:nvPr/>
        </p:nvPicPr>
        <p:blipFill rotWithShape="1">
          <a:blip r:embed="rId6">
            <a:alphaModFix/>
          </a:blip>
          <a:srcRect/>
          <a:stretch/>
        </p:blipFill>
        <p:spPr>
          <a:xfrm>
            <a:off x="7351800" y="403675"/>
            <a:ext cx="1391280" cy="14105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45"/>
        <p:cNvGrpSpPr/>
        <p:nvPr/>
      </p:nvGrpSpPr>
      <p:grpSpPr>
        <a:xfrm>
          <a:off x="0" y="0"/>
          <a:ext cx="0" cy="0"/>
          <a:chOff x="0" y="0"/>
          <a:chExt cx="0" cy="0"/>
        </a:xfrm>
      </p:grpSpPr>
      <p:pic>
        <p:nvPicPr>
          <p:cNvPr id="246" name="Google Shape;246;g14f77434994_0_32"/>
          <p:cNvPicPr preferRelativeResize="0"/>
          <p:nvPr/>
        </p:nvPicPr>
        <p:blipFill rotWithShape="1">
          <a:blip r:embed="rId3">
            <a:alphaModFix/>
          </a:blip>
          <a:srcRect/>
          <a:stretch/>
        </p:blipFill>
        <p:spPr>
          <a:xfrm>
            <a:off x="501100" y="403675"/>
            <a:ext cx="2024801" cy="222450"/>
          </a:xfrm>
          <a:prstGeom prst="rect">
            <a:avLst/>
          </a:prstGeom>
          <a:noFill/>
          <a:ln>
            <a:noFill/>
          </a:ln>
        </p:spPr>
      </p:pic>
      <p:sp>
        <p:nvSpPr>
          <p:cNvPr id="247" name="Google Shape;247;g14f77434994_0_32"/>
          <p:cNvSpPr txBox="1"/>
          <p:nvPr/>
        </p:nvSpPr>
        <p:spPr>
          <a:xfrm>
            <a:off x="501100" y="1839225"/>
            <a:ext cx="8241900" cy="31131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INCLUSION BY DESIGN</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Maak je digitale platform toegankelijk voor ouders (Klasse): </a:t>
            </a:r>
            <a:r>
              <a:rPr lang="en-US" sz="1100" b="0" i="0" u="sng" strike="noStrike" cap="none">
                <a:solidFill>
                  <a:schemeClr val="hlink"/>
                </a:solidFill>
                <a:latin typeface="Arial"/>
                <a:ea typeface="Arial"/>
                <a:cs typeface="Arial"/>
                <a:sym typeface="Arial"/>
                <a:hlinkClick r:id="rId4"/>
              </a:rPr>
              <a:t>Maak je digitale platform toegankelijker voor ouders – Klasse</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Inclusief leren: haal meer uit je computer voor élke leerling (Klasse): </a:t>
            </a:r>
            <a:r>
              <a:rPr lang="en-US" sz="1100" b="0" i="0" u="sng" strike="noStrike" cap="none">
                <a:solidFill>
                  <a:schemeClr val="hlink"/>
                </a:solidFill>
                <a:latin typeface="Arial"/>
                <a:ea typeface="Arial"/>
                <a:cs typeface="Arial"/>
                <a:sym typeface="Arial"/>
                <a:hlinkClick r:id="rId5"/>
              </a:rPr>
              <a:t>Inclusief leren: haal meer uit je computer voor élke leerling – Klasse</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WCAG checklist (Anysurfer): </a:t>
            </a:r>
            <a:r>
              <a:rPr lang="en-US" sz="1100" b="0" i="0" u="sng" strike="noStrike" cap="none">
                <a:solidFill>
                  <a:schemeClr val="hlink"/>
                </a:solidFill>
                <a:latin typeface="Arial"/>
                <a:ea typeface="Arial"/>
                <a:cs typeface="Arial"/>
                <a:sym typeface="Arial"/>
                <a:hlinkClick r:id="rId6"/>
              </a:rPr>
              <a:t>WCAG checklist van WebAIM - Standaarden en wetgeving - AnySurfer</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‘Hoe spreek ik  heldere taal?’ (diversiteitspraktijk): </a:t>
            </a:r>
            <a:r>
              <a:rPr lang="en-US" sz="1100" b="0" i="0" u="sng" strike="noStrike" cap="none">
                <a:solidFill>
                  <a:schemeClr val="hlink"/>
                </a:solidFill>
                <a:latin typeface="Arial"/>
                <a:ea typeface="Arial"/>
                <a:cs typeface="Arial"/>
                <a:sym typeface="Arial"/>
                <a:hlinkClick r:id="rId7"/>
              </a:rPr>
              <a:t>Hoe spreek ik in heldere taal? - Diversiteitspraktijk</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‘Tien tips voor eenvoudige teksten’ (Wablieft): </a:t>
            </a:r>
            <a:r>
              <a:rPr lang="en-US" sz="1100" b="0" i="0" u="sng" strike="noStrike" cap="none">
                <a:solidFill>
                  <a:schemeClr val="hlink"/>
                </a:solidFill>
                <a:latin typeface="Arial"/>
                <a:ea typeface="Arial"/>
                <a:cs typeface="Arial"/>
                <a:sym typeface="Arial"/>
                <a:hlinkClick r:id="rId8"/>
              </a:rPr>
              <a:t>Tien tips voor eenvoudige teksten (duidelijketaal.be)</a:t>
            </a: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endParaRPr sz="1200" b="0" i="0" u="none" strike="noStrike" cap="none">
              <a:solidFill>
                <a:srgbClr val="2F2E9A"/>
              </a:solidFill>
              <a:latin typeface="Outfit"/>
              <a:ea typeface="Outfit"/>
              <a:cs typeface="Outfit"/>
              <a:sym typeface="Outfit"/>
            </a:endParaRPr>
          </a:p>
          <a:p>
            <a:pPr marL="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rgbClr val="2F2E9A"/>
                </a:solidFill>
                <a:latin typeface="Outfit"/>
                <a:ea typeface="Outfit"/>
                <a:cs typeface="Outfit"/>
                <a:sym typeface="Outfit"/>
              </a:rPr>
              <a:t>Controleer of je tekst op taalniveau B1 is geschreven (Loo van Eck): </a:t>
            </a:r>
            <a:r>
              <a:rPr lang="en-US" sz="1100" b="0" i="0" u="sng" strike="noStrike" cap="none">
                <a:solidFill>
                  <a:schemeClr val="hlink"/>
                </a:solidFill>
                <a:latin typeface="Arial"/>
                <a:ea typeface="Arial"/>
                <a:cs typeface="Arial"/>
                <a:sym typeface="Arial"/>
                <a:hlinkClick r:id="rId9"/>
              </a:rPr>
              <a:t>Is het b1?</a:t>
            </a:r>
            <a:endParaRPr sz="1200" b="0" i="0" u="none" strike="noStrike" cap="none">
              <a:solidFill>
                <a:srgbClr val="2F2E9A"/>
              </a:solidFill>
              <a:latin typeface="Outfit"/>
              <a:ea typeface="Outfit"/>
              <a:cs typeface="Outfit"/>
              <a:sym typeface="Outfit"/>
            </a:endParaRPr>
          </a:p>
        </p:txBody>
      </p:sp>
      <p:sp>
        <p:nvSpPr>
          <p:cNvPr id="248" name="Google Shape;248;g14f77434994_0_32"/>
          <p:cNvSpPr txBox="1"/>
          <p:nvPr/>
        </p:nvSpPr>
        <p:spPr>
          <a:xfrm>
            <a:off x="407924" y="1211325"/>
            <a:ext cx="6943800" cy="6279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3600"/>
              <a:buFont typeface="Arial"/>
              <a:buNone/>
            </a:pPr>
            <a:r>
              <a:rPr lang="en-US" sz="3600" b="1" i="0" u="none" strike="noStrike" cap="none">
                <a:solidFill>
                  <a:srgbClr val="2F2E9A"/>
                </a:solidFill>
                <a:latin typeface="Outfit"/>
                <a:ea typeface="Outfit"/>
                <a:cs typeface="Outfit"/>
                <a:sym typeface="Outfit"/>
              </a:rPr>
              <a:t>Interessante links</a:t>
            </a:r>
            <a:endParaRPr sz="3600" b="1" i="0" u="none" strike="noStrike" cap="none">
              <a:solidFill>
                <a:srgbClr val="2F2E9A"/>
              </a:solidFill>
              <a:latin typeface="Outfit"/>
              <a:ea typeface="Outfit"/>
              <a:cs typeface="Outfit"/>
              <a:sym typeface="Outfit"/>
            </a:endParaRPr>
          </a:p>
        </p:txBody>
      </p:sp>
      <p:pic>
        <p:nvPicPr>
          <p:cNvPr id="249" name="Google Shape;249;g14f77434994_0_32"/>
          <p:cNvPicPr preferRelativeResize="0"/>
          <p:nvPr/>
        </p:nvPicPr>
        <p:blipFill rotWithShape="1">
          <a:blip r:embed="rId10">
            <a:alphaModFix/>
          </a:blip>
          <a:srcRect/>
          <a:stretch/>
        </p:blipFill>
        <p:spPr>
          <a:xfrm>
            <a:off x="7351800" y="403675"/>
            <a:ext cx="1391280" cy="14105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3EFE8"/>
        </a:solidFill>
        <a:effectLst/>
      </p:bgPr>
    </p:bg>
    <p:spTree>
      <p:nvGrpSpPr>
        <p:cNvPr id="1" name="Shape 253"/>
        <p:cNvGrpSpPr/>
        <p:nvPr/>
      </p:nvGrpSpPr>
      <p:grpSpPr>
        <a:xfrm>
          <a:off x="0" y="0"/>
          <a:ext cx="0" cy="0"/>
          <a:chOff x="0" y="0"/>
          <a:chExt cx="0" cy="0"/>
        </a:xfrm>
      </p:grpSpPr>
      <p:pic>
        <p:nvPicPr>
          <p:cNvPr id="254" name="Google Shape;254;p20"/>
          <p:cNvPicPr preferRelativeResize="0"/>
          <p:nvPr/>
        </p:nvPicPr>
        <p:blipFill rotWithShape="1">
          <a:blip r:embed="rId3">
            <a:alphaModFix/>
          </a:blip>
          <a:srcRect b="9860"/>
          <a:stretch/>
        </p:blipFill>
        <p:spPr>
          <a:xfrm>
            <a:off x="0" y="0"/>
            <a:ext cx="9144002" cy="5143499"/>
          </a:xfrm>
          <a:prstGeom prst="rect">
            <a:avLst/>
          </a:prstGeom>
          <a:noFill/>
          <a:ln>
            <a:noFill/>
          </a:ln>
        </p:spPr>
      </p:pic>
      <p:pic>
        <p:nvPicPr>
          <p:cNvPr id="255" name="Google Shape;255;p20"/>
          <p:cNvPicPr preferRelativeResize="0"/>
          <p:nvPr/>
        </p:nvPicPr>
        <p:blipFill rotWithShape="1">
          <a:blip r:embed="rId4">
            <a:alphaModFix/>
          </a:blip>
          <a:srcRect/>
          <a:stretch/>
        </p:blipFill>
        <p:spPr>
          <a:xfrm>
            <a:off x="501100" y="403675"/>
            <a:ext cx="2024801" cy="222450"/>
          </a:xfrm>
          <a:prstGeom prst="rect">
            <a:avLst/>
          </a:prstGeom>
          <a:noFill/>
          <a:ln>
            <a:noFill/>
          </a:ln>
        </p:spPr>
      </p:pic>
      <p:sp>
        <p:nvSpPr>
          <p:cNvPr id="256" name="Google Shape;256;p20"/>
          <p:cNvSpPr txBox="1"/>
          <p:nvPr/>
        </p:nvSpPr>
        <p:spPr>
          <a:xfrm>
            <a:off x="407925" y="2260050"/>
            <a:ext cx="6039000" cy="7758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rgbClr val="2F2E9A"/>
                </a:solidFill>
                <a:latin typeface="Outfit"/>
                <a:ea typeface="Outfit"/>
                <a:cs typeface="Outfit"/>
                <a:sym typeface="Outfit"/>
              </a:rPr>
              <a:t>Bedankt</a:t>
            </a:r>
            <a:r>
              <a:rPr lang="en-US" sz="4800" b="1">
                <a:solidFill>
                  <a:srgbClr val="2F2E9A"/>
                </a:solidFill>
                <a:latin typeface="Outfit"/>
                <a:ea typeface="Outfit"/>
                <a:cs typeface="Outfit"/>
                <a:sym typeface="Outfit"/>
              </a:rPr>
              <a:t>!</a:t>
            </a:r>
            <a:endParaRPr sz="4800" b="1" i="0" u="none" strike="noStrike" cap="none">
              <a:solidFill>
                <a:srgbClr val="2F2E9A"/>
              </a:solidFill>
              <a:latin typeface="Outfit"/>
              <a:ea typeface="Outfit"/>
              <a:cs typeface="Outfit"/>
              <a:sym typeface="Outfit"/>
            </a:endParaRPr>
          </a:p>
        </p:txBody>
      </p:sp>
      <p:sp>
        <p:nvSpPr>
          <p:cNvPr id="257" name="Google Shape;257;p20"/>
          <p:cNvSpPr txBox="1"/>
          <p:nvPr/>
        </p:nvSpPr>
        <p:spPr>
          <a:xfrm>
            <a:off x="465075" y="2883450"/>
            <a:ext cx="3381300" cy="406200"/>
          </a:xfrm>
          <a:prstGeom prst="rect">
            <a:avLst/>
          </a:prstGeom>
          <a:noFill/>
          <a:ln>
            <a:noFill/>
          </a:ln>
        </p:spPr>
        <p:txBody>
          <a:bodyPr spcFirstLastPara="1" wrap="square" lIns="91425" tIns="91425" rIns="91425" bIns="91425" anchor="t" anchorCtr="0">
            <a:spAutoFit/>
          </a:bodyPr>
          <a:lstStyle/>
          <a:p>
            <a:pPr marL="0" marR="0" lvl="0" indent="0" algn="l" rtl="0">
              <a:lnSpc>
                <a:spcPct val="80000"/>
              </a:lnSpc>
              <a:spcBef>
                <a:spcPts val="0"/>
              </a:spcBef>
              <a:spcAft>
                <a:spcPts val="0"/>
              </a:spcAft>
              <a:buClr>
                <a:srgbClr val="000000"/>
              </a:buClr>
              <a:buSzPts val="1800"/>
              <a:buFont typeface="Arial"/>
              <a:buNone/>
            </a:pPr>
            <a:endParaRPr sz="1800" b="0" i="0" u="none" strike="noStrike" cap="none">
              <a:solidFill>
                <a:srgbClr val="2F2E9A"/>
              </a:solidFill>
              <a:latin typeface="Outfit"/>
              <a:ea typeface="Outfit"/>
              <a:cs typeface="Outfit"/>
              <a:sym typeface="Outfit"/>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90</Value>
      <Value>1</Value>
      <Value>14</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GOPRO-1830562155-18275</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https://gemeenschapsonderwijs.sharepoint.com/sites/prodoc/_layouts/15/DocIdRedir.aspx?ID=GOPRO-1830562155-18275</Url>
      <Description>GOPRO-1830562155-18275</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767EABE-19A4-414D-A80F-8605448FCE3F}"/>
</file>

<file path=customXml/itemProps2.xml><?xml version="1.0" encoding="utf-8"?>
<ds:datastoreItem xmlns:ds="http://schemas.openxmlformats.org/officeDocument/2006/customXml" ds:itemID="{3BF63E4D-55D2-4B80-B121-A8CC1112423E}"/>
</file>

<file path=customXml/itemProps3.xml><?xml version="1.0" encoding="utf-8"?>
<ds:datastoreItem xmlns:ds="http://schemas.openxmlformats.org/officeDocument/2006/customXml" ds:itemID="{B2EEAD87-6DD9-4556-B2AD-2A60920B7D63}"/>
</file>

<file path=customXml/itemProps4.xml><?xml version="1.0" encoding="utf-8"?>
<ds:datastoreItem xmlns:ds="http://schemas.openxmlformats.org/officeDocument/2006/customXml" ds:itemID="{E7FA216C-3826-4AE9-BF93-2B9DF8BBAAC6}"/>
</file>

<file path=docProps/app.xml><?xml version="1.0" encoding="utf-8"?>
<Properties xmlns="http://schemas.openxmlformats.org/officeDocument/2006/extended-properties" xmlns:vt="http://schemas.openxmlformats.org/officeDocument/2006/docPropsVTypes">
  <TotalTime>0</TotalTime>
  <Words>1618</Words>
  <Application>Microsoft Office PowerPoint</Application>
  <PresentationFormat>On-screen Show (16:9)</PresentationFormat>
  <Paragraphs>155</Paragraphs>
  <Slides>14</Slides>
  <Notes>14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14</vt:i4>
      </vt:variant>
    </vt:vector>
  </HeadingPairs>
  <TitlesOfParts>
    <vt:vector size="19" baseType="lpstr">
      <vt:lpstr>Arial</vt:lpstr>
      <vt:lpstr>Outfit</vt:lpstr>
      <vt:lpstr>Gill Sans</vt:lpstr>
      <vt:lpstr>Simple Light</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Digitaal beleid op school en mediawijsheid</dc:title>
  <cp:lastModifiedBy>Rani Simoens (imec-Vrije Universiteit Brussel)</cp:lastModifiedBy>
  <cp:revision>1</cp:revision>
  <dcterms:modified xsi:type="dcterms:W3CDTF">2023-01-26T14:50:14Z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d03968c-5327-4aba-8636-aa523978c147_Enabled">
    <vt:lpwstr>true</vt:lpwstr>
  </property>
  <property fmtid="{D5CDD505-2E9C-101B-9397-08002B2CF9AE}" pid="3" name="MSIP_Label_9d03968c-5327-4aba-8636-aa523978c147_SetDate">
    <vt:lpwstr>2022-10-17T12:02:30Z</vt:lpwstr>
  </property>
  <property fmtid="{D5CDD505-2E9C-101B-9397-08002B2CF9AE}" pid="4" name="MSIP_Label_9d03968c-5327-4aba-8636-aa523978c147_Method">
    <vt:lpwstr>Privileged</vt:lpwstr>
  </property>
  <property fmtid="{D5CDD505-2E9C-101B-9397-08002B2CF9AE}" pid="5" name="MSIP_Label_9d03968c-5327-4aba-8636-aa523978c147_Name">
    <vt:lpwstr>Restricted - General - Unmarked</vt:lpwstr>
  </property>
  <property fmtid="{D5CDD505-2E9C-101B-9397-08002B2CF9AE}" pid="6" name="MSIP_Label_9d03968c-5327-4aba-8636-aa523978c147_SiteId">
    <vt:lpwstr>a72d5a72-25ee-40f0-9bd1-067cb5b770d4</vt:lpwstr>
  </property>
  <property fmtid="{D5CDD505-2E9C-101B-9397-08002B2CF9AE}" pid="7" name="MSIP_Label_9d03968c-5327-4aba-8636-aa523978c147_ActionId">
    <vt:lpwstr>69de2bb9-6255-480e-b6d7-a54516b0a0c0</vt:lpwstr>
  </property>
  <property fmtid="{D5CDD505-2E9C-101B-9397-08002B2CF9AE}" pid="8" name="MSIP_Label_9d03968c-5327-4aba-8636-aa523978c147_ContentBits">
    <vt:lpwstr>0</vt:lpwstr>
  </property>
  <property fmtid="{D5CDD505-2E9C-101B-9397-08002B2CF9AE}" pid="9" name="ContentTypeId">
    <vt:lpwstr>0x01010082340F32E81AE74AA8D837674071337F003BB9480EDAB6514EB2D4DC1FE9EAD30C</vt:lpwstr>
  </property>
  <property fmtid="{D5CDD505-2E9C-101B-9397-08002B2CF9AE}" pid="10" name="GOProPublicatiestatus">
    <vt:lpwstr>1;#Online|5d773375-47c0-4896-afa8-6eac5ed3e165</vt:lpwstr>
  </property>
  <property fmtid="{D5CDD505-2E9C-101B-9397-08002B2CF9AE}" pid="11" name="_dlc_DocIdItemGuid">
    <vt:lpwstr>9fa858b6-0fdf-413f-8536-1fddcbe46c45</vt:lpwstr>
  </property>
  <property fmtid="{D5CDD505-2E9C-101B-9397-08002B2CF9AE}" pid="12" name="GOProOnderwijsniveaus">
    <vt:lpwstr>14;#Alle onderwijsniveaus|2fe7c676-0ce6-4fab-b265-4b19c15279a5</vt:lpwstr>
  </property>
  <property fmtid="{D5CDD505-2E9C-101B-9397-08002B2CF9AE}" pid="13" name="MediaServiceImageTags">
    <vt:lpwstr/>
  </property>
  <property fmtid="{D5CDD505-2E9C-101B-9397-08002B2CF9AE}" pid="14" name="GOProOorsprong">
    <vt:lpwstr/>
  </property>
  <property fmtid="{D5CDD505-2E9C-101B-9397-08002B2CF9AE}" pid="15" name="GOProThemas">
    <vt:lpwstr>90;#Beleid en standpunten|8e147e35-9423-4b48-9f14-15e8c830d659</vt:lpwstr>
  </property>
  <property fmtid="{D5CDD505-2E9C-101B-9397-08002B2CF9AE}" pid="16" name="GOProSchooljaar">
    <vt:lpwstr/>
  </property>
  <property fmtid="{D5CDD505-2E9C-101B-9397-08002B2CF9AE}" pid="17" name="GOProJaar">
    <vt:lpwstr/>
  </property>
</Properties>
</file>