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diagrams/data1.xml" ContentType="application/vnd.openxmlformats-officedocument.drawingml.diagramData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diagrams/data3.xml" ContentType="application/vnd.openxmlformats-officedocument.drawingml.diagramData+xml"/>
  <Override PartName="/ppt/diagrams/data2.xml" ContentType="application/vnd.openxmlformats-officedocument.drawingml.diagramData+xml"/>
  <Override PartName="/ppt/slideLayouts/slideLayout11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6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5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rawing3.xml" ContentType="application/vnd.ms-office.drawingml.diagramDrawing+xml"/>
  <Override PartName="/ppt/authors.xml" ContentType="application/vnd.ms-powerpoint.authors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customXml/itemProps3.xml" ContentType="application/vnd.openxmlformats-officedocument.customXml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4"/>
  </p:sldMasterIdLst>
  <p:notesMasterIdLst>
    <p:notesMasterId r:id="rId32"/>
  </p:notesMasterIdLst>
  <p:sldIdLst>
    <p:sldId id="256" r:id="rId5"/>
    <p:sldId id="759" r:id="rId6"/>
    <p:sldId id="613" r:id="rId7"/>
    <p:sldId id="778" r:id="rId8"/>
    <p:sldId id="761" r:id="rId9"/>
    <p:sldId id="779" r:id="rId10"/>
    <p:sldId id="653" r:id="rId11"/>
    <p:sldId id="747" r:id="rId12"/>
    <p:sldId id="654" r:id="rId13"/>
    <p:sldId id="781" r:id="rId14"/>
    <p:sldId id="741" r:id="rId15"/>
    <p:sldId id="649" r:id="rId16"/>
    <p:sldId id="736" r:id="rId17"/>
    <p:sldId id="782" r:id="rId18"/>
    <p:sldId id="396" r:id="rId19"/>
    <p:sldId id="363" r:id="rId20"/>
    <p:sldId id="401" r:id="rId21"/>
    <p:sldId id="440" r:id="rId22"/>
    <p:sldId id="783" r:id="rId23"/>
    <p:sldId id="784" r:id="rId24"/>
    <p:sldId id="785" r:id="rId25"/>
    <p:sldId id="774" r:id="rId26"/>
    <p:sldId id="791" r:id="rId27"/>
    <p:sldId id="788" r:id="rId28"/>
    <p:sldId id="789" r:id="rId29"/>
    <p:sldId id="792" r:id="rId30"/>
    <p:sldId id="773" r:id="rId31"/>
  </p:sldIdLst>
  <p:sldSz cx="12192000" cy="6858000"/>
  <p:notesSz cx="6797675" cy="9926638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0B1740E-2406-3A6A-0613-16421B443A7C}" name="Bernaerts Katrien" initials="BK" userId="S::katrien.bernaerts@ond.vlaanderen.be::774560a4-ffe8-48e3-962b-d1beefff2792" providerId="AD"/>
  <p188:author id="{18FDE235-9FDC-03AD-33E9-4CD6144D74EF}" name="Dragoci Selma" initials="DS" userId="S::selma.dragoci@ond.vlaanderen.be::c9f683dc-e40a-43f3-aeca-0bdd377f5104" providerId="AD"/>
  <p188:author id="{9ED9F3C2-A595-3947-BA3C-747728241720}" name="De Clercq Stephanie" initials="DS" userId="S::stephanie.declercq@ond.vlaanderen.be::aa48d280-aaa5-4a5b-9592-af7ea0de82b1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p de Beeck Jana" initials="OdBJ" lastIdx="2" clrIdx="0">
    <p:extLst>
      <p:ext uri="{19B8F6BF-5375-455C-9EA6-DF929625EA0E}">
        <p15:presenceInfo xmlns:p15="http://schemas.microsoft.com/office/powerpoint/2012/main" userId="S::jana.opdebeeck@ond.vlaanderen.be::510892af-1270-4ba8-a470-58e7856928a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CFA5"/>
    <a:srgbClr val="CCFFFE"/>
    <a:srgbClr val="1491BB"/>
    <a:srgbClr val="29C3DF"/>
    <a:srgbClr val="1EB0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FE0DC4-6B7D-40E2-B2CB-C050A15F0A62}" v="14" dt="2023-01-26T10:15:53.439"/>
    <p1510:client id="{730F6405-30AF-42B9-87C6-E4F9DCD3BD77}" v="1" dt="2023-01-26T09:56:45.441"/>
    <p1510:client id="{98EEC251-A289-4D26-A68A-4A372A942A67}" v="207" dt="2023-01-26T15:18:09.7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784" autoAdjust="0"/>
  </p:normalViewPr>
  <p:slideViewPr>
    <p:cSldViewPr snapToGrid="0">
      <p:cViewPr varScale="1">
        <p:scale>
          <a:sx n="54" d="100"/>
          <a:sy n="54" d="100"/>
        </p:scale>
        <p:origin x="112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8/10/relationships/authors" Target="authors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commentAuthors" Target="commentAuthor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40" Type="http://schemas.openxmlformats.org/officeDocument/2006/relationships/customXml" Target="../customXml/item4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svg"/><Relationship Id="rId1" Type="http://schemas.openxmlformats.org/officeDocument/2006/relationships/image" Target="../media/image29.png"/><Relationship Id="rId4" Type="http://schemas.openxmlformats.org/officeDocument/2006/relationships/image" Target="../media/image3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svg"/><Relationship Id="rId1" Type="http://schemas.openxmlformats.org/officeDocument/2006/relationships/image" Target="../media/image29.png"/><Relationship Id="rId4" Type="http://schemas.openxmlformats.org/officeDocument/2006/relationships/image" Target="../media/image3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A4597-467F-45EA-B4CA-4F375A3D9597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8FCF4A41-8127-4CD0-AE58-2D34591CEC15}">
      <dgm:prSet/>
      <dgm:spPr/>
      <dgm:t>
        <a:bodyPr/>
        <a:lstStyle/>
        <a:p>
          <a:pPr>
            <a:lnSpc>
              <a:spcPct val="100000"/>
            </a:lnSpc>
          </a:pPr>
          <a:r>
            <a:rPr lang="nl-BE" b="1" dirty="0"/>
            <a:t>Het verhogen van de ICT-competenties van leerlingen en leerkrachten</a:t>
          </a:r>
          <a:endParaRPr lang="en-US" dirty="0"/>
        </a:p>
      </dgm:t>
    </dgm:pt>
    <dgm:pt modelId="{99C49086-C4AF-4F31-9668-EFDE4135B332}" type="parTrans" cxnId="{DCB50EE7-5172-40A0-B4B0-C7C5C5D765D5}">
      <dgm:prSet/>
      <dgm:spPr/>
      <dgm:t>
        <a:bodyPr/>
        <a:lstStyle/>
        <a:p>
          <a:endParaRPr lang="en-US"/>
        </a:p>
      </dgm:t>
    </dgm:pt>
    <dgm:pt modelId="{7861F545-030F-4881-A574-EEE0A4BF935F}" type="sibTrans" cxnId="{DCB50EE7-5172-40A0-B4B0-C7C5C5D765D5}">
      <dgm:prSet/>
      <dgm:spPr/>
      <dgm:t>
        <a:bodyPr/>
        <a:lstStyle/>
        <a:p>
          <a:endParaRPr lang="en-US"/>
        </a:p>
      </dgm:t>
    </dgm:pt>
    <dgm:pt modelId="{BBA784B8-C571-4377-8C9B-6B74F8E3FA14}">
      <dgm:prSet/>
      <dgm:spPr/>
      <dgm:t>
        <a:bodyPr/>
        <a:lstStyle/>
        <a:p>
          <a:pPr>
            <a:lnSpc>
              <a:spcPct val="100000"/>
            </a:lnSpc>
          </a:pPr>
          <a:r>
            <a:rPr lang="nl-BE" b="1"/>
            <a:t>Verhogen van de onderwijskwaliteit door doordachte ICT-integratie</a:t>
          </a:r>
          <a:endParaRPr lang="en-US"/>
        </a:p>
      </dgm:t>
    </dgm:pt>
    <dgm:pt modelId="{7F43EEF2-FFC9-40B8-A34D-60A105A2EF49}" type="parTrans" cxnId="{7A619DEB-5EC8-42F0-8725-CC518A274DB4}">
      <dgm:prSet/>
      <dgm:spPr/>
      <dgm:t>
        <a:bodyPr/>
        <a:lstStyle/>
        <a:p>
          <a:endParaRPr lang="en-US"/>
        </a:p>
      </dgm:t>
    </dgm:pt>
    <dgm:pt modelId="{3700DCDA-90A2-40B6-922D-075A726F398A}" type="sibTrans" cxnId="{7A619DEB-5EC8-42F0-8725-CC518A274DB4}">
      <dgm:prSet/>
      <dgm:spPr/>
      <dgm:t>
        <a:bodyPr/>
        <a:lstStyle/>
        <a:p>
          <a:endParaRPr lang="en-US"/>
        </a:p>
      </dgm:t>
    </dgm:pt>
    <dgm:pt modelId="{BA615EEE-F8EA-47EC-B55B-86C769F04A3E}">
      <dgm:prSet/>
      <dgm:spPr/>
      <dgm:t>
        <a:bodyPr/>
        <a:lstStyle/>
        <a:p>
          <a:pPr>
            <a:lnSpc>
              <a:spcPct val="100000"/>
            </a:lnSpc>
          </a:pPr>
          <a:r>
            <a:rPr lang="nl-BE" b="1"/>
            <a:t>Totale investering van 375 miljoen euro</a:t>
          </a:r>
          <a:endParaRPr lang="en-US"/>
        </a:p>
      </dgm:t>
    </dgm:pt>
    <dgm:pt modelId="{73E99582-FCC9-40DC-9D43-2358670D2855}" type="parTrans" cxnId="{ACFFA362-FA3E-46F0-AF21-FD1909B32D23}">
      <dgm:prSet/>
      <dgm:spPr/>
      <dgm:t>
        <a:bodyPr/>
        <a:lstStyle/>
        <a:p>
          <a:endParaRPr lang="en-US"/>
        </a:p>
      </dgm:t>
    </dgm:pt>
    <dgm:pt modelId="{94DAF89B-A4FB-48C9-8546-49DAFEC88C85}" type="sibTrans" cxnId="{ACFFA362-FA3E-46F0-AF21-FD1909B32D23}">
      <dgm:prSet/>
      <dgm:spPr/>
      <dgm:t>
        <a:bodyPr/>
        <a:lstStyle/>
        <a:p>
          <a:endParaRPr lang="en-US"/>
        </a:p>
      </dgm:t>
    </dgm:pt>
    <dgm:pt modelId="{B1AEFCF3-607D-4057-A8DF-7313A0162768}" type="pres">
      <dgm:prSet presAssocID="{101A4597-467F-45EA-B4CA-4F375A3D9597}" presName="root" presStyleCnt="0">
        <dgm:presLayoutVars>
          <dgm:dir/>
          <dgm:resizeHandles val="exact"/>
        </dgm:presLayoutVars>
      </dgm:prSet>
      <dgm:spPr/>
    </dgm:pt>
    <dgm:pt modelId="{90F00ADD-756C-470E-BD4E-FB5B9F95C155}" type="pres">
      <dgm:prSet presAssocID="{8FCF4A41-8127-4CD0-AE58-2D34591CEC15}" presName="compNode" presStyleCnt="0"/>
      <dgm:spPr/>
    </dgm:pt>
    <dgm:pt modelId="{F94FC226-F82F-42E9-B4FF-FD9092B88C1D}" type="pres">
      <dgm:prSet presAssocID="{8FCF4A41-8127-4CD0-AE58-2D34591CEC15}" presName="bgRect" presStyleLbl="bgShp" presStyleIdx="0" presStyleCnt="3"/>
      <dgm:spPr/>
    </dgm:pt>
    <dgm:pt modelId="{69865AFF-2B0B-44D3-934E-20E9975CEC5C}" type="pres">
      <dgm:prSet presAssocID="{8FCF4A41-8127-4CD0-AE58-2D34591CEC15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nternet"/>
        </a:ext>
      </dgm:extLst>
    </dgm:pt>
    <dgm:pt modelId="{BF04110A-FA7F-4F2E-8B6C-ADFCBA8B96B7}" type="pres">
      <dgm:prSet presAssocID="{8FCF4A41-8127-4CD0-AE58-2D34591CEC15}" presName="spaceRect" presStyleCnt="0"/>
      <dgm:spPr/>
    </dgm:pt>
    <dgm:pt modelId="{A958AFC0-C9D0-4438-A7C7-F8A3A12A4C15}" type="pres">
      <dgm:prSet presAssocID="{8FCF4A41-8127-4CD0-AE58-2D34591CEC15}" presName="parTx" presStyleLbl="revTx" presStyleIdx="0" presStyleCnt="3">
        <dgm:presLayoutVars>
          <dgm:chMax val="0"/>
          <dgm:chPref val="0"/>
        </dgm:presLayoutVars>
      </dgm:prSet>
      <dgm:spPr/>
    </dgm:pt>
    <dgm:pt modelId="{11BBF178-EFA5-478F-AE16-43A922A1DE21}" type="pres">
      <dgm:prSet presAssocID="{7861F545-030F-4881-A574-EEE0A4BF935F}" presName="sibTrans" presStyleCnt="0"/>
      <dgm:spPr/>
    </dgm:pt>
    <dgm:pt modelId="{ED7F753C-E62F-4F1F-A1F3-54D1888CB213}" type="pres">
      <dgm:prSet presAssocID="{BBA784B8-C571-4377-8C9B-6B74F8E3FA14}" presName="compNode" presStyleCnt="0"/>
      <dgm:spPr/>
    </dgm:pt>
    <dgm:pt modelId="{C3D5A8F8-6DDD-4FEE-AD29-F628C71800CB}" type="pres">
      <dgm:prSet presAssocID="{BBA784B8-C571-4377-8C9B-6B74F8E3FA14}" presName="bgRect" presStyleLbl="bgShp" presStyleIdx="1" presStyleCnt="3"/>
      <dgm:spPr/>
    </dgm:pt>
    <dgm:pt modelId="{D8409F68-C404-4867-A538-45B865053EB5}" type="pres">
      <dgm:prSet presAssocID="{BBA784B8-C571-4377-8C9B-6B74F8E3FA14}" presName="iconRect" presStyleLbl="node1" presStyleIdx="1" presStyleCnt="3"/>
      <dgm:spPr>
        <a:blipFill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nternet"/>
        </a:ext>
      </dgm:extLst>
    </dgm:pt>
    <dgm:pt modelId="{D444238C-4ABE-418E-A73C-3DAE8DF1E923}" type="pres">
      <dgm:prSet presAssocID="{BBA784B8-C571-4377-8C9B-6B74F8E3FA14}" presName="spaceRect" presStyleCnt="0"/>
      <dgm:spPr/>
    </dgm:pt>
    <dgm:pt modelId="{F493E53F-E0CA-4A09-9EB3-264F5DB24ACC}" type="pres">
      <dgm:prSet presAssocID="{BBA784B8-C571-4377-8C9B-6B74F8E3FA14}" presName="parTx" presStyleLbl="revTx" presStyleIdx="1" presStyleCnt="3">
        <dgm:presLayoutVars>
          <dgm:chMax val="0"/>
          <dgm:chPref val="0"/>
        </dgm:presLayoutVars>
      </dgm:prSet>
      <dgm:spPr/>
    </dgm:pt>
    <dgm:pt modelId="{C428ABAC-3BE7-4CF8-A285-B49D8BD2FA12}" type="pres">
      <dgm:prSet presAssocID="{3700DCDA-90A2-40B6-922D-075A726F398A}" presName="sibTrans" presStyleCnt="0"/>
      <dgm:spPr/>
    </dgm:pt>
    <dgm:pt modelId="{AECBBB20-5EB0-4EBB-A688-C828E689D02F}" type="pres">
      <dgm:prSet presAssocID="{BA615EEE-F8EA-47EC-B55B-86C769F04A3E}" presName="compNode" presStyleCnt="0"/>
      <dgm:spPr/>
    </dgm:pt>
    <dgm:pt modelId="{DB9BA4DC-F98E-4367-B968-423F8CA40E88}" type="pres">
      <dgm:prSet presAssocID="{BA615EEE-F8EA-47EC-B55B-86C769F04A3E}" presName="bgRect" presStyleLbl="bgShp" presStyleIdx="2" presStyleCnt="3"/>
      <dgm:spPr/>
    </dgm:pt>
    <dgm:pt modelId="{7E106799-69C6-4086-B2F2-662E7535586A}" type="pres">
      <dgm:prSet presAssocID="{BA615EEE-F8EA-47EC-B55B-86C769F04A3E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ld"/>
        </a:ext>
      </dgm:extLst>
    </dgm:pt>
    <dgm:pt modelId="{07AB950D-CD8D-499F-9320-55C062322298}" type="pres">
      <dgm:prSet presAssocID="{BA615EEE-F8EA-47EC-B55B-86C769F04A3E}" presName="spaceRect" presStyleCnt="0"/>
      <dgm:spPr/>
    </dgm:pt>
    <dgm:pt modelId="{D498924D-1D1D-4C45-8E3F-F78C67B713CA}" type="pres">
      <dgm:prSet presAssocID="{BA615EEE-F8EA-47EC-B55B-86C769F04A3E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C136BA36-A17E-4E31-8D55-2FB2225013F2}" type="presOf" srcId="{BBA784B8-C571-4377-8C9B-6B74F8E3FA14}" destId="{F493E53F-E0CA-4A09-9EB3-264F5DB24ACC}" srcOrd="0" destOrd="0" presId="urn:microsoft.com/office/officeart/2018/2/layout/IconVerticalSolidList"/>
    <dgm:cxn modelId="{ACFFA362-FA3E-46F0-AF21-FD1909B32D23}" srcId="{101A4597-467F-45EA-B4CA-4F375A3D9597}" destId="{BA615EEE-F8EA-47EC-B55B-86C769F04A3E}" srcOrd="2" destOrd="0" parTransId="{73E99582-FCC9-40DC-9D43-2358670D2855}" sibTransId="{94DAF89B-A4FB-48C9-8546-49DAFEC88C85}"/>
    <dgm:cxn modelId="{94B0F271-D6C5-4C11-97DC-F2C854DBBD84}" type="presOf" srcId="{BA615EEE-F8EA-47EC-B55B-86C769F04A3E}" destId="{D498924D-1D1D-4C45-8E3F-F78C67B713CA}" srcOrd="0" destOrd="0" presId="urn:microsoft.com/office/officeart/2018/2/layout/IconVerticalSolidList"/>
    <dgm:cxn modelId="{DCA176AC-1B11-4E52-AF97-9DD83B80CB0F}" type="presOf" srcId="{8FCF4A41-8127-4CD0-AE58-2D34591CEC15}" destId="{A958AFC0-C9D0-4438-A7C7-F8A3A12A4C15}" srcOrd="0" destOrd="0" presId="urn:microsoft.com/office/officeart/2018/2/layout/IconVerticalSolidList"/>
    <dgm:cxn modelId="{AD0AB5B2-38C1-462F-AC54-B7F1CEFF9442}" type="presOf" srcId="{101A4597-467F-45EA-B4CA-4F375A3D9597}" destId="{B1AEFCF3-607D-4057-A8DF-7313A0162768}" srcOrd="0" destOrd="0" presId="urn:microsoft.com/office/officeart/2018/2/layout/IconVerticalSolidList"/>
    <dgm:cxn modelId="{DCB50EE7-5172-40A0-B4B0-C7C5C5D765D5}" srcId="{101A4597-467F-45EA-B4CA-4F375A3D9597}" destId="{8FCF4A41-8127-4CD0-AE58-2D34591CEC15}" srcOrd="0" destOrd="0" parTransId="{99C49086-C4AF-4F31-9668-EFDE4135B332}" sibTransId="{7861F545-030F-4881-A574-EEE0A4BF935F}"/>
    <dgm:cxn modelId="{7A619DEB-5EC8-42F0-8725-CC518A274DB4}" srcId="{101A4597-467F-45EA-B4CA-4F375A3D9597}" destId="{BBA784B8-C571-4377-8C9B-6B74F8E3FA14}" srcOrd="1" destOrd="0" parTransId="{7F43EEF2-FFC9-40B8-A34D-60A105A2EF49}" sibTransId="{3700DCDA-90A2-40B6-922D-075A726F398A}"/>
    <dgm:cxn modelId="{705C39E3-13E9-40C5-9694-8E0526BD4A70}" type="presParOf" srcId="{B1AEFCF3-607D-4057-A8DF-7313A0162768}" destId="{90F00ADD-756C-470E-BD4E-FB5B9F95C155}" srcOrd="0" destOrd="0" presId="urn:microsoft.com/office/officeart/2018/2/layout/IconVerticalSolidList"/>
    <dgm:cxn modelId="{802375F1-3B55-4593-80CA-8913B334948C}" type="presParOf" srcId="{90F00ADD-756C-470E-BD4E-FB5B9F95C155}" destId="{F94FC226-F82F-42E9-B4FF-FD9092B88C1D}" srcOrd="0" destOrd="0" presId="urn:microsoft.com/office/officeart/2018/2/layout/IconVerticalSolidList"/>
    <dgm:cxn modelId="{FFC3ADC9-3E4A-4663-B798-5502693DA9CE}" type="presParOf" srcId="{90F00ADD-756C-470E-BD4E-FB5B9F95C155}" destId="{69865AFF-2B0B-44D3-934E-20E9975CEC5C}" srcOrd="1" destOrd="0" presId="urn:microsoft.com/office/officeart/2018/2/layout/IconVerticalSolidList"/>
    <dgm:cxn modelId="{53BC6482-AE24-4CDC-9DF5-195BD0D575D4}" type="presParOf" srcId="{90F00ADD-756C-470E-BD4E-FB5B9F95C155}" destId="{BF04110A-FA7F-4F2E-8B6C-ADFCBA8B96B7}" srcOrd="2" destOrd="0" presId="urn:microsoft.com/office/officeart/2018/2/layout/IconVerticalSolidList"/>
    <dgm:cxn modelId="{BFDB71BD-2EE3-47A9-9D59-CAC61E0A79CA}" type="presParOf" srcId="{90F00ADD-756C-470E-BD4E-FB5B9F95C155}" destId="{A958AFC0-C9D0-4438-A7C7-F8A3A12A4C15}" srcOrd="3" destOrd="0" presId="urn:microsoft.com/office/officeart/2018/2/layout/IconVerticalSolidList"/>
    <dgm:cxn modelId="{EA5AFBB7-9F76-4D8C-9403-3EA59545DBF5}" type="presParOf" srcId="{B1AEFCF3-607D-4057-A8DF-7313A0162768}" destId="{11BBF178-EFA5-478F-AE16-43A922A1DE21}" srcOrd="1" destOrd="0" presId="urn:microsoft.com/office/officeart/2018/2/layout/IconVerticalSolidList"/>
    <dgm:cxn modelId="{81235E06-9BAB-4AB0-894B-20D65389FF26}" type="presParOf" srcId="{B1AEFCF3-607D-4057-A8DF-7313A0162768}" destId="{ED7F753C-E62F-4F1F-A1F3-54D1888CB213}" srcOrd="2" destOrd="0" presId="urn:microsoft.com/office/officeart/2018/2/layout/IconVerticalSolidList"/>
    <dgm:cxn modelId="{688C0870-1A69-4DB7-B3A7-E1566E611F55}" type="presParOf" srcId="{ED7F753C-E62F-4F1F-A1F3-54D1888CB213}" destId="{C3D5A8F8-6DDD-4FEE-AD29-F628C71800CB}" srcOrd="0" destOrd="0" presId="urn:microsoft.com/office/officeart/2018/2/layout/IconVerticalSolidList"/>
    <dgm:cxn modelId="{6208AE34-9013-41A8-8002-154A6A2C46A2}" type="presParOf" srcId="{ED7F753C-E62F-4F1F-A1F3-54D1888CB213}" destId="{D8409F68-C404-4867-A538-45B865053EB5}" srcOrd="1" destOrd="0" presId="urn:microsoft.com/office/officeart/2018/2/layout/IconVerticalSolidList"/>
    <dgm:cxn modelId="{045D94A7-B0B3-4896-B139-EF96A29A704C}" type="presParOf" srcId="{ED7F753C-E62F-4F1F-A1F3-54D1888CB213}" destId="{D444238C-4ABE-418E-A73C-3DAE8DF1E923}" srcOrd="2" destOrd="0" presId="urn:microsoft.com/office/officeart/2018/2/layout/IconVerticalSolidList"/>
    <dgm:cxn modelId="{1A41DE08-AB9E-43A1-93E2-034702CC6672}" type="presParOf" srcId="{ED7F753C-E62F-4F1F-A1F3-54D1888CB213}" destId="{F493E53F-E0CA-4A09-9EB3-264F5DB24ACC}" srcOrd="3" destOrd="0" presId="urn:microsoft.com/office/officeart/2018/2/layout/IconVerticalSolidList"/>
    <dgm:cxn modelId="{B8DB9748-0BF3-429F-8A22-97CEA0F33016}" type="presParOf" srcId="{B1AEFCF3-607D-4057-A8DF-7313A0162768}" destId="{C428ABAC-3BE7-4CF8-A285-B49D8BD2FA12}" srcOrd="3" destOrd="0" presId="urn:microsoft.com/office/officeart/2018/2/layout/IconVerticalSolidList"/>
    <dgm:cxn modelId="{1C6121E3-8D69-46E0-9839-BCADE49C0E43}" type="presParOf" srcId="{B1AEFCF3-607D-4057-A8DF-7313A0162768}" destId="{AECBBB20-5EB0-4EBB-A688-C828E689D02F}" srcOrd="4" destOrd="0" presId="urn:microsoft.com/office/officeart/2018/2/layout/IconVerticalSolidList"/>
    <dgm:cxn modelId="{F7D7544A-BE1B-47F9-ADD0-398BE09DFCEC}" type="presParOf" srcId="{AECBBB20-5EB0-4EBB-A688-C828E689D02F}" destId="{DB9BA4DC-F98E-4367-B968-423F8CA40E88}" srcOrd="0" destOrd="0" presId="urn:microsoft.com/office/officeart/2018/2/layout/IconVerticalSolidList"/>
    <dgm:cxn modelId="{D6B142CA-D9AB-4FBC-AFC6-F90C1879142B}" type="presParOf" srcId="{AECBBB20-5EB0-4EBB-A688-C828E689D02F}" destId="{7E106799-69C6-4086-B2F2-662E7535586A}" srcOrd="1" destOrd="0" presId="urn:microsoft.com/office/officeart/2018/2/layout/IconVerticalSolidList"/>
    <dgm:cxn modelId="{B05F2461-3F7F-41B1-9C87-2A43F499BBC0}" type="presParOf" srcId="{AECBBB20-5EB0-4EBB-A688-C828E689D02F}" destId="{07AB950D-CD8D-499F-9320-55C062322298}" srcOrd="2" destOrd="0" presId="urn:microsoft.com/office/officeart/2018/2/layout/IconVerticalSolidList"/>
    <dgm:cxn modelId="{FD6107DE-04C0-41B7-8223-181FF7D078DF}" type="presParOf" srcId="{AECBBB20-5EB0-4EBB-A688-C828E689D02F}" destId="{D498924D-1D1D-4C45-8E3F-F78C67B713C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DBF7F8-DF7B-43E3-B6B7-AC4FD8AAB221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C2622A6A-7DDB-4932-B1DE-123772A55DB8}">
      <dgm:prSet custT="1"/>
      <dgm:spPr/>
      <dgm:t>
        <a:bodyPr/>
        <a:lstStyle/>
        <a:p>
          <a:pPr rtl="0">
            <a:lnSpc>
              <a:spcPct val="100000"/>
            </a:lnSpc>
          </a:pPr>
          <a:r>
            <a:rPr lang="nl-BE" sz="2400" b="1" dirty="0">
              <a:latin typeface="Calibri"/>
              <a:cs typeface="Calibri"/>
            </a:rPr>
            <a:t>Infrastructuur</a:t>
          </a:r>
          <a:r>
            <a:rPr lang="nl-BE" sz="2400" dirty="0">
              <a:latin typeface="Calibri"/>
              <a:cs typeface="Calibri"/>
            </a:rPr>
            <a:t> (hardware, telecom)</a:t>
          </a:r>
          <a:endParaRPr lang="en-US" sz="2400" kern="1200" dirty="0">
            <a:latin typeface="Calibri"/>
            <a:ea typeface="+mn-ea"/>
            <a:cs typeface="Calibri"/>
          </a:endParaRPr>
        </a:p>
      </dgm:t>
    </dgm:pt>
    <dgm:pt modelId="{04DDF7AF-2ECC-4002-8197-64ED191E431B}" type="parTrans" cxnId="{7CE3690C-2351-48AD-B665-F9CEE81A9338}">
      <dgm:prSet/>
      <dgm:spPr/>
      <dgm:t>
        <a:bodyPr/>
        <a:lstStyle/>
        <a:p>
          <a:endParaRPr lang="en-US"/>
        </a:p>
      </dgm:t>
    </dgm:pt>
    <dgm:pt modelId="{A7EBAE3F-E8CD-4CB4-8814-FF7D31CA260D}" type="sibTrans" cxnId="{7CE3690C-2351-48AD-B665-F9CEE81A933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66C498FA-3B14-470D-AFD6-837C0C14700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nl-BE" sz="2400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Calibri"/>
            </a:rPr>
            <a:t>I</a:t>
          </a:r>
          <a:r>
            <a:rPr lang="nl-BE" sz="2400" b="1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Calibri"/>
            </a:rPr>
            <a:t>CT-competenties</a:t>
          </a:r>
          <a:r>
            <a:rPr lang="nl-BE" sz="2400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Calibri"/>
            </a:rPr>
            <a:t> van leerkrachten, ICT- coördinatoren en schooldirecties</a:t>
          </a:r>
        </a:p>
      </dgm:t>
    </dgm:pt>
    <dgm:pt modelId="{3205273D-0B39-4F0F-9B05-1F1056397D4A}" type="parTrans" cxnId="{20E675F9-DEF5-44F3-9257-B72A6A9CAF51}">
      <dgm:prSet/>
      <dgm:spPr/>
      <dgm:t>
        <a:bodyPr/>
        <a:lstStyle/>
        <a:p>
          <a:endParaRPr lang="en-US"/>
        </a:p>
      </dgm:t>
    </dgm:pt>
    <dgm:pt modelId="{4C2CEF24-4438-4A3C-A601-7786CBACE7B7}" type="sibTrans" cxnId="{20E675F9-DEF5-44F3-9257-B72A6A9CAF5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35F587C-37C9-4C1B-8837-2DD9F2B3D1B8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nl-BE" sz="2400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Calibri"/>
            </a:rPr>
            <a:t>Ontwikkeling en toegang tot </a:t>
          </a:r>
          <a:r>
            <a:rPr lang="nl-BE" sz="2400" b="1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Calibri"/>
            </a:rPr>
            <a:t>digitale leermiddelen </a:t>
          </a:r>
          <a:r>
            <a:rPr lang="nl-BE" sz="2400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Calibri"/>
            </a:rPr>
            <a:t>en platformen </a:t>
          </a:r>
          <a:endParaRPr lang="nl-NL" dirty="0"/>
        </a:p>
      </dgm:t>
    </dgm:pt>
    <dgm:pt modelId="{8F7C390D-F4D0-4A50-BF9E-43BF3EE69C28}" type="parTrans" cxnId="{219D319C-B60F-4249-9B3A-DA29C028E90E}">
      <dgm:prSet/>
      <dgm:spPr/>
      <dgm:t>
        <a:bodyPr/>
        <a:lstStyle/>
        <a:p>
          <a:endParaRPr lang="nl-BE"/>
        </a:p>
      </dgm:t>
    </dgm:pt>
    <dgm:pt modelId="{5D186178-BDAB-44A4-999A-8FE97F5144ED}" type="sibTrans" cxnId="{219D319C-B60F-4249-9B3A-DA29C028E90E}">
      <dgm:prSet/>
      <dgm:spPr/>
      <dgm:t>
        <a:bodyPr/>
        <a:lstStyle/>
        <a:p>
          <a:endParaRPr lang="nl-BE"/>
        </a:p>
      </dgm:t>
    </dgm:pt>
    <dgm:pt modelId="{0008A6E7-4C1B-4C4C-829D-D41C37F0D591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nl-BE" sz="2400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Calibri"/>
            </a:rPr>
            <a:t>Ondersteuning </a:t>
          </a:r>
          <a:r>
            <a:rPr lang="nl-BE" sz="2400" b="1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Calibri"/>
            </a:rPr>
            <a:t>ICT-beleid </a:t>
          </a:r>
          <a:r>
            <a:rPr lang="nl-BE" sz="2400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Calibri"/>
            </a:rPr>
            <a:t>van scholen</a:t>
          </a:r>
          <a:endParaRPr lang="nl-NL" dirty="0"/>
        </a:p>
      </dgm:t>
    </dgm:pt>
    <dgm:pt modelId="{EA68ED03-7983-43D8-97E0-6DE0EC131242}" type="parTrans" cxnId="{F76BE94C-3BED-4AE6-8A2E-403857E551D7}">
      <dgm:prSet/>
      <dgm:spPr/>
      <dgm:t>
        <a:bodyPr/>
        <a:lstStyle/>
        <a:p>
          <a:endParaRPr lang="nl-BE"/>
        </a:p>
      </dgm:t>
    </dgm:pt>
    <dgm:pt modelId="{B9EDD545-47B1-4EAA-9825-A18AC7F68784}" type="sibTrans" cxnId="{F76BE94C-3BED-4AE6-8A2E-403857E551D7}">
      <dgm:prSet/>
      <dgm:spPr/>
      <dgm:t>
        <a:bodyPr/>
        <a:lstStyle/>
        <a:p>
          <a:pPr>
            <a:lnSpc>
              <a:spcPct val="100000"/>
            </a:lnSpc>
          </a:pPr>
          <a:endParaRPr lang="nl-NL"/>
        </a:p>
      </dgm:t>
    </dgm:pt>
    <dgm:pt modelId="{DC1E617A-F0F6-4F71-8120-1AAE510FD8AD}" type="pres">
      <dgm:prSet presAssocID="{55DBF7F8-DF7B-43E3-B6B7-AC4FD8AAB221}" presName="root" presStyleCnt="0">
        <dgm:presLayoutVars>
          <dgm:dir/>
          <dgm:resizeHandles val="exact"/>
        </dgm:presLayoutVars>
      </dgm:prSet>
      <dgm:spPr/>
    </dgm:pt>
    <dgm:pt modelId="{ED2EAAED-D6DC-4A7C-8F7E-3279B1A77ECF}" type="pres">
      <dgm:prSet presAssocID="{55DBF7F8-DF7B-43E3-B6B7-AC4FD8AAB221}" presName="container" presStyleCnt="0">
        <dgm:presLayoutVars>
          <dgm:dir/>
          <dgm:resizeHandles val="exact"/>
        </dgm:presLayoutVars>
      </dgm:prSet>
      <dgm:spPr/>
    </dgm:pt>
    <dgm:pt modelId="{AEC8CE3F-6F94-4024-BEF2-C7ACDBC76E05}" type="pres">
      <dgm:prSet presAssocID="{C2622A6A-7DDB-4932-B1DE-123772A55DB8}" presName="compNode" presStyleCnt="0"/>
      <dgm:spPr/>
    </dgm:pt>
    <dgm:pt modelId="{25B4A081-A887-464E-BE60-11B1034BD05C}" type="pres">
      <dgm:prSet presAssocID="{C2622A6A-7DDB-4932-B1DE-123772A55DB8}" presName="iconBgRect" presStyleLbl="bgShp" presStyleIdx="0" presStyleCnt="4"/>
      <dgm:spPr>
        <a:solidFill>
          <a:srgbClr val="1EB0C8"/>
        </a:solidFill>
      </dgm:spPr>
    </dgm:pt>
    <dgm:pt modelId="{31A87040-B616-465B-A6C1-4A461DD0DD09}" type="pres">
      <dgm:prSet presAssocID="{C2622A6A-7DDB-4932-B1DE-123772A55DB8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ireless router"/>
        </a:ext>
      </dgm:extLst>
    </dgm:pt>
    <dgm:pt modelId="{AE2E4FFD-D2B5-4DEA-AEA1-211A6EB2FFAA}" type="pres">
      <dgm:prSet presAssocID="{C2622A6A-7DDB-4932-B1DE-123772A55DB8}" presName="spaceRect" presStyleCnt="0"/>
      <dgm:spPr/>
    </dgm:pt>
    <dgm:pt modelId="{1391229F-FB6E-4608-966D-1E8EA85DD26C}" type="pres">
      <dgm:prSet presAssocID="{C2622A6A-7DDB-4932-B1DE-123772A55DB8}" presName="textRect" presStyleLbl="revTx" presStyleIdx="0" presStyleCnt="4">
        <dgm:presLayoutVars>
          <dgm:chMax val="1"/>
          <dgm:chPref val="1"/>
        </dgm:presLayoutVars>
      </dgm:prSet>
      <dgm:spPr/>
    </dgm:pt>
    <dgm:pt modelId="{999DB5A3-6C26-4208-B10E-8C0BE506238B}" type="pres">
      <dgm:prSet presAssocID="{A7EBAE3F-E8CD-4CB4-8814-FF7D31CA260D}" presName="sibTrans" presStyleLbl="sibTrans2D1" presStyleIdx="0" presStyleCnt="0"/>
      <dgm:spPr/>
    </dgm:pt>
    <dgm:pt modelId="{E945835A-D2C3-47FC-90D8-99F53743B5B4}" type="pres">
      <dgm:prSet presAssocID="{0008A6E7-4C1B-4C4C-829D-D41C37F0D591}" presName="compNode" presStyleCnt="0"/>
      <dgm:spPr/>
    </dgm:pt>
    <dgm:pt modelId="{8D6B1511-A0A4-4F30-8316-41B6868B825A}" type="pres">
      <dgm:prSet presAssocID="{0008A6E7-4C1B-4C4C-829D-D41C37F0D591}" presName="iconBgRect" presStyleLbl="bgShp" presStyleIdx="1" presStyleCnt="4"/>
      <dgm:spPr>
        <a:solidFill>
          <a:srgbClr val="4BCFA5"/>
        </a:solidFill>
      </dgm:spPr>
    </dgm:pt>
    <dgm:pt modelId="{C72262FC-B8D3-4711-BB3B-8409226CCB59}" type="pres">
      <dgm:prSet presAssocID="{0008A6E7-4C1B-4C4C-829D-D41C37F0D591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Kompas met effen opvulling"/>
        </a:ext>
      </dgm:extLst>
    </dgm:pt>
    <dgm:pt modelId="{977D7953-3D24-4AE7-9146-94C8D316F431}" type="pres">
      <dgm:prSet presAssocID="{0008A6E7-4C1B-4C4C-829D-D41C37F0D591}" presName="spaceRect" presStyleCnt="0"/>
      <dgm:spPr/>
    </dgm:pt>
    <dgm:pt modelId="{C701F345-8E30-4BD3-A831-70F5AB20E8B3}" type="pres">
      <dgm:prSet presAssocID="{0008A6E7-4C1B-4C4C-829D-D41C37F0D591}" presName="textRect" presStyleLbl="revTx" presStyleIdx="1" presStyleCnt="4">
        <dgm:presLayoutVars>
          <dgm:chMax val="1"/>
          <dgm:chPref val="1"/>
        </dgm:presLayoutVars>
      </dgm:prSet>
      <dgm:spPr/>
    </dgm:pt>
    <dgm:pt modelId="{9F41210F-7E20-48C1-A1FC-416CCD4C558F}" type="pres">
      <dgm:prSet presAssocID="{B9EDD545-47B1-4EAA-9825-A18AC7F68784}" presName="sibTrans" presStyleLbl="sibTrans2D1" presStyleIdx="0" presStyleCnt="0"/>
      <dgm:spPr/>
    </dgm:pt>
    <dgm:pt modelId="{CE7182A5-E0F0-408E-9E26-A4FD0C492EE4}" type="pres">
      <dgm:prSet presAssocID="{66C498FA-3B14-470D-AFD6-837C0C14700C}" presName="compNode" presStyleCnt="0"/>
      <dgm:spPr/>
    </dgm:pt>
    <dgm:pt modelId="{B2F65F59-0566-490E-918C-EADEA706E0A0}" type="pres">
      <dgm:prSet presAssocID="{66C498FA-3B14-470D-AFD6-837C0C14700C}" presName="iconBgRect" presStyleLbl="bgShp" presStyleIdx="2" presStyleCnt="4"/>
      <dgm:spPr>
        <a:solidFill>
          <a:srgbClr val="1491BB"/>
        </a:solidFill>
      </dgm:spPr>
    </dgm:pt>
    <dgm:pt modelId="{CDE7DA6D-91C6-4A8F-89E1-B6761E3C89B3}" type="pres">
      <dgm:prSet presAssocID="{66C498FA-3B14-470D-AFD6-837C0C14700C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laslokaal"/>
        </a:ext>
      </dgm:extLst>
    </dgm:pt>
    <dgm:pt modelId="{38F3B089-9091-4654-AFC5-6C25326180F6}" type="pres">
      <dgm:prSet presAssocID="{66C498FA-3B14-470D-AFD6-837C0C14700C}" presName="spaceRect" presStyleCnt="0"/>
      <dgm:spPr/>
    </dgm:pt>
    <dgm:pt modelId="{8599ACDC-97CA-4958-85B2-F83B631F0EC0}" type="pres">
      <dgm:prSet presAssocID="{66C498FA-3B14-470D-AFD6-837C0C14700C}" presName="textRect" presStyleLbl="revTx" presStyleIdx="2" presStyleCnt="4">
        <dgm:presLayoutVars>
          <dgm:chMax val="1"/>
          <dgm:chPref val="1"/>
        </dgm:presLayoutVars>
      </dgm:prSet>
      <dgm:spPr/>
    </dgm:pt>
    <dgm:pt modelId="{A1917688-F25C-4C3F-8F61-E5105DEF6D12}" type="pres">
      <dgm:prSet presAssocID="{4C2CEF24-4438-4A3C-A601-7786CBACE7B7}" presName="sibTrans" presStyleLbl="sibTrans2D1" presStyleIdx="0" presStyleCnt="0"/>
      <dgm:spPr/>
    </dgm:pt>
    <dgm:pt modelId="{ADC39E3F-42DC-4083-8024-72029429C4DD}" type="pres">
      <dgm:prSet presAssocID="{535F587C-37C9-4C1B-8837-2DD9F2B3D1B8}" presName="compNode" presStyleCnt="0"/>
      <dgm:spPr/>
    </dgm:pt>
    <dgm:pt modelId="{2157594B-901A-48EF-9B7F-595DF0BDBA4F}" type="pres">
      <dgm:prSet presAssocID="{535F587C-37C9-4C1B-8837-2DD9F2B3D1B8}" presName="iconBgRect" presStyleLbl="bgShp" presStyleIdx="3" presStyleCnt="4"/>
      <dgm:spPr>
        <a:solidFill>
          <a:srgbClr val="CCFFFE"/>
        </a:solidFill>
      </dgm:spPr>
    </dgm:pt>
    <dgm:pt modelId="{12B0E011-5FCC-404F-9350-716DDE87C755}" type="pres">
      <dgm:prSet presAssocID="{535F587C-37C9-4C1B-8837-2DD9F2B3D1B8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orytelling met effen opvulling"/>
        </a:ext>
      </dgm:extLst>
    </dgm:pt>
    <dgm:pt modelId="{2D7573E7-0E57-4BA7-8CF8-BA2580B9FA5A}" type="pres">
      <dgm:prSet presAssocID="{535F587C-37C9-4C1B-8837-2DD9F2B3D1B8}" presName="spaceRect" presStyleCnt="0"/>
      <dgm:spPr/>
    </dgm:pt>
    <dgm:pt modelId="{9BA05AE7-E0B0-4A7A-B23B-B749C3F4833B}" type="pres">
      <dgm:prSet presAssocID="{535F587C-37C9-4C1B-8837-2DD9F2B3D1B8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F6D52708-D843-4D87-A6D8-852125421D2A}" type="presOf" srcId="{66C498FA-3B14-470D-AFD6-837C0C14700C}" destId="{8599ACDC-97CA-4958-85B2-F83B631F0EC0}" srcOrd="0" destOrd="0" presId="urn:microsoft.com/office/officeart/2018/2/layout/IconCircleList"/>
    <dgm:cxn modelId="{7CE3690C-2351-48AD-B665-F9CEE81A9338}" srcId="{55DBF7F8-DF7B-43E3-B6B7-AC4FD8AAB221}" destId="{C2622A6A-7DDB-4932-B1DE-123772A55DB8}" srcOrd="0" destOrd="0" parTransId="{04DDF7AF-2ECC-4002-8197-64ED191E431B}" sibTransId="{A7EBAE3F-E8CD-4CB4-8814-FF7D31CA260D}"/>
    <dgm:cxn modelId="{A82C8D23-667A-459B-AC3F-43F490246292}" type="presOf" srcId="{55DBF7F8-DF7B-43E3-B6B7-AC4FD8AAB221}" destId="{DC1E617A-F0F6-4F71-8120-1AAE510FD8AD}" srcOrd="0" destOrd="0" presId="urn:microsoft.com/office/officeart/2018/2/layout/IconCircleList"/>
    <dgm:cxn modelId="{FA7DCE2E-1988-44E7-A96C-32C15219C043}" type="presOf" srcId="{0008A6E7-4C1B-4C4C-829D-D41C37F0D591}" destId="{C701F345-8E30-4BD3-A831-70F5AB20E8B3}" srcOrd="0" destOrd="0" presId="urn:microsoft.com/office/officeart/2018/2/layout/IconCircleList"/>
    <dgm:cxn modelId="{14FF484B-BF92-43A6-87FA-E443390BA8FB}" type="presOf" srcId="{535F587C-37C9-4C1B-8837-2DD9F2B3D1B8}" destId="{9BA05AE7-E0B0-4A7A-B23B-B749C3F4833B}" srcOrd="0" destOrd="0" presId="urn:microsoft.com/office/officeart/2018/2/layout/IconCircleList"/>
    <dgm:cxn modelId="{F76BE94C-3BED-4AE6-8A2E-403857E551D7}" srcId="{55DBF7F8-DF7B-43E3-B6B7-AC4FD8AAB221}" destId="{0008A6E7-4C1B-4C4C-829D-D41C37F0D591}" srcOrd="1" destOrd="0" parTransId="{EA68ED03-7983-43D8-97E0-6DE0EC131242}" sibTransId="{B9EDD545-47B1-4EAA-9825-A18AC7F68784}"/>
    <dgm:cxn modelId="{BD463F76-5FCF-4BA5-A837-5885EFB98709}" type="presOf" srcId="{A7EBAE3F-E8CD-4CB4-8814-FF7D31CA260D}" destId="{999DB5A3-6C26-4208-B10E-8C0BE506238B}" srcOrd="0" destOrd="0" presId="urn:microsoft.com/office/officeart/2018/2/layout/IconCircleList"/>
    <dgm:cxn modelId="{52E7287B-F8B6-45F1-AEAE-F47BE446BB82}" type="presOf" srcId="{4C2CEF24-4438-4A3C-A601-7786CBACE7B7}" destId="{A1917688-F25C-4C3F-8F61-E5105DEF6D12}" srcOrd="0" destOrd="0" presId="urn:microsoft.com/office/officeart/2018/2/layout/IconCircleList"/>
    <dgm:cxn modelId="{294D4290-E0A0-41F7-A43C-1B1C1C9BA1C8}" type="presOf" srcId="{C2622A6A-7DDB-4932-B1DE-123772A55DB8}" destId="{1391229F-FB6E-4608-966D-1E8EA85DD26C}" srcOrd="0" destOrd="0" presId="urn:microsoft.com/office/officeart/2018/2/layout/IconCircleList"/>
    <dgm:cxn modelId="{219D319C-B60F-4249-9B3A-DA29C028E90E}" srcId="{55DBF7F8-DF7B-43E3-B6B7-AC4FD8AAB221}" destId="{535F587C-37C9-4C1B-8837-2DD9F2B3D1B8}" srcOrd="3" destOrd="0" parTransId="{8F7C390D-F4D0-4A50-BF9E-43BF3EE69C28}" sibTransId="{5D186178-BDAB-44A4-999A-8FE97F5144ED}"/>
    <dgm:cxn modelId="{20E675F9-DEF5-44F3-9257-B72A6A9CAF51}" srcId="{55DBF7F8-DF7B-43E3-B6B7-AC4FD8AAB221}" destId="{66C498FA-3B14-470D-AFD6-837C0C14700C}" srcOrd="2" destOrd="0" parTransId="{3205273D-0B39-4F0F-9B05-1F1056397D4A}" sibTransId="{4C2CEF24-4438-4A3C-A601-7786CBACE7B7}"/>
    <dgm:cxn modelId="{F397E6FE-84BE-464B-991A-EBCC4007A9FA}" type="presOf" srcId="{B9EDD545-47B1-4EAA-9825-A18AC7F68784}" destId="{9F41210F-7E20-48C1-A1FC-416CCD4C558F}" srcOrd="0" destOrd="0" presId="urn:microsoft.com/office/officeart/2018/2/layout/IconCircleList"/>
    <dgm:cxn modelId="{6920D7B8-4C34-4362-A3FB-3385ECB27B6E}" type="presParOf" srcId="{DC1E617A-F0F6-4F71-8120-1AAE510FD8AD}" destId="{ED2EAAED-D6DC-4A7C-8F7E-3279B1A77ECF}" srcOrd="0" destOrd="0" presId="urn:microsoft.com/office/officeart/2018/2/layout/IconCircleList"/>
    <dgm:cxn modelId="{55449564-BD19-4D15-A199-B3FB0EA8C7F4}" type="presParOf" srcId="{ED2EAAED-D6DC-4A7C-8F7E-3279B1A77ECF}" destId="{AEC8CE3F-6F94-4024-BEF2-C7ACDBC76E05}" srcOrd="0" destOrd="0" presId="urn:microsoft.com/office/officeart/2018/2/layout/IconCircleList"/>
    <dgm:cxn modelId="{800B4436-87C8-44FA-89E3-CF3B2979BD4C}" type="presParOf" srcId="{AEC8CE3F-6F94-4024-BEF2-C7ACDBC76E05}" destId="{25B4A081-A887-464E-BE60-11B1034BD05C}" srcOrd="0" destOrd="0" presId="urn:microsoft.com/office/officeart/2018/2/layout/IconCircleList"/>
    <dgm:cxn modelId="{C58F03CC-9224-4732-AFF4-E1A88395C456}" type="presParOf" srcId="{AEC8CE3F-6F94-4024-BEF2-C7ACDBC76E05}" destId="{31A87040-B616-465B-A6C1-4A461DD0DD09}" srcOrd="1" destOrd="0" presId="urn:microsoft.com/office/officeart/2018/2/layout/IconCircleList"/>
    <dgm:cxn modelId="{31426E92-F99E-48DD-8425-ADBD8BCD7B5C}" type="presParOf" srcId="{AEC8CE3F-6F94-4024-BEF2-C7ACDBC76E05}" destId="{AE2E4FFD-D2B5-4DEA-AEA1-211A6EB2FFAA}" srcOrd="2" destOrd="0" presId="urn:microsoft.com/office/officeart/2018/2/layout/IconCircleList"/>
    <dgm:cxn modelId="{3973F06C-96E4-4E44-8365-979A23B3AD8A}" type="presParOf" srcId="{AEC8CE3F-6F94-4024-BEF2-C7ACDBC76E05}" destId="{1391229F-FB6E-4608-966D-1E8EA85DD26C}" srcOrd="3" destOrd="0" presId="urn:microsoft.com/office/officeart/2018/2/layout/IconCircleList"/>
    <dgm:cxn modelId="{9C68B3FB-38F7-4213-8104-2B79BA0AD6B7}" type="presParOf" srcId="{ED2EAAED-D6DC-4A7C-8F7E-3279B1A77ECF}" destId="{999DB5A3-6C26-4208-B10E-8C0BE506238B}" srcOrd="1" destOrd="0" presId="urn:microsoft.com/office/officeart/2018/2/layout/IconCircleList"/>
    <dgm:cxn modelId="{5D0D44F9-611F-40D6-9C81-A0DAABB69E14}" type="presParOf" srcId="{ED2EAAED-D6DC-4A7C-8F7E-3279B1A77ECF}" destId="{E945835A-D2C3-47FC-90D8-99F53743B5B4}" srcOrd="2" destOrd="0" presId="urn:microsoft.com/office/officeart/2018/2/layout/IconCircleList"/>
    <dgm:cxn modelId="{99F9B39A-01BD-4803-992B-F98FEF9912AC}" type="presParOf" srcId="{E945835A-D2C3-47FC-90D8-99F53743B5B4}" destId="{8D6B1511-A0A4-4F30-8316-41B6868B825A}" srcOrd="0" destOrd="0" presId="urn:microsoft.com/office/officeart/2018/2/layout/IconCircleList"/>
    <dgm:cxn modelId="{86AACD64-03F0-4103-9505-E284A72CF463}" type="presParOf" srcId="{E945835A-D2C3-47FC-90D8-99F53743B5B4}" destId="{C72262FC-B8D3-4711-BB3B-8409226CCB59}" srcOrd="1" destOrd="0" presId="urn:microsoft.com/office/officeart/2018/2/layout/IconCircleList"/>
    <dgm:cxn modelId="{A34B2874-7002-4F2B-9373-AB5A738F8922}" type="presParOf" srcId="{E945835A-D2C3-47FC-90D8-99F53743B5B4}" destId="{977D7953-3D24-4AE7-9146-94C8D316F431}" srcOrd="2" destOrd="0" presId="urn:microsoft.com/office/officeart/2018/2/layout/IconCircleList"/>
    <dgm:cxn modelId="{85238575-AA2D-450F-A470-A053C9F5D501}" type="presParOf" srcId="{E945835A-D2C3-47FC-90D8-99F53743B5B4}" destId="{C701F345-8E30-4BD3-A831-70F5AB20E8B3}" srcOrd="3" destOrd="0" presId="urn:microsoft.com/office/officeart/2018/2/layout/IconCircleList"/>
    <dgm:cxn modelId="{9E2EAC6E-AD53-4809-80FB-FDBB6C4578F4}" type="presParOf" srcId="{ED2EAAED-D6DC-4A7C-8F7E-3279B1A77ECF}" destId="{9F41210F-7E20-48C1-A1FC-416CCD4C558F}" srcOrd="3" destOrd="0" presId="urn:microsoft.com/office/officeart/2018/2/layout/IconCircleList"/>
    <dgm:cxn modelId="{D21E4A1E-A257-4EF9-ACED-E87FA586035C}" type="presParOf" srcId="{ED2EAAED-D6DC-4A7C-8F7E-3279B1A77ECF}" destId="{CE7182A5-E0F0-408E-9E26-A4FD0C492EE4}" srcOrd="4" destOrd="0" presId="urn:microsoft.com/office/officeart/2018/2/layout/IconCircleList"/>
    <dgm:cxn modelId="{8067D440-FD3D-401E-ACCD-56BE374CBCED}" type="presParOf" srcId="{CE7182A5-E0F0-408E-9E26-A4FD0C492EE4}" destId="{B2F65F59-0566-490E-918C-EADEA706E0A0}" srcOrd="0" destOrd="0" presId="urn:microsoft.com/office/officeart/2018/2/layout/IconCircleList"/>
    <dgm:cxn modelId="{1732D216-FB2A-49C3-A518-4162869307DA}" type="presParOf" srcId="{CE7182A5-E0F0-408E-9E26-A4FD0C492EE4}" destId="{CDE7DA6D-91C6-4A8F-89E1-B6761E3C89B3}" srcOrd="1" destOrd="0" presId="urn:microsoft.com/office/officeart/2018/2/layout/IconCircleList"/>
    <dgm:cxn modelId="{4400AB1B-2581-4763-B390-708B81E70FA5}" type="presParOf" srcId="{CE7182A5-E0F0-408E-9E26-A4FD0C492EE4}" destId="{38F3B089-9091-4654-AFC5-6C25326180F6}" srcOrd="2" destOrd="0" presId="urn:microsoft.com/office/officeart/2018/2/layout/IconCircleList"/>
    <dgm:cxn modelId="{A87CFDBD-CD67-4BE7-94B3-5DC2FE3C57EB}" type="presParOf" srcId="{CE7182A5-E0F0-408E-9E26-A4FD0C492EE4}" destId="{8599ACDC-97CA-4958-85B2-F83B631F0EC0}" srcOrd="3" destOrd="0" presId="urn:microsoft.com/office/officeart/2018/2/layout/IconCircleList"/>
    <dgm:cxn modelId="{0A431A66-D527-481E-A68A-4602223B62B0}" type="presParOf" srcId="{ED2EAAED-D6DC-4A7C-8F7E-3279B1A77ECF}" destId="{A1917688-F25C-4C3F-8F61-E5105DEF6D12}" srcOrd="5" destOrd="0" presId="urn:microsoft.com/office/officeart/2018/2/layout/IconCircleList"/>
    <dgm:cxn modelId="{CB1A288E-9647-44BB-A958-B5ADA6DCC9E9}" type="presParOf" srcId="{ED2EAAED-D6DC-4A7C-8F7E-3279B1A77ECF}" destId="{ADC39E3F-42DC-4083-8024-72029429C4DD}" srcOrd="6" destOrd="0" presId="urn:microsoft.com/office/officeart/2018/2/layout/IconCircleList"/>
    <dgm:cxn modelId="{6F622FB6-DCDA-4855-8DB1-199BF3AC2BAB}" type="presParOf" srcId="{ADC39E3F-42DC-4083-8024-72029429C4DD}" destId="{2157594B-901A-48EF-9B7F-595DF0BDBA4F}" srcOrd="0" destOrd="0" presId="urn:microsoft.com/office/officeart/2018/2/layout/IconCircleList"/>
    <dgm:cxn modelId="{28F8BEC7-2283-4DE8-A0FD-99D195E09FBC}" type="presParOf" srcId="{ADC39E3F-42DC-4083-8024-72029429C4DD}" destId="{12B0E011-5FCC-404F-9350-716DDE87C755}" srcOrd="1" destOrd="0" presId="urn:microsoft.com/office/officeart/2018/2/layout/IconCircleList"/>
    <dgm:cxn modelId="{8FBB3F35-DB24-4624-9C21-697070956883}" type="presParOf" srcId="{ADC39E3F-42DC-4083-8024-72029429C4DD}" destId="{2D7573E7-0E57-4BA7-8CF8-BA2580B9FA5A}" srcOrd="2" destOrd="0" presId="urn:microsoft.com/office/officeart/2018/2/layout/IconCircleList"/>
    <dgm:cxn modelId="{736100A8-F770-4906-B9CB-8A69C803CD25}" type="presParOf" srcId="{ADC39E3F-42DC-4083-8024-72029429C4DD}" destId="{9BA05AE7-E0B0-4A7A-B23B-B749C3F4833B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DAD1926-0254-476F-92C8-24CB186C5D14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58C75F9-0155-42CA-8BC4-CF39584CD20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nl-BE" sz="2300" kern="1200" dirty="0"/>
            <a:t>Raamovereenkomst </a:t>
          </a:r>
          <a:r>
            <a:rPr lang="nl-BE" sz="2300" b="1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FlandersArtSerif-Regular"/>
              <a:ea typeface="+mn-ea"/>
              <a:cs typeface="+mn-cs"/>
            </a:rPr>
            <a:t>Telecom</a:t>
          </a:r>
          <a:r>
            <a:rPr lang="nl-BE" sz="2300" b="0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FlandersArtSerif-Regular"/>
              <a:ea typeface="+mn-ea"/>
              <a:cs typeface="+mn-cs"/>
            </a:rPr>
            <a:t> voor betaalbare glasvezel</a:t>
          </a:r>
          <a:br>
            <a:rPr lang="nl-BE" sz="2300" b="1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FlandersArtSerif-Regular"/>
              <a:ea typeface="+mn-ea"/>
              <a:cs typeface="+mn-cs"/>
            </a:rPr>
          </a:br>
          <a:r>
            <a:rPr lang="nl-BE" sz="2300" b="1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FlandersArtSerif-Regular"/>
              <a:ea typeface="+mn-ea"/>
              <a:cs typeface="+mn-cs"/>
            </a:rPr>
            <a:t> </a:t>
          </a:r>
          <a:r>
            <a:rPr lang="nl-BE" sz="2300" kern="1200" dirty="0"/>
            <a:t>(Actie 1.3)</a:t>
          </a:r>
          <a:endParaRPr lang="en-US" sz="2300" kern="1200" dirty="0">
            <a:latin typeface="FlandersArtSans-Medium"/>
          </a:endParaRPr>
        </a:p>
      </dgm:t>
    </dgm:pt>
    <dgm:pt modelId="{2E252B37-4E0C-4B26-BFF9-4A45955E3608}" type="parTrans" cxnId="{69B24E6C-2D4A-4739-8917-280CAB5F57D5}">
      <dgm:prSet/>
      <dgm:spPr/>
      <dgm:t>
        <a:bodyPr/>
        <a:lstStyle/>
        <a:p>
          <a:endParaRPr lang="en-US"/>
        </a:p>
      </dgm:t>
    </dgm:pt>
    <dgm:pt modelId="{CE9297B2-F36E-42FF-998D-88855F4F5E33}" type="sibTrans" cxnId="{69B24E6C-2D4A-4739-8917-280CAB5F57D5}">
      <dgm:prSet/>
      <dgm:spPr/>
      <dgm:t>
        <a:bodyPr/>
        <a:lstStyle/>
        <a:p>
          <a:endParaRPr lang="en-US"/>
        </a:p>
      </dgm:t>
    </dgm:pt>
    <dgm:pt modelId="{747A3C7B-1DB6-49A8-8049-18B278B70D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nl-BE" sz="2300" b="1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FlandersArtSerif-Regular"/>
              <a:ea typeface="+mn-ea"/>
              <a:cs typeface="+mn-cs"/>
            </a:rPr>
            <a:t>Draaiboek</a:t>
          </a:r>
          <a:r>
            <a:rPr lang="nl-BE" sz="2300" kern="1200" dirty="0"/>
            <a:t> duurzaamheid toestellen en hergebruik </a:t>
          </a:r>
          <a:br>
            <a:rPr lang="nl-BE" sz="2300" kern="1200" dirty="0"/>
          </a:br>
          <a:r>
            <a:rPr lang="nl-BE" sz="2300" kern="1200" dirty="0"/>
            <a:t>(Actie 1.4)</a:t>
          </a:r>
          <a:endParaRPr lang="en-US" sz="2300" kern="1200" dirty="0"/>
        </a:p>
      </dgm:t>
    </dgm:pt>
    <dgm:pt modelId="{14D5884B-E578-4AFA-9C78-3C4635D46420}" type="parTrans" cxnId="{FB36EC28-C6AC-4CB1-8DC5-828641305753}">
      <dgm:prSet/>
      <dgm:spPr/>
      <dgm:t>
        <a:bodyPr/>
        <a:lstStyle/>
        <a:p>
          <a:endParaRPr lang="en-US"/>
        </a:p>
      </dgm:t>
    </dgm:pt>
    <dgm:pt modelId="{8CF3DDFE-129D-4AA3-8D22-4E46E404D8B7}" type="sibTrans" cxnId="{FB36EC28-C6AC-4CB1-8DC5-828641305753}">
      <dgm:prSet/>
      <dgm:spPr/>
      <dgm:t>
        <a:bodyPr/>
        <a:lstStyle/>
        <a:p>
          <a:endParaRPr lang="en-US"/>
        </a:p>
      </dgm:t>
    </dgm:pt>
    <dgm:pt modelId="{A9E8A46C-68B4-4F62-9CE4-C1A42A72D874}" type="pres">
      <dgm:prSet presAssocID="{5DAD1926-0254-476F-92C8-24CB186C5D14}" presName="root" presStyleCnt="0">
        <dgm:presLayoutVars>
          <dgm:dir/>
          <dgm:resizeHandles val="exact"/>
        </dgm:presLayoutVars>
      </dgm:prSet>
      <dgm:spPr/>
    </dgm:pt>
    <dgm:pt modelId="{41320654-D6D7-4E0B-A2D1-F5B37A62B2A2}" type="pres">
      <dgm:prSet presAssocID="{058C75F9-0155-42CA-8BC4-CF39584CD20D}" presName="compNode" presStyleCnt="0"/>
      <dgm:spPr/>
    </dgm:pt>
    <dgm:pt modelId="{9E01551B-A8C7-40CC-9859-1FBC0003CBA3}" type="pres">
      <dgm:prSet presAssocID="{058C75F9-0155-42CA-8BC4-CF39584CD20D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pper board"/>
        </a:ext>
      </dgm:extLst>
    </dgm:pt>
    <dgm:pt modelId="{44937CC5-9B14-481D-BDAA-9ECE72B6BE43}" type="pres">
      <dgm:prSet presAssocID="{058C75F9-0155-42CA-8BC4-CF39584CD20D}" presName="spaceRect" presStyleCnt="0"/>
      <dgm:spPr/>
    </dgm:pt>
    <dgm:pt modelId="{0C6E7BAF-1792-4F21-93E3-C1AFCDBE67AC}" type="pres">
      <dgm:prSet presAssocID="{058C75F9-0155-42CA-8BC4-CF39584CD20D}" presName="textRect" presStyleLbl="revTx" presStyleIdx="0" presStyleCnt="2">
        <dgm:presLayoutVars>
          <dgm:chMax val="1"/>
          <dgm:chPref val="1"/>
        </dgm:presLayoutVars>
      </dgm:prSet>
      <dgm:spPr/>
    </dgm:pt>
    <dgm:pt modelId="{DF55D9B0-250F-45D4-A2C0-E71E96215AFF}" type="pres">
      <dgm:prSet presAssocID="{CE9297B2-F36E-42FF-998D-88855F4F5E33}" presName="sibTrans" presStyleCnt="0"/>
      <dgm:spPr/>
    </dgm:pt>
    <dgm:pt modelId="{1CE07A23-5254-4F5D-9FB2-5A8EEA03F26A}" type="pres">
      <dgm:prSet presAssocID="{747A3C7B-1DB6-49A8-8049-18B278B70D3A}" presName="compNode" presStyleCnt="0"/>
      <dgm:spPr/>
    </dgm:pt>
    <dgm:pt modelId="{53E12534-3C55-4A73-8929-C75A63397E5B}" type="pres">
      <dgm:prSet presAssocID="{747A3C7B-1DB6-49A8-8049-18B278B70D3A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rhalen"/>
        </a:ext>
      </dgm:extLst>
    </dgm:pt>
    <dgm:pt modelId="{8FB164F4-E6A5-40ED-A442-9BB373D59EC5}" type="pres">
      <dgm:prSet presAssocID="{747A3C7B-1DB6-49A8-8049-18B278B70D3A}" presName="spaceRect" presStyleCnt="0"/>
      <dgm:spPr/>
    </dgm:pt>
    <dgm:pt modelId="{5E8505D6-A408-449A-91A5-FC791D303A4C}" type="pres">
      <dgm:prSet presAssocID="{747A3C7B-1DB6-49A8-8049-18B278B70D3A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765C8A04-C6E2-467B-92C0-0C5477834C17}" type="presOf" srcId="{5DAD1926-0254-476F-92C8-24CB186C5D14}" destId="{A9E8A46C-68B4-4F62-9CE4-C1A42A72D874}" srcOrd="0" destOrd="0" presId="urn:microsoft.com/office/officeart/2018/2/layout/IconLabelList"/>
    <dgm:cxn modelId="{78F9A81F-4037-46DE-A587-D7B4BF1C8F09}" type="presOf" srcId="{747A3C7B-1DB6-49A8-8049-18B278B70D3A}" destId="{5E8505D6-A408-449A-91A5-FC791D303A4C}" srcOrd="0" destOrd="0" presId="urn:microsoft.com/office/officeart/2018/2/layout/IconLabelList"/>
    <dgm:cxn modelId="{FB36EC28-C6AC-4CB1-8DC5-828641305753}" srcId="{5DAD1926-0254-476F-92C8-24CB186C5D14}" destId="{747A3C7B-1DB6-49A8-8049-18B278B70D3A}" srcOrd="1" destOrd="0" parTransId="{14D5884B-E578-4AFA-9C78-3C4635D46420}" sibTransId="{8CF3DDFE-129D-4AA3-8D22-4E46E404D8B7}"/>
    <dgm:cxn modelId="{69B24E6C-2D4A-4739-8917-280CAB5F57D5}" srcId="{5DAD1926-0254-476F-92C8-24CB186C5D14}" destId="{058C75F9-0155-42CA-8BC4-CF39584CD20D}" srcOrd="0" destOrd="0" parTransId="{2E252B37-4E0C-4B26-BFF9-4A45955E3608}" sibTransId="{CE9297B2-F36E-42FF-998D-88855F4F5E33}"/>
    <dgm:cxn modelId="{360882E0-F208-48A1-9DF4-B06C932A7099}" type="presOf" srcId="{058C75F9-0155-42CA-8BC4-CF39584CD20D}" destId="{0C6E7BAF-1792-4F21-93E3-C1AFCDBE67AC}" srcOrd="0" destOrd="0" presId="urn:microsoft.com/office/officeart/2018/2/layout/IconLabelList"/>
    <dgm:cxn modelId="{D8046FED-B740-4592-9D5C-772416260BDB}" type="presParOf" srcId="{A9E8A46C-68B4-4F62-9CE4-C1A42A72D874}" destId="{41320654-D6D7-4E0B-A2D1-F5B37A62B2A2}" srcOrd="0" destOrd="0" presId="urn:microsoft.com/office/officeart/2018/2/layout/IconLabelList"/>
    <dgm:cxn modelId="{ACAD5E57-FC80-47C3-A855-91AC4113AD1E}" type="presParOf" srcId="{41320654-D6D7-4E0B-A2D1-F5B37A62B2A2}" destId="{9E01551B-A8C7-40CC-9859-1FBC0003CBA3}" srcOrd="0" destOrd="0" presId="urn:microsoft.com/office/officeart/2018/2/layout/IconLabelList"/>
    <dgm:cxn modelId="{AB1787CF-957A-4470-80F7-FA0106E4C329}" type="presParOf" srcId="{41320654-D6D7-4E0B-A2D1-F5B37A62B2A2}" destId="{44937CC5-9B14-481D-BDAA-9ECE72B6BE43}" srcOrd="1" destOrd="0" presId="urn:microsoft.com/office/officeart/2018/2/layout/IconLabelList"/>
    <dgm:cxn modelId="{036DE94F-B614-4494-8823-B589F7B6FBBD}" type="presParOf" srcId="{41320654-D6D7-4E0B-A2D1-F5B37A62B2A2}" destId="{0C6E7BAF-1792-4F21-93E3-C1AFCDBE67AC}" srcOrd="2" destOrd="0" presId="urn:microsoft.com/office/officeart/2018/2/layout/IconLabelList"/>
    <dgm:cxn modelId="{12C21C45-C7AE-4FF4-9760-E4CE9CED0311}" type="presParOf" srcId="{A9E8A46C-68B4-4F62-9CE4-C1A42A72D874}" destId="{DF55D9B0-250F-45D4-A2C0-E71E96215AFF}" srcOrd="1" destOrd="0" presId="urn:microsoft.com/office/officeart/2018/2/layout/IconLabelList"/>
    <dgm:cxn modelId="{2F4DEE1F-2EC5-4AB5-A1DE-D70BA19F2899}" type="presParOf" srcId="{A9E8A46C-68B4-4F62-9CE4-C1A42A72D874}" destId="{1CE07A23-5254-4F5D-9FB2-5A8EEA03F26A}" srcOrd="2" destOrd="0" presId="urn:microsoft.com/office/officeart/2018/2/layout/IconLabelList"/>
    <dgm:cxn modelId="{3EC3B018-A6FE-495C-B48F-E20B7ECA984C}" type="presParOf" srcId="{1CE07A23-5254-4F5D-9FB2-5A8EEA03F26A}" destId="{53E12534-3C55-4A73-8929-C75A63397E5B}" srcOrd="0" destOrd="0" presId="urn:microsoft.com/office/officeart/2018/2/layout/IconLabelList"/>
    <dgm:cxn modelId="{DF4C388A-076A-41B5-88A0-BBBF050ABE69}" type="presParOf" srcId="{1CE07A23-5254-4F5D-9FB2-5A8EEA03F26A}" destId="{8FB164F4-E6A5-40ED-A442-9BB373D59EC5}" srcOrd="1" destOrd="0" presId="urn:microsoft.com/office/officeart/2018/2/layout/IconLabelList"/>
    <dgm:cxn modelId="{F3E74E5C-E524-42E2-A554-2F559DCC19DF}" type="presParOf" srcId="{1CE07A23-5254-4F5D-9FB2-5A8EEA03F26A}" destId="{5E8505D6-A408-449A-91A5-FC791D303A4C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4FC226-F82F-42E9-B4FF-FD9092B88C1D}">
      <dsp:nvSpPr>
        <dsp:cNvPr id="0" name=""/>
        <dsp:cNvSpPr/>
      </dsp:nvSpPr>
      <dsp:spPr>
        <a:xfrm>
          <a:off x="0" y="498"/>
          <a:ext cx="10123376" cy="116575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865AFF-2B0B-44D3-934E-20E9975CEC5C}">
      <dsp:nvSpPr>
        <dsp:cNvPr id="0" name=""/>
        <dsp:cNvSpPr/>
      </dsp:nvSpPr>
      <dsp:spPr>
        <a:xfrm>
          <a:off x="352640" y="262792"/>
          <a:ext cx="641163" cy="64116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58AFC0-C9D0-4438-A7C7-F8A3A12A4C15}">
      <dsp:nvSpPr>
        <dsp:cNvPr id="0" name=""/>
        <dsp:cNvSpPr/>
      </dsp:nvSpPr>
      <dsp:spPr>
        <a:xfrm>
          <a:off x="1346443" y="498"/>
          <a:ext cx="8776932" cy="11657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375" tIns="123375" rIns="123375" bIns="12337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2500" b="1" kern="1200" dirty="0"/>
            <a:t>Het verhogen van de ICT-competenties van leerlingen en leerkrachten</a:t>
          </a:r>
          <a:endParaRPr lang="en-US" sz="2500" kern="1200" dirty="0"/>
        </a:p>
      </dsp:txBody>
      <dsp:txXfrm>
        <a:off x="1346443" y="498"/>
        <a:ext cx="8776932" cy="1165752"/>
      </dsp:txXfrm>
    </dsp:sp>
    <dsp:sp modelId="{C3D5A8F8-6DDD-4FEE-AD29-F628C71800CB}">
      <dsp:nvSpPr>
        <dsp:cNvPr id="0" name=""/>
        <dsp:cNvSpPr/>
      </dsp:nvSpPr>
      <dsp:spPr>
        <a:xfrm>
          <a:off x="0" y="1457688"/>
          <a:ext cx="10123376" cy="116575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409F68-C404-4867-A538-45B865053EB5}">
      <dsp:nvSpPr>
        <dsp:cNvPr id="0" name=""/>
        <dsp:cNvSpPr/>
      </dsp:nvSpPr>
      <dsp:spPr>
        <a:xfrm>
          <a:off x="352640" y="1719982"/>
          <a:ext cx="641163" cy="641163"/>
        </a:xfrm>
        <a:prstGeom prst="rect">
          <a:avLst/>
        </a:prstGeom>
        <a:blipFill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93E53F-E0CA-4A09-9EB3-264F5DB24ACC}">
      <dsp:nvSpPr>
        <dsp:cNvPr id="0" name=""/>
        <dsp:cNvSpPr/>
      </dsp:nvSpPr>
      <dsp:spPr>
        <a:xfrm>
          <a:off x="1346443" y="1457688"/>
          <a:ext cx="8776932" cy="11657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375" tIns="123375" rIns="123375" bIns="12337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2500" b="1" kern="1200"/>
            <a:t>Verhogen van de onderwijskwaliteit door doordachte ICT-integratie</a:t>
          </a:r>
          <a:endParaRPr lang="en-US" sz="2500" kern="1200"/>
        </a:p>
      </dsp:txBody>
      <dsp:txXfrm>
        <a:off x="1346443" y="1457688"/>
        <a:ext cx="8776932" cy="1165752"/>
      </dsp:txXfrm>
    </dsp:sp>
    <dsp:sp modelId="{DB9BA4DC-F98E-4367-B968-423F8CA40E88}">
      <dsp:nvSpPr>
        <dsp:cNvPr id="0" name=""/>
        <dsp:cNvSpPr/>
      </dsp:nvSpPr>
      <dsp:spPr>
        <a:xfrm>
          <a:off x="0" y="2914878"/>
          <a:ext cx="10123376" cy="116575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106799-69C6-4086-B2F2-662E7535586A}">
      <dsp:nvSpPr>
        <dsp:cNvPr id="0" name=""/>
        <dsp:cNvSpPr/>
      </dsp:nvSpPr>
      <dsp:spPr>
        <a:xfrm>
          <a:off x="352640" y="3177172"/>
          <a:ext cx="641163" cy="64116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98924D-1D1D-4C45-8E3F-F78C67B713CA}">
      <dsp:nvSpPr>
        <dsp:cNvPr id="0" name=""/>
        <dsp:cNvSpPr/>
      </dsp:nvSpPr>
      <dsp:spPr>
        <a:xfrm>
          <a:off x="1346443" y="2914878"/>
          <a:ext cx="8776932" cy="11657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375" tIns="123375" rIns="123375" bIns="12337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2500" b="1" kern="1200"/>
            <a:t>Totale investering van 375 miljoen euro</a:t>
          </a:r>
          <a:endParaRPr lang="en-US" sz="2500" kern="1200"/>
        </a:p>
      </dsp:txBody>
      <dsp:txXfrm>
        <a:off x="1346443" y="2914878"/>
        <a:ext cx="8776932" cy="11657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B4A081-A887-464E-BE60-11B1034BD05C}">
      <dsp:nvSpPr>
        <dsp:cNvPr id="0" name=""/>
        <dsp:cNvSpPr/>
      </dsp:nvSpPr>
      <dsp:spPr>
        <a:xfrm>
          <a:off x="105759" y="242925"/>
          <a:ext cx="1280908" cy="1280908"/>
        </a:xfrm>
        <a:prstGeom prst="ellipse">
          <a:avLst/>
        </a:prstGeom>
        <a:solidFill>
          <a:srgbClr val="1EB0C8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A87040-B616-465B-A6C1-4A461DD0DD09}">
      <dsp:nvSpPr>
        <dsp:cNvPr id="0" name=""/>
        <dsp:cNvSpPr/>
      </dsp:nvSpPr>
      <dsp:spPr>
        <a:xfrm>
          <a:off x="374750" y="511916"/>
          <a:ext cx="742926" cy="74292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91229F-FB6E-4608-966D-1E8EA85DD26C}">
      <dsp:nvSpPr>
        <dsp:cNvPr id="0" name=""/>
        <dsp:cNvSpPr/>
      </dsp:nvSpPr>
      <dsp:spPr>
        <a:xfrm>
          <a:off x="1661147" y="242925"/>
          <a:ext cx="3019283" cy="12809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2400" b="1" dirty="0">
              <a:latin typeface="Calibri"/>
              <a:cs typeface="Calibri"/>
            </a:rPr>
            <a:t>Infrastructuur</a:t>
          </a:r>
          <a:r>
            <a:rPr lang="nl-BE" sz="2400" dirty="0">
              <a:latin typeface="Calibri"/>
              <a:cs typeface="Calibri"/>
            </a:rPr>
            <a:t> (hardware, telecom)</a:t>
          </a:r>
          <a:endParaRPr lang="en-US" sz="2400" kern="1200" dirty="0">
            <a:latin typeface="Calibri"/>
            <a:ea typeface="+mn-ea"/>
            <a:cs typeface="Calibri"/>
          </a:endParaRPr>
        </a:p>
      </dsp:txBody>
      <dsp:txXfrm>
        <a:off x="1661147" y="242925"/>
        <a:ext cx="3019283" cy="1280908"/>
      </dsp:txXfrm>
    </dsp:sp>
    <dsp:sp modelId="{8D6B1511-A0A4-4F30-8316-41B6868B825A}">
      <dsp:nvSpPr>
        <dsp:cNvPr id="0" name=""/>
        <dsp:cNvSpPr/>
      </dsp:nvSpPr>
      <dsp:spPr>
        <a:xfrm>
          <a:off x="5206518" y="242925"/>
          <a:ext cx="1280908" cy="1280908"/>
        </a:xfrm>
        <a:prstGeom prst="ellipse">
          <a:avLst/>
        </a:prstGeom>
        <a:solidFill>
          <a:srgbClr val="4BCFA5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2262FC-B8D3-4711-BB3B-8409226CCB59}">
      <dsp:nvSpPr>
        <dsp:cNvPr id="0" name=""/>
        <dsp:cNvSpPr/>
      </dsp:nvSpPr>
      <dsp:spPr>
        <a:xfrm>
          <a:off x="5475509" y="511916"/>
          <a:ext cx="742926" cy="74292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01F345-8E30-4BD3-A831-70F5AB20E8B3}">
      <dsp:nvSpPr>
        <dsp:cNvPr id="0" name=""/>
        <dsp:cNvSpPr/>
      </dsp:nvSpPr>
      <dsp:spPr>
        <a:xfrm>
          <a:off x="6761907" y="242925"/>
          <a:ext cx="3019283" cy="12809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2300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Calibri"/>
            </a:rPr>
            <a:t>Ondersteuning </a:t>
          </a:r>
          <a:r>
            <a:rPr lang="nl-BE" sz="2300" b="1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Calibri"/>
            </a:rPr>
            <a:t>ICT-beleid </a:t>
          </a:r>
          <a:r>
            <a:rPr lang="nl-BE" sz="2300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Calibri"/>
            </a:rPr>
            <a:t>van scholen</a:t>
          </a:r>
          <a:endParaRPr lang="nl-NL" sz="2300" dirty="0"/>
        </a:p>
      </dsp:txBody>
      <dsp:txXfrm>
        <a:off x="6761907" y="242925"/>
        <a:ext cx="3019283" cy="1280908"/>
      </dsp:txXfrm>
    </dsp:sp>
    <dsp:sp modelId="{B2F65F59-0566-490E-918C-EADEA706E0A0}">
      <dsp:nvSpPr>
        <dsp:cNvPr id="0" name=""/>
        <dsp:cNvSpPr/>
      </dsp:nvSpPr>
      <dsp:spPr>
        <a:xfrm>
          <a:off x="105759" y="2148054"/>
          <a:ext cx="1280908" cy="1280908"/>
        </a:xfrm>
        <a:prstGeom prst="ellipse">
          <a:avLst/>
        </a:prstGeom>
        <a:solidFill>
          <a:srgbClr val="1491BB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E7DA6D-91C6-4A8F-89E1-B6761E3C89B3}">
      <dsp:nvSpPr>
        <dsp:cNvPr id="0" name=""/>
        <dsp:cNvSpPr/>
      </dsp:nvSpPr>
      <dsp:spPr>
        <a:xfrm>
          <a:off x="374750" y="2417045"/>
          <a:ext cx="742926" cy="74292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99ACDC-97CA-4958-85B2-F83B631F0EC0}">
      <dsp:nvSpPr>
        <dsp:cNvPr id="0" name=""/>
        <dsp:cNvSpPr/>
      </dsp:nvSpPr>
      <dsp:spPr>
        <a:xfrm>
          <a:off x="1661147" y="2148054"/>
          <a:ext cx="3019283" cy="12809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2400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Calibri"/>
            </a:rPr>
            <a:t>I</a:t>
          </a:r>
          <a:r>
            <a:rPr lang="nl-BE" sz="2400" b="1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Calibri"/>
            </a:rPr>
            <a:t>CT-competenties</a:t>
          </a:r>
          <a:r>
            <a:rPr lang="nl-BE" sz="2400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Calibri"/>
            </a:rPr>
            <a:t> van leerkrachten, ICT- coördinatoren en schooldirecties</a:t>
          </a:r>
        </a:p>
      </dsp:txBody>
      <dsp:txXfrm>
        <a:off x="1661147" y="2148054"/>
        <a:ext cx="3019283" cy="1280908"/>
      </dsp:txXfrm>
    </dsp:sp>
    <dsp:sp modelId="{2157594B-901A-48EF-9B7F-595DF0BDBA4F}">
      <dsp:nvSpPr>
        <dsp:cNvPr id="0" name=""/>
        <dsp:cNvSpPr/>
      </dsp:nvSpPr>
      <dsp:spPr>
        <a:xfrm>
          <a:off x="5206518" y="2148054"/>
          <a:ext cx="1280908" cy="1280908"/>
        </a:xfrm>
        <a:prstGeom prst="ellipse">
          <a:avLst/>
        </a:prstGeom>
        <a:solidFill>
          <a:srgbClr val="CCFFFE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B0E011-5FCC-404F-9350-716DDE87C755}">
      <dsp:nvSpPr>
        <dsp:cNvPr id="0" name=""/>
        <dsp:cNvSpPr/>
      </dsp:nvSpPr>
      <dsp:spPr>
        <a:xfrm>
          <a:off x="5475509" y="2417045"/>
          <a:ext cx="742926" cy="74292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A05AE7-E0B0-4A7A-B23B-B749C3F4833B}">
      <dsp:nvSpPr>
        <dsp:cNvPr id="0" name=""/>
        <dsp:cNvSpPr/>
      </dsp:nvSpPr>
      <dsp:spPr>
        <a:xfrm>
          <a:off x="6761907" y="2148054"/>
          <a:ext cx="3019283" cy="12809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223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2300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Calibri"/>
            </a:rPr>
            <a:t>Ontwikkeling en toegang tot </a:t>
          </a:r>
          <a:r>
            <a:rPr lang="nl-BE" sz="2300" b="1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Calibri"/>
            </a:rPr>
            <a:t>digitale leermiddelen </a:t>
          </a:r>
          <a:r>
            <a:rPr lang="nl-BE" sz="2300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Calibri"/>
            </a:rPr>
            <a:t>en platformen </a:t>
          </a:r>
          <a:endParaRPr lang="nl-NL" sz="2300" dirty="0"/>
        </a:p>
      </dsp:txBody>
      <dsp:txXfrm>
        <a:off x="6761907" y="2148054"/>
        <a:ext cx="3019283" cy="12809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01551B-A8C7-40CC-9859-1FBC0003CBA3}">
      <dsp:nvSpPr>
        <dsp:cNvPr id="0" name=""/>
        <dsp:cNvSpPr/>
      </dsp:nvSpPr>
      <dsp:spPr>
        <a:xfrm>
          <a:off x="1556296" y="112562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6E7BAF-1792-4F21-93E3-C1AFCDBE67AC}">
      <dsp:nvSpPr>
        <dsp:cNvPr id="0" name=""/>
        <dsp:cNvSpPr/>
      </dsp:nvSpPr>
      <dsp:spPr>
        <a:xfrm>
          <a:off x="368296" y="2586604"/>
          <a:ext cx="4320000" cy="1057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2300" kern="1200" dirty="0"/>
            <a:t>Raamovereenkomst </a:t>
          </a:r>
          <a:r>
            <a:rPr lang="nl-BE" sz="2300" b="1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FlandersArtSerif-Regular"/>
              <a:ea typeface="+mn-ea"/>
              <a:cs typeface="+mn-cs"/>
            </a:rPr>
            <a:t>Telecom</a:t>
          </a:r>
          <a:r>
            <a:rPr lang="nl-BE" sz="2300" b="0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FlandersArtSerif-Regular"/>
              <a:ea typeface="+mn-ea"/>
              <a:cs typeface="+mn-cs"/>
            </a:rPr>
            <a:t> voor betaalbare glasvezel</a:t>
          </a:r>
          <a:br>
            <a:rPr lang="nl-BE" sz="2300" b="1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FlandersArtSerif-Regular"/>
              <a:ea typeface="+mn-ea"/>
              <a:cs typeface="+mn-cs"/>
            </a:rPr>
          </a:br>
          <a:r>
            <a:rPr lang="nl-BE" sz="2300" b="1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FlandersArtSerif-Regular"/>
              <a:ea typeface="+mn-ea"/>
              <a:cs typeface="+mn-cs"/>
            </a:rPr>
            <a:t> </a:t>
          </a:r>
          <a:r>
            <a:rPr lang="nl-BE" sz="2300" kern="1200" dirty="0"/>
            <a:t>(Actie 1.3)</a:t>
          </a:r>
          <a:endParaRPr lang="en-US" sz="2300" kern="1200" dirty="0">
            <a:latin typeface="FlandersArtSans-Medium"/>
          </a:endParaRPr>
        </a:p>
      </dsp:txBody>
      <dsp:txXfrm>
        <a:off x="368296" y="2586604"/>
        <a:ext cx="4320000" cy="1057500"/>
      </dsp:txXfrm>
    </dsp:sp>
    <dsp:sp modelId="{53E12534-3C55-4A73-8929-C75A63397E5B}">
      <dsp:nvSpPr>
        <dsp:cNvPr id="0" name=""/>
        <dsp:cNvSpPr/>
      </dsp:nvSpPr>
      <dsp:spPr>
        <a:xfrm>
          <a:off x="6632296" y="112562"/>
          <a:ext cx="1944000" cy="1944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8505D6-A408-449A-91A5-FC791D303A4C}">
      <dsp:nvSpPr>
        <dsp:cNvPr id="0" name=""/>
        <dsp:cNvSpPr/>
      </dsp:nvSpPr>
      <dsp:spPr>
        <a:xfrm>
          <a:off x="5444296" y="2586604"/>
          <a:ext cx="4320000" cy="1057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2300" b="1" kern="1200" dirty="0">
              <a:solidFill>
                <a:srgbClr val="373636">
                  <a:hueOff val="0"/>
                  <a:satOff val="0"/>
                  <a:lumOff val="0"/>
                  <a:alphaOff val="0"/>
                </a:srgbClr>
              </a:solidFill>
              <a:latin typeface="FlandersArtSerif-Regular"/>
              <a:ea typeface="+mn-ea"/>
              <a:cs typeface="+mn-cs"/>
            </a:rPr>
            <a:t>Draaiboek</a:t>
          </a:r>
          <a:r>
            <a:rPr lang="nl-BE" sz="2300" kern="1200" dirty="0"/>
            <a:t> duurzaamheid toestellen en hergebruik </a:t>
          </a:r>
          <a:br>
            <a:rPr lang="nl-BE" sz="2300" kern="1200" dirty="0"/>
          </a:br>
          <a:r>
            <a:rPr lang="nl-BE" sz="2300" kern="1200" dirty="0"/>
            <a:t>(Actie 1.4)</a:t>
          </a:r>
          <a:endParaRPr lang="en-US" sz="2300" kern="1200" dirty="0"/>
        </a:p>
      </dsp:txBody>
      <dsp:txXfrm>
        <a:off x="5444296" y="2586604"/>
        <a:ext cx="4320000" cy="1057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269029-A718-49A6-9BD0-D50E4C9DE5C6}" type="datetimeFigureOut">
              <a:rPr lang="nl-BE" smtClean="0"/>
              <a:t>27/01/2023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274F7-ED93-4E44-B015-BD4C65AC53B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88149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Elkaar even voorstellen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274F7-ED93-4E44-B015-BD4C65AC53BC}" type="slidenum">
              <a:rPr lang="nl-BE" smtClean="0"/>
              <a:t>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9356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Selma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274F7-ED93-4E44-B015-BD4C65AC53BC}" type="slidenum">
              <a:rPr lang="nl-BE" smtClean="0"/>
              <a:t>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515384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/>
              <a:t>Selma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274F7-ED93-4E44-B015-BD4C65AC53BC}" type="slidenum">
              <a:rPr lang="nl-BE" smtClean="0"/>
              <a:t>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653890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Selma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274F7-ED93-4E44-B015-BD4C65AC53BC}" type="slidenum">
              <a:rPr lang="nl-BE" smtClean="0"/>
              <a:t>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384269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Selma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274F7-ED93-4E44-B015-BD4C65AC53BC}" type="slidenum">
              <a:rPr lang="nl-BE" smtClean="0"/>
              <a:t>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651302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Selma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274F7-ED93-4E44-B015-BD4C65AC53BC}" type="slidenum">
              <a:rPr lang="nl-BE" smtClean="0"/>
              <a:t>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49245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Selma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274F7-ED93-4E44-B015-BD4C65AC53BC}" type="slidenum">
              <a:rPr lang="nl-BE" smtClean="0"/>
              <a:t>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689296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Selma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274F7-ED93-4E44-B015-BD4C65AC53BC}" type="slidenum">
              <a:rPr lang="nl-BE" smtClean="0"/>
              <a:t>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285519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Selma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274F7-ED93-4E44-B015-BD4C65AC53BC}" type="slidenum">
              <a:rPr lang="nl-BE" smtClean="0"/>
              <a:t>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767940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Selma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274F7-ED93-4E44-B015-BD4C65AC53BC}" type="slidenum">
              <a:rPr lang="nl-BE" smtClean="0"/>
              <a:t>10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434420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notities 1">
            <a:extLst>
              <a:ext uri="{FF2B5EF4-FFF2-40B4-BE49-F238E27FC236}">
                <a16:creationId xmlns:a16="http://schemas.microsoft.com/office/drawing/2014/main" id="{D4BCDEC7-5EA6-4A55-B19E-C9B3CA2C0C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Selma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Selma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274F7-ED93-4E44-B015-BD4C65AC53BC}" type="slidenum">
              <a:rPr lang="nl-BE" smtClean="0"/>
              <a:t>13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367808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Stephanie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274F7-ED93-4E44-B015-BD4C65AC53BC}" type="slidenum">
              <a:rPr lang="nl-BE" smtClean="0"/>
              <a:t>14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260632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notities 1">
            <a:extLst>
              <a:ext uri="{FF2B5EF4-FFF2-40B4-BE49-F238E27FC236}">
                <a16:creationId xmlns:a16="http://schemas.microsoft.com/office/drawing/2014/main" id="{0716E5AA-60B2-3DC0-52D7-48F4671219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Stephanie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notities 1">
            <a:extLst>
              <a:ext uri="{FF2B5EF4-FFF2-40B4-BE49-F238E27FC236}">
                <a16:creationId xmlns:a16="http://schemas.microsoft.com/office/drawing/2014/main" id="{EFCF0C1F-52A9-4459-932E-2DFCDF027D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Stephanie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notities 1">
            <a:extLst>
              <a:ext uri="{FF2B5EF4-FFF2-40B4-BE49-F238E27FC236}">
                <a16:creationId xmlns:a16="http://schemas.microsoft.com/office/drawing/2014/main" id="{27B2AFB7-4360-53E0-DC7F-70BE81D3F2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Stephanie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notities 1">
            <a:extLst>
              <a:ext uri="{FF2B5EF4-FFF2-40B4-BE49-F238E27FC236}">
                <a16:creationId xmlns:a16="http://schemas.microsoft.com/office/drawing/2014/main" id="{DCD7B0FE-ED93-5042-7ACB-B354BD1090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Stephanie</a:t>
            </a: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Selma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274F7-ED93-4E44-B015-BD4C65AC53BC}" type="slidenum">
              <a:rPr lang="nl-BE" smtClean="0"/>
              <a:t>19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156868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Selma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274F7-ED93-4E44-B015-BD4C65AC53BC}" type="slidenum">
              <a:rPr lang="nl-BE" smtClean="0"/>
              <a:t>20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841481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notities 1">
            <a:extLst>
              <a:ext uri="{FF2B5EF4-FFF2-40B4-BE49-F238E27FC236}">
                <a16:creationId xmlns:a16="http://schemas.microsoft.com/office/drawing/2014/main" id="{BB399756-7945-8E27-FB86-B352C8DEC7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Selma</a:t>
            </a:r>
          </a:p>
        </p:txBody>
      </p:sp>
    </p:spTree>
    <p:extLst>
      <p:ext uri="{BB962C8B-B14F-4D97-AF65-F5344CB8AC3E}">
        <p14:creationId xmlns:p14="http://schemas.microsoft.com/office/powerpoint/2010/main" val="42926530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Stephanie - Wat betekent Digisprong voor de GOK-coördinator?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274F7-ED93-4E44-B015-BD4C65AC53BC}" type="slidenum">
              <a:rPr lang="nl-BE" smtClean="0"/>
              <a:t>22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758503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notities 1">
            <a:extLst>
              <a:ext uri="{FF2B5EF4-FFF2-40B4-BE49-F238E27FC236}">
                <a16:creationId xmlns:a16="http://schemas.microsoft.com/office/drawing/2014/main" id="{386EB0CF-4BFE-7A45-F2A9-1F340FB01C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Stephanie</a:t>
            </a:r>
          </a:p>
        </p:txBody>
      </p:sp>
    </p:spTree>
    <p:extLst>
      <p:ext uri="{BB962C8B-B14F-4D97-AF65-F5344CB8AC3E}">
        <p14:creationId xmlns:p14="http://schemas.microsoft.com/office/powerpoint/2010/main" val="23585546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notities 1">
            <a:extLst>
              <a:ext uri="{FF2B5EF4-FFF2-40B4-BE49-F238E27FC236}">
                <a16:creationId xmlns:a16="http://schemas.microsoft.com/office/drawing/2014/main" id="{278AF9DB-7E05-4E41-9EC2-6316B31671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Stephanie</a:t>
            </a:r>
          </a:p>
        </p:txBody>
      </p:sp>
    </p:spTree>
    <p:extLst>
      <p:ext uri="{BB962C8B-B14F-4D97-AF65-F5344CB8AC3E}">
        <p14:creationId xmlns:p14="http://schemas.microsoft.com/office/powerpoint/2010/main" val="361686118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notities 1">
            <a:extLst>
              <a:ext uri="{FF2B5EF4-FFF2-40B4-BE49-F238E27FC236}">
                <a16:creationId xmlns:a16="http://schemas.microsoft.com/office/drawing/2014/main" id="{278AF9DB-7E05-4E41-9EC2-6316B31671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Stephanie</a:t>
            </a:r>
          </a:p>
        </p:txBody>
      </p:sp>
    </p:spTree>
    <p:extLst>
      <p:ext uri="{BB962C8B-B14F-4D97-AF65-F5344CB8AC3E}">
        <p14:creationId xmlns:p14="http://schemas.microsoft.com/office/powerpoint/2010/main" val="408915695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notities 1">
            <a:extLst>
              <a:ext uri="{FF2B5EF4-FFF2-40B4-BE49-F238E27FC236}">
                <a16:creationId xmlns:a16="http://schemas.microsoft.com/office/drawing/2014/main" id="{278AF9DB-7E05-4E41-9EC2-6316B31671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Stephanie</a:t>
            </a:r>
          </a:p>
        </p:txBody>
      </p:sp>
    </p:spTree>
    <p:extLst>
      <p:ext uri="{BB962C8B-B14F-4D97-AF65-F5344CB8AC3E}">
        <p14:creationId xmlns:p14="http://schemas.microsoft.com/office/powerpoint/2010/main" val="373612436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274F7-ED93-4E44-B015-BD4C65AC53BC}" type="slidenum">
              <a:rPr lang="nl-BE" smtClean="0"/>
              <a:t>27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13040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3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eperen 11"/>
          <p:cNvGrpSpPr/>
          <p:nvPr/>
        </p:nvGrpSpPr>
        <p:grpSpPr>
          <a:xfrm>
            <a:off x="384001" y="234735"/>
            <a:ext cx="11393820" cy="6265475"/>
            <a:chOff x="288000" y="288000"/>
            <a:chExt cx="8545365" cy="6265475"/>
          </a:xfrm>
          <a:solidFill>
            <a:srgbClr val="1491BB"/>
          </a:solidFill>
        </p:grpSpPr>
        <p:sp>
          <p:nvSpPr>
            <p:cNvPr id="10" name="Rechthoek 9"/>
            <p:cNvSpPr>
              <a:spLocks/>
            </p:cNvSpPr>
            <p:nvPr/>
          </p:nvSpPr>
          <p:spPr>
            <a:xfrm>
              <a:off x="288000" y="288000"/>
              <a:ext cx="6767999" cy="6265475"/>
            </a:xfrm>
            <a:prstGeom prst="rect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>
                <a:ln>
                  <a:solidFill>
                    <a:srgbClr val="543F5E"/>
                  </a:solidFill>
                </a:ln>
              </a:endParaRPr>
            </a:p>
          </p:txBody>
        </p:sp>
        <p:sp>
          <p:nvSpPr>
            <p:cNvPr id="11" name="Rechthoekige driehoek 10"/>
            <p:cNvSpPr/>
            <p:nvPr/>
          </p:nvSpPr>
          <p:spPr>
            <a:xfrm>
              <a:off x="7047859" y="288000"/>
              <a:ext cx="1785506" cy="6264000"/>
            </a:xfrm>
            <a:prstGeom prst="rtTriangle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>
                <a:ln>
                  <a:solidFill>
                    <a:srgbClr val="543F5E"/>
                  </a:solidFill>
                </a:ln>
              </a:endParaRPr>
            </a:p>
          </p:txBody>
        </p:sp>
      </p:grp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072000" y="2520001"/>
            <a:ext cx="7122776" cy="1579711"/>
          </a:xfrm>
        </p:spPr>
        <p:txBody>
          <a:bodyPr anchor="b" anchorCtr="0">
            <a:noAutofit/>
          </a:bodyPr>
          <a:lstStyle>
            <a:lvl1pPr algn="l">
              <a:lnSpc>
                <a:spcPts val="5400"/>
              </a:lnSpc>
              <a:defRPr sz="54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3072000" y="4174702"/>
            <a:ext cx="7139475" cy="1053708"/>
          </a:xfrm>
          <a:prstGeom prst="rect">
            <a:avLst/>
          </a:prstGeom>
        </p:spPr>
        <p:txBody>
          <a:bodyPr bIns="0">
            <a:noAutofit/>
          </a:bodyPr>
          <a:lstStyle>
            <a:lvl1pPr marL="0" indent="0" algn="l">
              <a:lnSpc>
                <a:spcPts val="1760"/>
              </a:lnSpc>
              <a:buNone/>
              <a:defRPr sz="1580">
                <a:solidFill>
                  <a:schemeClr val="bg1"/>
                </a:solidFill>
                <a:latin typeface="Calibri"/>
                <a:cs typeface="Calibri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13" name="Tijdelijke aanduiding voor tekst 2"/>
          <p:cNvSpPr>
            <a:spLocks noGrp="1"/>
          </p:cNvSpPr>
          <p:nvPr>
            <p:ph idx="12" hasCustomPrompt="1"/>
          </p:nvPr>
        </p:nvSpPr>
        <p:spPr>
          <a:xfrm>
            <a:off x="672001" y="6044105"/>
            <a:ext cx="6364320" cy="3528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>
              <a:buFontTx/>
              <a:buNone/>
              <a:defRPr sz="1700">
                <a:solidFill>
                  <a:schemeClr val="bg1"/>
                </a:solidFill>
                <a:latin typeface="Calibri"/>
                <a:cs typeface="Calibri"/>
              </a:defRPr>
            </a:lvl1pPr>
            <a:lvl5pPr>
              <a:defRPr>
                <a:solidFill>
                  <a:schemeClr val="bg1"/>
                </a:solidFill>
                <a:latin typeface="FlandersArtSans-Regular" panose="00000500000000000000" pitchFamily="2" charset="0"/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4"/>
            <a:endParaRPr lang="nl-BE"/>
          </a:p>
        </p:txBody>
      </p:sp>
      <p:pic>
        <p:nvPicPr>
          <p:cNvPr id="9" name="Afbeelding 8" descr="Afbeelding met tekst&#10;&#10;Automatisch gegenereerde beschrijving">
            <a:extLst>
              <a:ext uri="{FF2B5EF4-FFF2-40B4-BE49-F238E27FC236}">
                <a16:creationId xmlns:a16="http://schemas.microsoft.com/office/drawing/2014/main" id="{E6133110-7D91-4BC0-8C01-B8570DEB52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959"/>
          <a:stretch/>
        </p:blipFill>
        <p:spPr>
          <a:xfrm>
            <a:off x="3360633" y="439743"/>
            <a:ext cx="2514642" cy="720000"/>
          </a:xfrm>
          <a:prstGeom prst="rect">
            <a:avLst/>
          </a:prstGeom>
        </p:spPr>
      </p:pic>
      <p:pic>
        <p:nvPicPr>
          <p:cNvPr id="14" name="Afbeelding 13" descr="Afbeelding met tekst&#10;&#10;Automatisch gegenereerde beschrijving">
            <a:extLst>
              <a:ext uri="{FF2B5EF4-FFF2-40B4-BE49-F238E27FC236}">
                <a16:creationId xmlns:a16="http://schemas.microsoft.com/office/drawing/2014/main" id="{77E31D2F-FE83-4ADD-8F60-64E9CCBFCC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375" y="410752"/>
            <a:ext cx="1717414" cy="720000"/>
          </a:xfrm>
          <a:prstGeom prst="rect">
            <a:avLst/>
          </a:prstGeom>
        </p:spPr>
      </p:pic>
      <p:pic>
        <p:nvPicPr>
          <p:cNvPr id="15" name="Afbeelding 14" descr="Afbeelding met tekst, teken&#10;&#10;Automatisch gegenereerde beschrijving">
            <a:extLst>
              <a:ext uri="{FF2B5EF4-FFF2-40B4-BE49-F238E27FC236}">
                <a16:creationId xmlns:a16="http://schemas.microsoft.com/office/drawing/2014/main" id="{A0EEA9CD-10DE-4D0C-B737-A0FCA505C3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93" y="527834"/>
            <a:ext cx="2230544" cy="549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687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2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eperen 11"/>
          <p:cNvGrpSpPr/>
          <p:nvPr/>
        </p:nvGrpSpPr>
        <p:grpSpPr>
          <a:xfrm>
            <a:off x="384001" y="234735"/>
            <a:ext cx="11393820" cy="6265475"/>
            <a:chOff x="288000" y="288000"/>
            <a:chExt cx="8545365" cy="6265475"/>
          </a:xfrm>
          <a:solidFill>
            <a:srgbClr val="1491BB"/>
          </a:solidFill>
        </p:grpSpPr>
        <p:sp>
          <p:nvSpPr>
            <p:cNvPr id="10" name="Rechthoek 9"/>
            <p:cNvSpPr>
              <a:spLocks/>
            </p:cNvSpPr>
            <p:nvPr/>
          </p:nvSpPr>
          <p:spPr>
            <a:xfrm>
              <a:off x="288000" y="288000"/>
              <a:ext cx="6767999" cy="6265475"/>
            </a:xfrm>
            <a:prstGeom prst="rect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>
                <a:ln>
                  <a:solidFill>
                    <a:srgbClr val="543F5E"/>
                  </a:solidFill>
                </a:ln>
              </a:endParaRPr>
            </a:p>
          </p:txBody>
        </p:sp>
        <p:sp>
          <p:nvSpPr>
            <p:cNvPr id="11" name="Rechthoekige driehoek 10"/>
            <p:cNvSpPr/>
            <p:nvPr/>
          </p:nvSpPr>
          <p:spPr>
            <a:xfrm>
              <a:off x="7047859" y="288000"/>
              <a:ext cx="1785506" cy="6264000"/>
            </a:xfrm>
            <a:prstGeom prst="rtTriangle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>
                <a:ln>
                  <a:solidFill>
                    <a:srgbClr val="543F5E"/>
                  </a:solidFill>
                </a:ln>
              </a:endParaRPr>
            </a:p>
          </p:txBody>
        </p:sp>
      </p:grp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072000" y="2520001"/>
            <a:ext cx="7122776" cy="1579711"/>
          </a:xfrm>
        </p:spPr>
        <p:txBody>
          <a:bodyPr anchor="b" anchorCtr="0">
            <a:noAutofit/>
          </a:bodyPr>
          <a:lstStyle>
            <a:lvl1pPr algn="l">
              <a:lnSpc>
                <a:spcPts val="5400"/>
              </a:lnSpc>
              <a:defRPr sz="54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3072000" y="4174702"/>
            <a:ext cx="7139475" cy="1053708"/>
          </a:xfrm>
          <a:prstGeom prst="rect">
            <a:avLst/>
          </a:prstGeom>
        </p:spPr>
        <p:txBody>
          <a:bodyPr bIns="0">
            <a:noAutofit/>
          </a:bodyPr>
          <a:lstStyle>
            <a:lvl1pPr marL="0" indent="0" algn="l">
              <a:lnSpc>
                <a:spcPts val="1760"/>
              </a:lnSpc>
              <a:buNone/>
              <a:defRPr sz="1580">
                <a:solidFill>
                  <a:schemeClr val="bg1"/>
                </a:solidFill>
                <a:latin typeface="Calibri"/>
                <a:cs typeface="Calibri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13" name="Tijdelijke aanduiding voor tekst 2"/>
          <p:cNvSpPr>
            <a:spLocks noGrp="1"/>
          </p:cNvSpPr>
          <p:nvPr>
            <p:ph idx="12" hasCustomPrompt="1"/>
          </p:nvPr>
        </p:nvSpPr>
        <p:spPr>
          <a:xfrm>
            <a:off x="672001" y="6044105"/>
            <a:ext cx="6364320" cy="3528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>
              <a:buFontTx/>
              <a:buNone/>
              <a:defRPr sz="1700">
                <a:solidFill>
                  <a:schemeClr val="bg1"/>
                </a:solidFill>
                <a:latin typeface="Calibri"/>
                <a:cs typeface="Calibri"/>
              </a:defRPr>
            </a:lvl1pPr>
            <a:lvl5pPr>
              <a:defRPr>
                <a:solidFill>
                  <a:schemeClr val="bg1"/>
                </a:solidFill>
                <a:latin typeface="FlandersArtSans-Regular" panose="00000500000000000000" pitchFamily="2" charset="0"/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4"/>
            <a:endParaRPr lang="nl-BE"/>
          </a:p>
        </p:txBody>
      </p:sp>
      <p:pic>
        <p:nvPicPr>
          <p:cNvPr id="16" name="Afbeelding 15" descr="Afbeelding met tekst, teken&#10;&#10;Automatisch gegenereerde beschrijving">
            <a:extLst>
              <a:ext uri="{FF2B5EF4-FFF2-40B4-BE49-F238E27FC236}">
                <a16:creationId xmlns:a16="http://schemas.microsoft.com/office/drawing/2014/main" id="{7FEB981E-106A-4064-9DAA-E358CBAEBC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8420" y="233260"/>
            <a:ext cx="2090408" cy="515364"/>
          </a:xfrm>
          <a:prstGeom prst="rect">
            <a:avLst/>
          </a:prstGeom>
        </p:spPr>
      </p:pic>
      <p:pic>
        <p:nvPicPr>
          <p:cNvPr id="9" name="Afbeelding 8" descr="Afbeelding met tekst, teken&#10;&#10;Automatisch gegenereerde beschrijving">
            <a:extLst>
              <a:ext uri="{FF2B5EF4-FFF2-40B4-BE49-F238E27FC236}">
                <a16:creationId xmlns:a16="http://schemas.microsoft.com/office/drawing/2014/main" id="{50240E4C-F6B7-49E7-A757-B804D113BC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8420" y="233260"/>
            <a:ext cx="2090408" cy="515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86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roep Mensen Zittend Op Een Stoel Voor Tafel">
            <a:extLst>
              <a:ext uri="{FF2B5EF4-FFF2-40B4-BE49-F238E27FC236}">
                <a16:creationId xmlns:a16="http://schemas.microsoft.com/office/drawing/2014/main" id="{E917D097-7168-492D-AB8A-D5F901A6BB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34" y="261369"/>
            <a:ext cx="9469943" cy="62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eperen 3"/>
          <p:cNvGrpSpPr/>
          <p:nvPr/>
        </p:nvGrpSpPr>
        <p:grpSpPr>
          <a:xfrm>
            <a:off x="1979521" y="261368"/>
            <a:ext cx="9828479" cy="6265475"/>
            <a:chOff x="1484640" y="288000"/>
            <a:chExt cx="7371359" cy="6265475"/>
          </a:xfrm>
          <a:solidFill>
            <a:srgbClr val="1491BB"/>
          </a:solidFill>
        </p:grpSpPr>
        <p:sp>
          <p:nvSpPr>
            <p:cNvPr id="8" name="Rechthoek 7"/>
            <p:cNvSpPr>
              <a:spLocks/>
            </p:cNvSpPr>
            <p:nvPr/>
          </p:nvSpPr>
          <p:spPr>
            <a:xfrm>
              <a:off x="3277896" y="288000"/>
              <a:ext cx="5578103" cy="6265475"/>
            </a:xfrm>
            <a:prstGeom prst="rect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>
                <a:ln>
                  <a:solidFill>
                    <a:srgbClr val="543F5E"/>
                  </a:solidFill>
                </a:ln>
              </a:endParaRPr>
            </a:p>
          </p:txBody>
        </p:sp>
        <p:sp>
          <p:nvSpPr>
            <p:cNvPr id="10" name="Rechthoekige driehoek 9"/>
            <p:cNvSpPr/>
            <p:nvPr/>
          </p:nvSpPr>
          <p:spPr>
            <a:xfrm flipH="1">
              <a:off x="1484640" y="288000"/>
              <a:ext cx="1800000" cy="6264000"/>
            </a:xfrm>
            <a:prstGeom prst="rtTriangle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>
                <a:ln>
                  <a:solidFill>
                    <a:srgbClr val="543F5E"/>
                  </a:solidFill>
                </a:ln>
              </a:endParaRPr>
            </a:p>
          </p:txBody>
        </p:sp>
      </p:grp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5328069" y="2104574"/>
            <a:ext cx="5088000" cy="2484000"/>
          </a:xfrm>
        </p:spPr>
        <p:txBody>
          <a:bodyPr anchor="t" anchorCtr="0">
            <a:noAutofit/>
          </a:bodyPr>
          <a:lstStyle>
            <a:lvl1pPr algn="l">
              <a:lnSpc>
                <a:spcPts val="5400"/>
              </a:lnSpc>
              <a:defRPr sz="5400" baseline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5334443" y="4631622"/>
            <a:ext cx="5088000" cy="1224000"/>
          </a:xfrm>
          <a:prstGeom prst="rect">
            <a:avLst/>
          </a:prstGeom>
        </p:spPr>
        <p:txBody>
          <a:bodyPr bIns="0">
            <a:noAutofit/>
          </a:bodyPr>
          <a:lstStyle>
            <a:lvl1pPr marL="0" indent="0" algn="l">
              <a:lnSpc>
                <a:spcPts val="1760"/>
              </a:lnSpc>
              <a:spcBef>
                <a:spcPts val="0"/>
              </a:spcBef>
              <a:buNone/>
              <a:defRPr sz="1580">
                <a:solidFill>
                  <a:schemeClr val="bg1"/>
                </a:solidFill>
                <a:latin typeface="Calibri"/>
                <a:cs typeface="Calibri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12" name="Tijdelijke aanduiding voor tekst 2"/>
          <p:cNvSpPr>
            <a:spLocks noGrp="1"/>
          </p:cNvSpPr>
          <p:nvPr>
            <p:ph idx="12" hasCustomPrompt="1"/>
          </p:nvPr>
        </p:nvSpPr>
        <p:spPr>
          <a:xfrm>
            <a:off x="4848029" y="6044105"/>
            <a:ext cx="6364320" cy="3528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r">
              <a:buFontTx/>
              <a:buNone/>
              <a:defRPr sz="1700">
                <a:solidFill>
                  <a:schemeClr val="bg1"/>
                </a:solidFill>
                <a:latin typeface="Calibri"/>
                <a:cs typeface="Calibri"/>
              </a:defRPr>
            </a:lvl1pPr>
            <a:lvl5pPr algn="r">
              <a:defRPr>
                <a:solidFill>
                  <a:schemeClr val="bg1"/>
                </a:solidFill>
                <a:latin typeface="FlandersArtSans-Regular" panose="00000500000000000000" pitchFamily="2" charset="0"/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4"/>
            <a:endParaRPr lang="nl-BE"/>
          </a:p>
        </p:txBody>
      </p:sp>
      <p:sp>
        <p:nvSpPr>
          <p:cNvPr id="11" name="Tijdelijke aanduiding voor dianummer 6">
            <a:extLst>
              <a:ext uri="{FF2B5EF4-FFF2-40B4-BE49-F238E27FC236}">
                <a16:creationId xmlns:a16="http://schemas.microsoft.com/office/drawing/2014/main" id="{21A458B7-AD2E-48C3-83A9-107958BD9B2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168019" y="6336001"/>
            <a:ext cx="2855495" cy="365125"/>
          </a:xfrm>
        </p:spPr>
        <p:txBody>
          <a:bodyPr/>
          <a:lstStyle>
            <a:lvl1pPr>
              <a:defRPr sz="900">
                <a:latin typeface="FlandersArtSans-Regular" panose="00000500000000000000" pitchFamily="2" charset="0"/>
              </a:defRPr>
            </a:lvl1pPr>
          </a:lstStyle>
          <a:p>
            <a:fld id="{794A9975-AF6A-4439-80BE-37ECEE1D374C}" type="slidenum">
              <a:rPr lang="nl-BE" smtClean="0"/>
              <a:t>‹nr.›</a:t>
            </a:fld>
            <a:endParaRPr lang="nl-BE"/>
          </a:p>
        </p:txBody>
      </p:sp>
      <p:pic>
        <p:nvPicPr>
          <p:cNvPr id="15" name="Afbeelding 14" descr="Afbeelding met tekst&#10;&#10;Automatisch gegenereerde beschrijving">
            <a:extLst>
              <a:ext uri="{FF2B5EF4-FFF2-40B4-BE49-F238E27FC236}">
                <a16:creationId xmlns:a16="http://schemas.microsoft.com/office/drawing/2014/main" id="{4DA532AE-2BDD-46AD-871B-079C3EC1EFB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959"/>
          <a:stretch/>
        </p:blipFill>
        <p:spPr>
          <a:xfrm>
            <a:off x="7053744" y="554394"/>
            <a:ext cx="2514642" cy="720000"/>
          </a:xfrm>
          <a:prstGeom prst="rect">
            <a:avLst/>
          </a:prstGeom>
        </p:spPr>
      </p:pic>
      <p:pic>
        <p:nvPicPr>
          <p:cNvPr id="7" name="Afbeelding 6" descr="Afbeelding met tekst&#10;&#10;Automatisch gegenereerde beschrijving">
            <a:extLst>
              <a:ext uri="{FF2B5EF4-FFF2-40B4-BE49-F238E27FC236}">
                <a16:creationId xmlns:a16="http://schemas.microsoft.com/office/drawing/2014/main" id="{C4672FCD-D3BD-4E51-8F48-071F194754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486" y="525403"/>
            <a:ext cx="1717414" cy="720000"/>
          </a:xfrm>
          <a:prstGeom prst="rect">
            <a:avLst/>
          </a:prstGeom>
        </p:spPr>
      </p:pic>
      <p:pic>
        <p:nvPicPr>
          <p:cNvPr id="13" name="Afbeelding 12" descr="Afbeelding met tekst, teken&#10;&#10;Automatisch gegenereerde beschrijving">
            <a:extLst>
              <a:ext uri="{FF2B5EF4-FFF2-40B4-BE49-F238E27FC236}">
                <a16:creationId xmlns:a16="http://schemas.microsoft.com/office/drawing/2014/main" id="{28939B0C-746C-4287-B878-6BA5E5E6DC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704" y="642485"/>
            <a:ext cx="2230544" cy="549913"/>
          </a:xfrm>
          <a:prstGeom prst="rect">
            <a:avLst/>
          </a:prstGeom>
        </p:spPr>
      </p:pic>
      <p:pic>
        <p:nvPicPr>
          <p:cNvPr id="14" name="Afbeelding 13" descr="Afbeelding met tekst, teken&#10;&#10;Automatisch gegenereerde beschrijving">
            <a:extLst>
              <a:ext uri="{FF2B5EF4-FFF2-40B4-BE49-F238E27FC236}">
                <a16:creationId xmlns:a16="http://schemas.microsoft.com/office/drawing/2014/main" id="{411A2982-259A-4FCB-ADDA-5B20D01941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704" y="642485"/>
            <a:ext cx="2230544" cy="549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893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roep Mensen Zittend Op Een Stoel Voor Tafel">
            <a:extLst>
              <a:ext uri="{FF2B5EF4-FFF2-40B4-BE49-F238E27FC236}">
                <a16:creationId xmlns:a16="http://schemas.microsoft.com/office/drawing/2014/main" id="{E917D097-7168-492D-AB8A-D5F901A6BB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34" y="261369"/>
            <a:ext cx="9469943" cy="62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eperen 3"/>
          <p:cNvGrpSpPr/>
          <p:nvPr/>
        </p:nvGrpSpPr>
        <p:grpSpPr>
          <a:xfrm>
            <a:off x="1979521" y="261368"/>
            <a:ext cx="9828479" cy="6265475"/>
            <a:chOff x="1484640" y="288000"/>
            <a:chExt cx="7371359" cy="6265475"/>
          </a:xfrm>
          <a:solidFill>
            <a:srgbClr val="1491BB"/>
          </a:solidFill>
        </p:grpSpPr>
        <p:sp>
          <p:nvSpPr>
            <p:cNvPr id="8" name="Rechthoek 7"/>
            <p:cNvSpPr>
              <a:spLocks/>
            </p:cNvSpPr>
            <p:nvPr/>
          </p:nvSpPr>
          <p:spPr>
            <a:xfrm>
              <a:off x="3277896" y="288000"/>
              <a:ext cx="5578103" cy="6265475"/>
            </a:xfrm>
            <a:prstGeom prst="rect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>
                <a:ln>
                  <a:solidFill>
                    <a:srgbClr val="543F5E"/>
                  </a:solidFill>
                </a:ln>
              </a:endParaRPr>
            </a:p>
          </p:txBody>
        </p:sp>
        <p:sp>
          <p:nvSpPr>
            <p:cNvPr id="10" name="Rechthoekige driehoek 9"/>
            <p:cNvSpPr/>
            <p:nvPr/>
          </p:nvSpPr>
          <p:spPr>
            <a:xfrm flipH="1">
              <a:off x="1484640" y="288000"/>
              <a:ext cx="1800000" cy="6264000"/>
            </a:xfrm>
            <a:prstGeom prst="rtTriangle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>
                <a:ln>
                  <a:solidFill>
                    <a:srgbClr val="543F5E"/>
                  </a:solidFill>
                </a:ln>
              </a:endParaRPr>
            </a:p>
          </p:txBody>
        </p:sp>
      </p:grp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5328069" y="2104574"/>
            <a:ext cx="5088000" cy="2484000"/>
          </a:xfrm>
        </p:spPr>
        <p:txBody>
          <a:bodyPr anchor="t" anchorCtr="0">
            <a:noAutofit/>
          </a:bodyPr>
          <a:lstStyle>
            <a:lvl1pPr algn="l">
              <a:lnSpc>
                <a:spcPts val="5400"/>
              </a:lnSpc>
              <a:defRPr sz="5400" baseline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5334443" y="4631622"/>
            <a:ext cx="5088000" cy="1224000"/>
          </a:xfrm>
          <a:prstGeom prst="rect">
            <a:avLst/>
          </a:prstGeom>
        </p:spPr>
        <p:txBody>
          <a:bodyPr bIns="0">
            <a:noAutofit/>
          </a:bodyPr>
          <a:lstStyle>
            <a:lvl1pPr marL="0" indent="0" algn="l">
              <a:lnSpc>
                <a:spcPts val="1760"/>
              </a:lnSpc>
              <a:spcBef>
                <a:spcPts val="0"/>
              </a:spcBef>
              <a:buNone/>
              <a:defRPr sz="1580">
                <a:solidFill>
                  <a:schemeClr val="bg1"/>
                </a:solidFill>
                <a:latin typeface="Calibri"/>
                <a:cs typeface="Calibri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12" name="Tijdelijke aanduiding voor tekst 2"/>
          <p:cNvSpPr>
            <a:spLocks noGrp="1"/>
          </p:cNvSpPr>
          <p:nvPr>
            <p:ph idx="12" hasCustomPrompt="1"/>
          </p:nvPr>
        </p:nvSpPr>
        <p:spPr>
          <a:xfrm>
            <a:off x="4848029" y="6044105"/>
            <a:ext cx="6364320" cy="3528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r">
              <a:buFontTx/>
              <a:buNone/>
              <a:defRPr sz="1700">
                <a:solidFill>
                  <a:schemeClr val="bg1"/>
                </a:solidFill>
                <a:latin typeface="Calibri"/>
                <a:cs typeface="Calibri"/>
              </a:defRPr>
            </a:lvl1pPr>
            <a:lvl5pPr algn="r">
              <a:defRPr>
                <a:solidFill>
                  <a:schemeClr val="bg1"/>
                </a:solidFill>
                <a:latin typeface="FlandersArtSans-Regular" panose="00000500000000000000" pitchFamily="2" charset="0"/>
              </a:defRPr>
            </a:lvl5pPr>
          </a:lstStyle>
          <a:p>
            <a:pPr lvl="0"/>
            <a:r>
              <a:rPr lang="nl-NL"/>
              <a:t>KLIK OM DE MODELSTIJLEN TE BEWERKEN</a:t>
            </a:r>
          </a:p>
          <a:p>
            <a:pPr lvl="4"/>
            <a:endParaRPr lang="nl-BE"/>
          </a:p>
        </p:txBody>
      </p:sp>
      <p:sp>
        <p:nvSpPr>
          <p:cNvPr id="11" name="Tijdelijke aanduiding voor dianummer 6">
            <a:extLst>
              <a:ext uri="{FF2B5EF4-FFF2-40B4-BE49-F238E27FC236}">
                <a16:creationId xmlns:a16="http://schemas.microsoft.com/office/drawing/2014/main" id="{21A458B7-AD2E-48C3-83A9-107958BD9B2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168019" y="6336001"/>
            <a:ext cx="2855495" cy="365125"/>
          </a:xfrm>
        </p:spPr>
        <p:txBody>
          <a:bodyPr/>
          <a:lstStyle>
            <a:lvl1pPr>
              <a:defRPr sz="900">
                <a:latin typeface="FlandersArtSans-Regular" panose="00000500000000000000" pitchFamily="2" charset="0"/>
              </a:defRPr>
            </a:lvl1pPr>
          </a:lstStyle>
          <a:p>
            <a:fld id="{794A9975-AF6A-4439-80BE-37ECEE1D374C}" type="slidenum">
              <a:rPr lang="nl-BE" smtClean="0"/>
              <a:t>‹nr.›</a:t>
            </a:fld>
            <a:endParaRPr lang="nl-BE"/>
          </a:p>
        </p:txBody>
      </p:sp>
      <p:pic>
        <p:nvPicPr>
          <p:cNvPr id="13" name="Afbeelding 12" descr="Afbeelding met tekst, teken&#10;&#10;Automatisch gegenereerde beschrijving">
            <a:extLst>
              <a:ext uri="{FF2B5EF4-FFF2-40B4-BE49-F238E27FC236}">
                <a16:creationId xmlns:a16="http://schemas.microsoft.com/office/drawing/2014/main" id="{28939B0C-746C-4287-B878-6BA5E5E6DC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579" y="551939"/>
            <a:ext cx="2230544" cy="549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535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Afbeelding 11" descr="Afbeelding met tekst&#10;&#10;Automatisch gegenereerde beschrijving">
            <a:extLst>
              <a:ext uri="{FF2B5EF4-FFF2-40B4-BE49-F238E27FC236}">
                <a16:creationId xmlns:a16="http://schemas.microsoft.com/office/drawing/2014/main" id="{51837BE3-CDBF-4DB5-9EBD-FF4726A0D6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5080" y="5985428"/>
            <a:ext cx="5461822" cy="720000"/>
          </a:xfrm>
          <a:prstGeom prst="rect">
            <a:avLst/>
          </a:prstGeom>
        </p:spPr>
      </p:pic>
      <p:sp>
        <p:nvSpPr>
          <p:cNvPr id="8" name="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</p:spPr>
        <p:txBody>
          <a:bodyPr anchor="t" anchorCtr="0"/>
          <a:lstStyle>
            <a:lvl1pPr>
              <a:defRPr>
                <a:latin typeface="Calibri"/>
                <a:cs typeface="Calibri"/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9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728000" y="1915200"/>
            <a:ext cx="9888000" cy="3672000"/>
          </a:xfrm>
        </p:spPr>
        <p:txBody>
          <a:bodyPr bIns="0"/>
          <a:lstStyle>
            <a:lvl1pPr marL="0" indent="0">
              <a:lnSpc>
                <a:spcPct val="90000"/>
              </a:lnSpc>
              <a:buFontTx/>
              <a:buBlip>
                <a:blip r:embed="rId3"/>
              </a:buBlip>
              <a:defRPr sz="2200">
                <a:latin typeface="Calibri"/>
                <a:cs typeface="Calibri"/>
              </a:defRPr>
            </a:lvl1pPr>
            <a:lvl2pPr>
              <a:lnSpc>
                <a:spcPct val="90000"/>
              </a:lnSpc>
              <a:buSzPct val="75000"/>
              <a:buFontTx/>
              <a:buBlip>
                <a:blip r:embed="rId4"/>
              </a:buBlip>
              <a:defRPr sz="2200">
                <a:solidFill>
                  <a:schemeClr val="bg1">
                    <a:lumMod val="50000"/>
                  </a:schemeClr>
                </a:solidFill>
                <a:latin typeface="Calibri"/>
                <a:cs typeface="Calibri"/>
              </a:defRPr>
            </a:lvl2pPr>
            <a:lvl3pPr>
              <a:lnSpc>
                <a:spcPct val="90000"/>
              </a:lnSpc>
              <a:buSzPct val="85000"/>
              <a:defRPr>
                <a:latin typeface="Calibri"/>
                <a:cs typeface="Calibri"/>
              </a:defRPr>
            </a:lvl3pPr>
            <a:lvl4pPr>
              <a:lnSpc>
                <a:spcPct val="90000"/>
              </a:lnSpc>
              <a:defRPr>
                <a:latin typeface="Calibri"/>
                <a:cs typeface="Calibri"/>
              </a:defRPr>
            </a:lvl4pPr>
            <a:lvl5pPr>
              <a:lnSpc>
                <a:spcPct val="90000"/>
              </a:lnSpc>
              <a:defRPr>
                <a:latin typeface="Calibri"/>
                <a:cs typeface="Calibri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10" name="Rechthoek 9"/>
          <p:cNvSpPr/>
          <p:nvPr/>
        </p:nvSpPr>
        <p:spPr>
          <a:xfrm>
            <a:off x="1" y="0"/>
            <a:ext cx="376276" cy="6858000"/>
          </a:xfrm>
          <a:prstGeom prst="rect">
            <a:avLst/>
          </a:prstGeom>
          <a:solidFill>
            <a:srgbClr val="1491BB"/>
          </a:solidFill>
          <a:ln>
            <a:solidFill>
              <a:srgbClr val="1491B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800"/>
          </a:p>
        </p:txBody>
      </p:sp>
      <p:pic>
        <p:nvPicPr>
          <p:cNvPr id="3" name="Afbeelding 2" descr="Afbeelding met tekst, teken&#10;&#10;Automatisch gegenereerde beschrijving">
            <a:extLst>
              <a:ext uri="{FF2B5EF4-FFF2-40B4-BE49-F238E27FC236}">
                <a16:creationId xmlns:a16="http://schemas.microsoft.com/office/drawing/2014/main" id="{221BEF25-09B2-416E-816C-8A6DF36CFF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136" y="6087746"/>
            <a:ext cx="2090408" cy="515364"/>
          </a:xfrm>
          <a:prstGeom prst="rect">
            <a:avLst/>
          </a:prstGeom>
        </p:spPr>
      </p:pic>
      <p:pic>
        <p:nvPicPr>
          <p:cNvPr id="7" name="Afbeelding 6" descr="Afbeelding met tekst&#10;&#10;Automatisch gegenereerde beschrijving">
            <a:extLst>
              <a:ext uri="{FF2B5EF4-FFF2-40B4-BE49-F238E27FC236}">
                <a16:creationId xmlns:a16="http://schemas.microsoft.com/office/drawing/2014/main" id="{5B2B4972-D69F-4A8C-AB31-ECE7DBAA38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5080" y="5985428"/>
            <a:ext cx="5461822" cy="720000"/>
          </a:xfrm>
          <a:prstGeom prst="rect">
            <a:avLst/>
          </a:prstGeom>
        </p:spPr>
      </p:pic>
      <p:pic>
        <p:nvPicPr>
          <p:cNvPr id="11" name="Afbeelding 10" descr="Afbeelding met tekst, teken&#10;&#10;Automatisch gegenereerde beschrijving">
            <a:extLst>
              <a:ext uri="{FF2B5EF4-FFF2-40B4-BE49-F238E27FC236}">
                <a16:creationId xmlns:a16="http://schemas.microsoft.com/office/drawing/2014/main" id="{2BC479DA-6739-4FD4-90ED-47CF4EDDD4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136" y="6087746"/>
            <a:ext cx="2090408" cy="515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312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</p:spPr>
        <p:txBody>
          <a:bodyPr anchor="t" anchorCtr="0"/>
          <a:lstStyle>
            <a:lvl1pPr>
              <a:defRPr>
                <a:latin typeface="Calibri"/>
                <a:cs typeface="Calibri"/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9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728000" y="1915200"/>
            <a:ext cx="9888000" cy="3672000"/>
          </a:xfrm>
        </p:spPr>
        <p:txBody>
          <a:bodyPr bIns="0"/>
          <a:lstStyle>
            <a:lvl1pPr marL="0" indent="0">
              <a:lnSpc>
                <a:spcPct val="90000"/>
              </a:lnSpc>
              <a:buFontTx/>
              <a:buBlip>
                <a:blip r:embed="rId2"/>
              </a:buBlip>
              <a:defRPr sz="2200">
                <a:latin typeface="Calibri"/>
                <a:cs typeface="Calibri"/>
              </a:defRPr>
            </a:lvl1pPr>
            <a:lvl2pPr>
              <a:lnSpc>
                <a:spcPct val="90000"/>
              </a:lnSpc>
              <a:buSzPct val="75000"/>
              <a:buFontTx/>
              <a:buBlip>
                <a:blip r:embed="rId3"/>
              </a:buBlip>
              <a:defRPr sz="2200">
                <a:solidFill>
                  <a:schemeClr val="bg1">
                    <a:lumMod val="50000"/>
                  </a:schemeClr>
                </a:solidFill>
                <a:latin typeface="Calibri"/>
                <a:cs typeface="Calibri"/>
              </a:defRPr>
            </a:lvl2pPr>
            <a:lvl3pPr>
              <a:lnSpc>
                <a:spcPct val="90000"/>
              </a:lnSpc>
              <a:buSzPct val="85000"/>
              <a:defRPr>
                <a:latin typeface="Calibri"/>
                <a:cs typeface="Calibri"/>
              </a:defRPr>
            </a:lvl3pPr>
            <a:lvl4pPr>
              <a:lnSpc>
                <a:spcPct val="90000"/>
              </a:lnSpc>
              <a:defRPr>
                <a:latin typeface="Calibri"/>
                <a:cs typeface="Calibri"/>
              </a:defRPr>
            </a:lvl4pPr>
            <a:lvl5pPr>
              <a:lnSpc>
                <a:spcPct val="90000"/>
              </a:lnSpc>
              <a:defRPr>
                <a:latin typeface="Calibri"/>
                <a:cs typeface="Calibri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10" name="Rechthoek 9"/>
          <p:cNvSpPr/>
          <p:nvPr/>
        </p:nvSpPr>
        <p:spPr>
          <a:xfrm>
            <a:off x="1" y="0"/>
            <a:ext cx="376276" cy="6858000"/>
          </a:xfrm>
          <a:prstGeom prst="rect">
            <a:avLst/>
          </a:prstGeom>
          <a:solidFill>
            <a:srgbClr val="1491BB"/>
          </a:solidFill>
          <a:ln>
            <a:solidFill>
              <a:srgbClr val="1491B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800"/>
          </a:p>
        </p:txBody>
      </p:sp>
      <p:pic>
        <p:nvPicPr>
          <p:cNvPr id="7" name="Afbeelding 6" descr="Afbeelding met tekst, teken&#10;&#10;Automatisch gegenereerde beschrijving">
            <a:extLst>
              <a:ext uri="{FF2B5EF4-FFF2-40B4-BE49-F238E27FC236}">
                <a16:creationId xmlns:a16="http://schemas.microsoft.com/office/drawing/2014/main" id="{A3C59CFD-277E-4D85-83C6-8160112078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8274" y="6167645"/>
            <a:ext cx="2090408" cy="515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970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</p:spPr>
        <p:txBody>
          <a:bodyPr anchor="t" anchorCtr="0"/>
          <a:lstStyle>
            <a:lvl1pPr>
              <a:defRPr b="1" i="0">
                <a:latin typeface="Calibri"/>
                <a:cs typeface="Calibri"/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728000" y="1908000"/>
            <a:ext cx="4944000" cy="3780000"/>
          </a:xfrm>
        </p:spPr>
        <p:txBody>
          <a:bodyPr bIns="0"/>
          <a:lstStyle>
            <a:lvl1pPr>
              <a:spcBef>
                <a:spcPts val="300"/>
              </a:spcBef>
              <a:defRPr sz="2000">
                <a:latin typeface="Calibri"/>
                <a:cs typeface="Calibri"/>
              </a:defRPr>
            </a:lvl1pPr>
            <a:lvl2pPr>
              <a:spcBef>
                <a:spcPts val="300"/>
              </a:spcBef>
              <a:defRPr sz="2000">
                <a:solidFill>
                  <a:schemeClr val="bg1">
                    <a:lumMod val="50000"/>
                  </a:schemeClr>
                </a:solidFill>
                <a:latin typeface="Calibri"/>
                <a:cs typeface="Calibri"/>
              </a:defRPr>
            </a:lvl2pPr>
            <a:lvl3pPr>
              <a:spcBef>
                <a:spcPts val="300"/>
              </a:spcBef>
              <a:defRPr sz="1800">
                <a:latin typeface="Calibri"/>
                <a:cs typeface="Calibri"/>
              </a:defRPr>
            </a:lvl3pPr>
            <a:lvl4pPr>
              <a:spcBef>
                <a:spcPts val="300"/>
              </a:spcBef>
              <a:defRPr sz="1800">
                <a:latin typeface="Calibri"/>
                <a:cs typeface="Calibri"/>
              </a:defRPr>
            </a:lvl4pPr>
            <a:lvl5pPr>
              <a:spcBef>
                <a:spcPts val="300"/>
              </a:spcBef>
              <a:defRPr sz="1800">
                <a:latin typeface="Calibri"/>
                <a:cs typeface="Calibri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10" name="Tijdelijke aanduiding voor inhoud 3"/>
          <p:cNvSpPr>
            <a:spLocks noGrp="1"/>
          </p:cNvSpPr>
          <p:nvPr>
            <p:ph sz="half" idx="13"/>
          </p:nvPr>
        </p:nvSpPr>
        <p:spPr>
          <a:xfrm>
            <a:off x="6720000" y="1908000"/>
            <a:ext cx="4896000" cy="3780000"/>
          </a:xfrm>
        </p:spPr>
        <p:txBody>
          <a:bodyPr bIns="0"/>
          <a:lstStyle>
            <a:lvl1pPr>
              <a:defRPr sz="2000">
                <a:latin typeface="Calibri"/>
                <a:cs typeface="Calibri"/>
              </a:defRPr>
            </a:lvl1pPr>
            <a:lvl2pPr>
              <a:spcBef>
                <a:spcPts val="300"/>
              </a:spcBef>
              <a:defRPr sz="2000">
                <a:solidFill>
                  <a:schemeClr val="bg1">
                    <a:lumMod val="50000"/>
                  </a:schemeClr>
                </a:solidFill>
                <a:latin typeface="Calibri"/>
                <a:cs typeface="Calibri"/>
              </a:defRPr>
            </a:lvl2pPr>
            <a:lvl3pPr>
              <a:spcBef>
                <a:spcPts val="300"/>
              </a:spcBef>
              <a:defRPr sz="1800">
                <a:latin typeface="Calibri"/>
                <a:cs typeface="Calibri"/>
              </a:defRPr>
            </a:lvl3pPr>
            <a:lvl4pPr>
              <a:spcBef>
                <a:spcPts val="300"/>
              </a:spcBef>
              <a:defRPr sz="1800">
                <a:latin typeface="Calibri"/>
                <a:cs typeface="Calibri"/>
              </a:defRPr>
            </a:lvl4pPr>
            <a:lvl5pPr>
              <a:spcBef>
                <a:spcPts val="300"/>
              </a:spcBef>
              <a:defRPr sz="1800">
                <a:latin typeface="Calibri"/>
                <a:cs typeface="Calibri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15" name="Rechthoek 14"/>
          <p:cNvSpPr/>
          <p:nvPr/>
        </p:nvSpPr>
        <p:spPr>
          <a:xfrm>
            <a:off x="1" y="0"/>
            <a:ext cx="376276" cy="6858000"/>
          </a:xfrm>
          <a:prstGeom prst="rect">
            <a:avLst/>
          </a:prstGeom>
          <a:solidFill>
            <a:srgbClr val="1491BB"/>
          </a:solidFill>
          <a:ln>
            <a:solidFill>
              <a:srgbClr val="543F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800"/>
          </a:p>
        </p:txBody>
      </p:sp>
      <p:pic>
        <p:nvPicPr>
          <p:cNvPr id="12" name="Afbeelding 11" descr="Afbeelding met tekst&#10;&#10;Automatisch gegenereerde beschrijving">
            <a:extLst>
              <a:ext uri="{FF2B5EF4-FFF2-40B4-BE49-F238E27FC236}">
                <a16:creationId xmlns:a16="http://schemas.microsoft.com/office/drawing/2014/main" id="{794E4A02-427E-485F-B334-78436A6B87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5080" y="5985428"/>
            <a:ext cx="5461822" cy="720000"/>
          </a:xfrm>
          <a:prstGeom prst="rect">
            <a:avLst/>
          </a:prstGeom>
        </p:spPr>
      </p:pic>
      <p:pic>
        <p:nvPicPr>
          <p:cNvPr id="14" name="Afbeelding 13" descr="Afbeelding met tekst, teken&#10;&#10;Automatisch gegenereerde beschrijving">
            <a:extLst>
              <a:ext uri="{FF2B5EF4-FFF2-40B4-BE49-F238E27FC236}">
                <a16:creationId xmlns:a16="http://schemas.microsoft.com/office/drawing/2014/main" id="{74DA02A3-88FC-464C-AA21-F3B68C1032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136" y="6087746"/>
            <a:ext cx="2090408" cy="515364"/>
          </a:xfrm>
          <a:prstGeom prst="rect">
            <a:avLst/>
          </a:prstGeom>
        </p:spPr>
      </p:pic>
      <p:pic>
        <p:nvPicPr>
          <p:cNvPr id="8" name="Afbeelding 7" descr="Afbeelding met tekst&#10;&#10;Automatisch gegenereerde beschrijving">
            <a:extLst>
              <a:ext uri="{FF2B5EF4-FFF2-40B4-BE49-F238E27FC236}">
                <a16:creationId xmlns:a16="http://schemas.microsoft.com/office/drawing/2014/main" id="{B0C8570F-7D3D-4BF7-8FEB-89BB5B7555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5080" y="5985428"/>
            <a:ext cx="5461822" cy="720000"/>
          </a:xfrm>
          <a:prstGeom prst="rect">
            <a:avLst/>
          </a:prstGeom>
        </p:spPr>
      </p:pic>
      <p:pic>
        <p:nvPicPr>
          <p:cNvPr id="9" name="Afbeelding 8" descr="Afbeelding met tekst, teken&#10;&#10;Automatisch gegenereerde beschrijving">
            <a:extLst>
              <a:ext uri="{FF2B5EF4-FFF2-40B4-BE49-F238E27FC236}">
                <a16:creationId xmlns:a16="http://schemas.microsoft.com/office/drawing/2014/main" id="{7A491993-81BF-43DC-B7CA-4036FDA808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136" y="6087746"/>
            <a:ext cx="2090408" cy="515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69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</p:spPr>
        <p:txBody>
          <a:bodyPr anchor="t" anchorCtr="0"/>
          <a:lstStyle>
            <a:lvl1pPr>
              <a:defRPr b="1" i="0">
                <a:latin typeface="Calibri"/>
                <a:cs typeface="Calibri"/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728000" y="1908000"/>
            <a:ext cx="4944000" cy="3780000"/>
          </a:xfrm>
        </p:spPr>
        <p:txBody>
          <a:bodyPr bIns="0"/>
          <a:lstStyle>
            <a:lvl1pPr>
              <a:spcBef>
                <a:spcPts val="300"/>
              </a:spcBef>
              <a:defRPr sz="2000">
                <a:latin typeface="Calibri"/>
                <a:cs typeface="Calibri"/>
              </a:defRPr>
            </a:lvl1pPr>
            <a:lvl2pPr>
              <a:spcBef>
                <a:spcPts val="300"/>
              </a:spcBef>
              <a:defRPr sz="2000">
                <a:solidFill>
                  <a:schemeClr val="bg1">
                    <a:lumMod val="50000"/>
                  </a:schemeClr>
                </a:solidFill>
                <a:latin typeface="Calibri"/>
                <a:cs typeface="Calibri"/>
              </a:defRPr>
            </a:lvl2pPr>
            <a:lvl3pPr>
              <a:spcBef>
                <a:spcPts val="300"/>
              </a:spcBef>
              <a:defRPr sz="1800">
                <a:latin typeface="Calibri"/>
                <a:cs typeface="Calibri"/>
              </a:defRPr>
            </a:lvl3pPr>
            <a:lvl4pPr>
              <a:spcBef>
                <a:spcPts val="300"/>
              </a:spcBef>
              <a:defRPr sz="1800">
                <a:latin typeface="Calibri"/>
                <a:cs typeface="Calibri"/>
              </a:defRPr>
            </a:lvl4pPr>
            <a:lvl5pPr>
              <a:spcBef>
                <a:spcPts val="300"/>
              </a:spcBef>
              <a:defRPr sz="1800">
                <a:latin typeface="Calibri"/>
                <a:cs typeface="Calibri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10" name="Tijdelijke aanduiding voor inhoud 3"/>
          <p:cNvSpPr>
            <a:spLocks noGrp="1"/>
          </p:cNvSpPr>
          <p:nvPr>
            <p:ph sz="half" idx="13"/>
          </p:nvPr>
        </p:nvSpPr>
        <p:spPr>
          <a:xfrm>
            <a:off x="6720000" y="1908000"/>
            <a:ext cx="4896000" cy="3780000"/>
          </a:xfrm>
        </p:spPr>
        <p:txBody>
          <a:bodyPr bIns="0"/>
          <a:lstStyle>
            <a:lvl1pPr>
              <a:defRPr sz="2000">
                <a:latin typeface="Calibri"/>
                <a:cs typeface="Calibri"/>
              </a:defRPr>
            </a:lvl1pPr>
            <a:lvl2pPr>
              <a:spcBef>
                <a:spcPts val="300"/>
              </a:spcBef>
              <a:defRPr sz="2000">
                <a:solidFill>
                  <a:schemeClr val="bg1">
                    <a:lumMod val="50000"/>
                  </a:schemeClr>
                </a:solidFill>
                <a:latin typeface="Calibri"/>
                <a:cs typeface="Calibri"/>
              </a:defRPr>
            </a:lvl2pPr>
            <a:lvl3pPr>
              <a:spcBef>
                <a:spcPts val="300"/>
              </a:spcBef>
              <a:defRPr sz="1800">
                <a:latin typeface="Calibri"/>
                <a:cs typeface="Calibri"/>
              </a:defRPr>
            </a:lvl3pPr>
            <a:lvl4pPr>
              <a:spcBef>
                <a:spcPts val="300"/>
              </a:spcBef>
              <a:defRPr sz="1800">
                <a:latin typeface="Calibri"/>
                <a:cs typeface="Calibri"/>
              </a:defRPr>
            </a:lvl4pPr>
            <a:lvl5pPr>
              <a:spcBef>
                <a:spcPts val="300"/>
              </a:spcBef>
              <a:defRPr sz="1800">
                <a:latin typeface="Calibri"/>
                <a:cs typeface="Calibri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15" name="Rechthoek 14"/>
          <p:cNvSpPr/>
          <p:nvPr/>
        </p:nvSpPr>
        <p:spPr>
          <a:xfrm>
            <a:off x="1" y="0"/>
            <a:ext cx="376276" cy="6858000"/>
          </a:xfrm>
          <a:prstGeom prst="rect">
            <a:avLst/>
          </a:prstGeom>
          <a:solidFill>
            <a:srgbClr val="1491BB"/>
          </a:solidFill>
          <a:ln>
            <a:solidFill>
              <a:srgbClr val="543F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800"/>
          </a:p>
        </p:txBody>
      </p:sp>
      <p:pic>
        <p:nvPicPr>
          <p:cNvPr id="14" name="Afbeelding 13" descr="Afbeelding met tekst, teken&#10;&#10;Automatisch gegenereerde beschrijving">
            <a:extLst>
              <a:ext uri="{FF2B5EF4-FFF2-40B4-BE49-F238E27FC236}">
                <a16:creationId xmlns:a16="http://schemas.microsoft.com/office/drawing/2014/main" id="{74DA02A3-88FC-464C-AA21-F3B68C1032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592" y="6102000"/>
            <a:ext cx="2090408" cy="515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991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9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afbeelding 5"/>
          <p:cNvSpPr>
            <a:spLocks noGrp="1"/>
          </p:cNvSpPr>
          <p:nvPr>
            <p:ph type="pic" sz="quarter" idx="13"/>
          </p:nvPr>
        </p:nvSpPr>
        <p:spPr>
          <a:xfrm>
            <a:off x="384000" y="0"/>
            <a:ext cx="11808000" cy="6858000"/>
          </a:xfrm>
        </p:spPr>
        <p:txBody>
          <a:bodyPr anchor="ctr"/>
          <a:lstStyle>
            <a:lvl1pPr algn="ctr">
              <a:buNone/>
              <a:defRPr>
                <a:solidFill>
                  <a:srgbClr val="FF0000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grpSp>
        <p:nvGrpSpPr>
          <p:cNvPr id="11" name="Groeperen 10"/>
          <p:cNvGrpSpPr/>
          <p:nvPr/>
        </p:nvGrpSpPr>
        <p:grpSpPr>
          <a:xfrm>
            <a:off x="384000" y="3437511"/>
            <a:ext cx="11808000" cy="3456000"/>
            <a:chOff x="288000" y="3402000"/>
            <a:chExt cx="8856000" cy="3456000"/>
          </a:xfrm>
        </p:grpSpPr>
        <p:sp>
          <p:nvSpPr>
            <p:cNvPr id="5" name="Rechthoek 4"/>
            <p:cNvSpPr/>
            <p:nvPr/>
          </p:nvSpPr>
          <p:spPr>
            <a:xfrm>
              <a:off x="288000" y="4266000"/>
              <a:ext cx="8856000" cy="259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/>
            </a:p>
          </p:txBody>
        </p:sp>
        <p:sp>
          <p:nvSpPr>
            <p:cNvPr id="7" name="Rechthoekige driehoek 6"/>
            <p:cNvSpPr/>
            <p:nvPr/>
          </p:nvSpPr>
          <p:spPr>
            <a:xfrm flipH="1">
              <a:off x="288000" y="3402000"/>
              <a:ext cx="8856000" cy="864000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/>
            </a:p>
          </p:txBody>
        </p:sp>
      </p:grp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1" y="756000"/>
            <a:ext cx="4915396" cy="2196000"/>
          </a:xfrm>
        </p:spPr>
        <p:txBody>
          <a:bodyPr anchor="t">
            <a:noAutofit/>
          </a:bodyPr>
          <a:lstStyle>
            <a:lvl1pPr indent="0" algn="l">
              <a:lnSpc>
                <a:spcPts val="3800"/>
              </a:lnSpc>
              <a:defRPr sz="3700" b="0" i="0">
                <a:solidFill>
                  <a:schemeClr val="bg1"/>
                </a:solidFill>
                <a:latin typeface="FlandersArtSans-Bold" panose="00000800000000000000" pitchFamily="2" charset="0"/>
                <a:cs typeface="FlandersArtSans-Bold" panose="00000800000000000000" pitchFamily="2" charset="0"/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12" name="Rechthoek 11"/>
          <p:cNvSpPr/>
          <p:nvPr/>
        </p:nvSpPr>
        <p:spPr>
          <a:xfrm>
            <a:off x="1" y="0"/>
            <a:ext cx="376276" cy="6858000"/>
          </a:xfrm>
          <a:prstGeom prst="rect">
            <a:avLst/>
          </a:prstGeom>
          <a:solidFill>
            <a:srgbClr val="1491BB"/>
          </a:solidFill>
          <a:ln>
            <a:solidFill>
              <a:srgbClr val="1491B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800"/>
          </a:p>
        </p:txBody>
      </p:sp>
      <p:pic>
        <p:nvPicPr>
          <p:cNvPr id="14" name="Afbeelding 13" descr="Afbeelding met tekst&#10;&#10;Automatisch gegenereerde beschrijving">
            <a:extLst>
              <a:ext uri="{FF2B5EF4-FFF2-40B4-BE49-F238E27FC236}">
                <a16:creationId xmlns:a16="http://schemas.microsoft.com/office/drawing/2014/main" id="{C74FB2AB-B83E-4D7C-9940-A6CEDFA36D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5080" y="5985428"/>
            <a:ext cx="5461822" cy="720000"/>
          </a:xfrm>
          <a:prstGeom prst="rect">
            <a:avLst/>
          </a:prstGeom>
        </p:spPr>
      </p:pic>
      <p:pic>
        <p:nvPicPr>
          <p:cNvPr id="15" name="Afbeelding 14" descr="Afbeelding met tekst, teken&#10;&#10;Automatisch gegenereerde beschrijving">
            <a:extLst>
              <a:ext uri="{FF2B5EF4-FFF2-40B4-BE49-F238E27FC236}">
                <a16:creationId xmlns:a16="http://schemas.microsoft.com/office/drawing/2014/main" id="{F22F9DE8-B4A7-49C6-8FE6-E329C7DEB9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136" y="6087746"/>
            <a:ext cx="2090408" cy="515364"/>
          </a:xfrm>
          <a:prstGeom prst="rect">
            <a:avLst/>
          </a:prstGeom>
        </p:spPr>
      </p:pic>
      <p:pic>
        <p:nvPicPr>
          <p:cNvPr id="10" name="Afbeelding 9" descr="Afbeelding met tekst&#10;&#10;Automatisch gegenereerde beschrijving">
            <a:extLst>
              <a:ext uri="{FF2B5EF4-FFF2-40B4-BE49-F238E27FC236}">
                <a16:creationId xmlns:a16="http://schemas.microsoft.com/office/drawing/2014/main" id="{825D689D-1649-4F14-A4CF-BCCDCE1449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5080" y="5985428"/>
            <a:ext cx="5461822" cy="720000"/>
          </a:xfrm>
          <a:prstGeom prst="rect">
            <a:avLst/>
          </a:prstGeom>
        </p:spPr>
      </p:pic>
      <p:pic>
        <p:nvPicPr>
          <p:cNvPr id="13" name="Afbeelding 12" descr="Afbeelding met tekst, teken&#10;&#10;Automatisch gegenereerde beschrijving">
            <a:extLst>
              <a:ext uri="{FF2B5EF4-FFF2-40B4-BE49-F238E27FC236}">
                <a16:creationId xmlns:a16="http://schemas.microsoft.com/office/drawing/2014/main" id="{62DDDF00-B140-417D-8B8E-C591224990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136" y="6087746"/>
            <a:ext cx="2090408" cy="515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193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0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afbeelding 5"/>
          <p:cNvSpPr>
            <a:spLocks noGrp="1"/>
          </p:cNvSpPr>
          <p:nvPr>
            <p:ph type="pic" sz="quarter" idx="13"/>
          </p:nvPr>
        </p:nvSpPr>
        <p:spPr>
          <a:xfrm>
            <a:off x="384000" y="0"/>
            <a:ext cx="11808000" cy="6858000"/>
          </a:xfrm>
        </p:spPr>
        <p:txBody>
          <a:bodyPr anchor="ctr"/>
          <a:lstStyle>
            <a:lvl1pPr algn="ctr">
              <a:buNone/>
              <a:defRPr>
                <a:solidFill>
                  <a:srgbClr val="FF0000"/>
                </a:solidFill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grpSp>
        <p:nvGrpSpPr>
          <p:cNvPr id="11" name="Groeperen 10"/>
          <p:cNvGrpSpPr/>
          <p:nvPr/>
        </p:nvGrpSpPr>
        <p:grpSpPr>
          <a:xfrm>
            <a:off x="384000" y="3473022"/>
            <a:ext cx="11808000" cy="3456000"/>
            <a:chOff x="288000" y="3402000"/>
            <a:chExt cx="8856000" cy="3456000"/>
          </a:xfrm>
        </p:grpSpPr>
        <p:sp>
          <p:nvSpPr>
            <p:cNvPr id="5" name="Rechthoek 4"/>
            <p:cNvSpPr/>
            <p:nvPr/>
          </p:nvSpPr>
          <p:spPr>
            <a:xfrm>
              <a:off x="288000" y="4266000"/>
              <a:ext cx="8856000" cy="259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/>
            </a:p>
          </p:txBody>
        </p:sp>
        <p:sp>
          <p:nvSpPr>
            <p:cNvPr id="7" name="Rechthoekige driehoek 6"/>
            <p:cNvSpPr/>
            <p:nvPr/>
          </p:nvSpPr>
          <p:spPr>
            <a:xfrm flipH="1">
              <a:off x="288000" y="3402000"/>
              <a:ext cx="8856000" cy="864000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/>
            </a:p>
          </p:txBody>
        </p:sp>
      </p:grp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1" y="756000"/>
            <a:ext cx="4915396" cy="2196000"/>
          </a:xfrm>
        </p:spPr>
        <p:txBody>
          <a:bodyPr anchor="t">
            <a:noAutofit/>
          </a:bodyPr>
          <a:lstStyle>
            <a:lvl1pPr indent="0" algn="l">
              <a:lnSpc>
                <a:spcPts val="3800"/>
              </a:lnSpc>
              <a:defRPr sz="3700" b="0" i="0">
                <a:solidFill>
                  <a:schemeClr val="bg1"/>
                </a:solidFill>
                <a:latin typeface="FlandersArtSans-Bold" panose="00000800000000000000" pitchFamily="2" charset="0"/>
                <a:cs typeface="FlandersArtSans-Bold" panose="00000800000000000000" pitchFamily="2" charset="0"/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12" name="Rechthoek 11"/>
          <p:cNvSpPr/>
          <p:nvPr/>
        </p:nvSpPr>
        <p:spPr>
          <a:xfrm>
            <a:off x="1" y="0"/>
            <a:ext cx="376276" cy="6858000"/>
          </a:xfrm>
          <a:prstGeom prst="rect">
            <a:avLst/>
          </a:prstGeom>
          <a:solidFill>
            <a:srgbClr val="1491BB"/>
          </a:solidFill>
          <a:ln>
            <a:solidFill>
              <a:srgbClr val="1491B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800"/>
          </a:p>
        </p:txBody>
      </p:sp>
      <p:pic>
        <p:nvPicPr>
          <p:cNvPr id="15" name="Afbeelding 14" descr="Afbeelding met tekst, teken&#10;&#10;Automatisch gegenereerde beschrijving">
            <a:extLst>
              <a:ext uri="{FF2B5EF4-FFF2-40B4-BE49-F238E27FC236}">
                <a16:creationId xmlns:a16="http://schemas.microsoft.com/office/drawing/2014/main" id="{F22F9DE8-B4A7-49C6-8FE6-E329C7DEB9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2561" y="6265300"/>
            <a:ext cx="2090408" cy="515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074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2E01FE-D535-4EB7-81AF-ED9B3395CF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C325BD1-4C77-4DCD-A39B-BB0D74E9B6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A1528E3-8E94-4E4F-A434-4FA617E2C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89977-5B3D-4E75-B5A3-0A14AAE59451}" type="datetimeFigureOut">
              <a:rPr lang="nl-BE" smtClean="0"/>
              <a:t>27/01/2023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681F005-684F-4790-918E-ED57174F1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9CE1B20-0FEE-470E-B6B3-0D24C4D33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A9975-AF6A-4439-80BE-37ECEE1D374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227964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afbeelding 3"/>
          <p:cNvSpPr>
            <a:spLocks noGrp="1"/>
          </p:cNvSpPr>
          <p:nvPr>
            <p:ph type="pic" sz="quarter" idx="13"/>
          </p:nvPr>
        </p:nvSpPr>
        <p:spPr>
          <a:xfrm>
            <a:off x="384000" y="0"/>
            <a:ext cx="11808000" cy="6858000"/>
          </a:xfrm>
        </p:spPr>
        <p:txBody>
          <a:bodyPr anchor="ctr"/>
          <a:lstStyle>
            <a:lvl1pPr algn="ctr">
              <a:buNone/>
              <a:defRPr>
                <a:solidFill>
                  <a:srgbClr val="FF0000"/>
                </a:solidFill>
              </a:defRPr>
            </a:lvl1pPr>
          </a:lstStyle>
          <a:p>
            <a:r>
              <a:rPr lang="nl-NL"/>
              <a:t>Sleep de afbeelding naar de tijdelijke aanduiding of klik op het pictogram als u een afbeelding wilt toevoegen</a:t>
            </a:r>
            <a:endParaRPr lang="nl-B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1" y="756000"/>
            <a:ext cx="5867148" cy="2196000"/>
          </a:xfrm>
        </p:spPr>
        <p:txBody>
          <a:bodyPr anchor="t">
            <a:noAutofit/>
          </a:bodyPr>
          <a:lstStyle>
            <a:lvl1pPr indent="0" algn="l">
              <a:lnSpc>
                <a:spcPts val="3800"/>
              </a:lnSpc>
              <a:defRPr sz="3700" b="0" i="0">
                <a:solidFill>
                  <a:schemeClr val="bg1"/>
                </a:solidFill>
                <a:latin typeface="FlandersArtSans-Bold" panose="00000800000000000000" pitchFamily="2" charset="0"/>
                <a:cs typeface="FlandersArtSans-Bold" panose="00000800000000000000" pitchFamily="2" charset="0"/>
              </a:defRPr>
            </a:lvl1pPr>
          </a:lstStyle>
          <a:p>
            <a:r>
              <a:rPr lang="nl-NL"/>
              <a:t>Titelstijl van model bewerken</a:t>
            </a:r>
            <a:endParaRPr lang="nl-BE"/>
          </a:p>
        </p:txBody>
      </p:sp>
      <p:sp>
        <p:nvSpPr>
          <p:cNvPr id="15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9168019" y="6336001"/>
            <a:ext cx="2855495" cy="365125"/>
          </a:xfrm>
        </p:spPr>
        <p:txBody>
          <a:bodyPr/>
          <a:lstStyle>
            <a:lvl1pPr>
              <a:defRPr sz="900">
                <a:latin typeface="FlandersArtSans-Regular" panose="00000500000000000000" pitchFamily="2" charset="0"/>
              </a:defRPr>
            </a:lvl1pPr>
          </a:lstStyle>
          <a:p>
            <a:fld id="{7749CDD0-7D77-4D23-9A27-F361E39BA472}" type="datetime1">
              <a:rPr lang="nl-BE" smtClean="0"/>
              <a:pPr/>
              <a:t>27/01/2023</a:t>
            </a:fld>
            <a:r>
              <a:rPr lang="nl-BE"/>
              <a:t> </a:t>
            </a:r>
            <a:r>
              <a:rPr lang="nl-BE" b="1"/>
              <a:t>│</a:t>
            </a:r>
            <a:fld id="{B263F6C6-2226-4286-8995-C42CB1E7C290}" type="slidenum">
              <a:rPr lang="nl-BE" smtClean="0"/>
              <a:pPr/>
              <a:t>‹nr.›</a:t>
            </a:fld>
            <a:endParaRPr lang="nl-BE"/>
          </a:p>
        </p:txBody>
      </p:sp>
      <p:pic>
        <p:nvPicPr>
          <p:cNvPr id="8" name="Afbeelding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8001" y="5958000"/>
            <a:ext cx="2545116" cy="7200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8586" y="6058528"/>
            <a:ext cx="2879996" cy="719999"/>
          </a:xfrm>
          <a:prstGeom prst="rect">
            <a:avLst/>
          </a:prstGeom>
        </p:spPr>
      </p:pic>
      <p:sp>
        <p:nvSpPr>
          <p:cNvPr id="10" name="Rechthoek 9"/>
          <p:cNvSpPr/>
          <p:nvPr userDrawn="1"/>
        </p:nvSpPr>
        <p:spPr>
          <a:xfrm>
            <a:off x="1" y="0"/>
            <a:ext cx="376276" cy="6858000"/>
          </a:xfrm>
          <a:prstGeom prst="rect">
            <a:avLst/>
          </a:prstGeom>
          <a:solidFill>
            <a:srgbClr val="543F5E"/>
          </a:solidFill>
          <a:ln>
            <a:solidFill>
              <a:srgbClr val="543F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800"/>
          </a:p>
        </p:txBody>
      </p:sp>
    </p:spTree>
    <p:extLst>
      <p:ext uri="{BB962C8B-B14F-4D97-AF65-F5344CB8AC3E}">
        <p14:creationId xmlns:p14="http://schemas.microsoft.com/office/powerpoint/2010/main" val="20012295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afbeelding 5"/>
          <p:cNvSpPr>
            <a:spLocks noGrp="1"/>
          </p:cNvSpPr>
          <p:nvPr>
            <p:ph type="pic" sz="quarter" idx="13"/>
          </p:nvPr>
        </p:nvSpPr>
        <p:spPr>
          <a:xfrm>
            <a:off x="384000" y="0"/>
            <a:ext cx="11808000" cy="6858000"/>
          </a:xfrm>
        </p:spPr>
        <p:txBody>
          <a:bodyPr anchor="ctr"/>
          <a:lstStyle>
            <a:lvl1pPr algn="ctr">
              <a:buNone/>
              <a:defRPr>
                <a:solidFill>
                  <a:srgbClr val="FF0000"/>
                </a:solidFill>
              </a:defRPr>
            </a:lvl1pPr>
          </a:lstStyle>
          <a:p>
            <a:r>
              <a:rPr lang="nl-NL"/>
              <a:t>Sleep de afbeelding naar de tijdelijke aanduiding of klik op het pictogram als u een afbeelding wilt toevoegen</a:t>
            </a:r>
            <a:endParaRPr lang="nl-BE"/>
          </a:p>
        </p:txBody>
      </p:sp>
      <p:grpSp>
        <p:nvGrpSpPr>
          <p:cNvPr id="11" name="Groeperen 10"/>
          <p:cNvGrpSpPr/>
          <p:nvPr userDrawn="1"/>
        </p:nvGrpSpPr>
        <p:grpSpPr>
          <a:xfrm>
            <a:off x="384000" y="3402000"/>
            <a:ext cx="11808000" cy="3456000"/>
            <a:chOff x="288000" y="3402000"/>
            <a:chExt cx="8856000" cy="3456000"/>
          </a:xfrm>
        </p:grpSpPr>
        <p:sp>
          <p:nvSpPr>
            <p:cNvPr id="5" name="Rechthoek 4"/>
            <p:cNvSpPr/>
            <p:nvPr userDrawn="1"/>
          </p:nvSpPr>
          <p:spPr>
            <a:xfrm>
              <a:off x="288000" y="4266000"/>
              <a:ext cx="8856000" cy="259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/>
            </a:p>
          </p:txBody>
        </p:sp>
        <p:sp>
          <p:nvSpPr>
            <p:cNvPr id="7" name="Rechthoekige driehoek 6"/>
            <p:cNvSpPr/>
            <p:nvPr userDrawn="1"/>
          </p:nvSpPr>
          <p:spPr>
            <a:xfrm flipH="1">
              <a:off x="288000" y="3402000"/>
              <a:ext cx="8856000" cy="864000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/>
            </a:p>
          </p:txBody>
        </p:sp>
      </p:grp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1" y="756000"/>
            <a:ext cx="4915396" cy="2196000"/>
          </a:xfrm>
        </p:spPr>
        <p:txBody>
          <a:bodyPr anchor="t">
            <a:noAutofit/>
          </a:bodyPr>
          <a:lstStyle>
            <a:lvl1pPr indent="0" algn="l">
              <a:lnSpc>
                <a:spcPts val="3800"/>
              </a:lnSpc>
              <a:defRPr sz="3700" b="0" i="0">
                <a:solidFill>
                  <a:schemeClr val="bg1"/>
                </a:solidFill>
                <a:latin typeface="FlandersArtSans-Bold" panose="00000800000000000000" pitchFamily="2" charset="0"/>
                <a:cs typeface="FlandersArtSans-Bold" panose="00000800000000000000" pitchFamily="2" charset="0"/>
              </a:defRPr>
            </a:lvl1pPr>
          </a:lstStyle>
          <a:p>
            <a:r>
              <a:rPr lang="nl-NL"/>
              <a:t>Titelstijl van model bewerken</a:t>
            </a:r>
            <a:endParaRPr lang="nl-BE"/>
          </a:p>
        </p:txBody>
      </p:sp>
      <p:sp>
        <p:nvSpPr>
          <p:cNvPr id="8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9168019" y="6336001"/>
            <a:ext cx="2855495" cy="365125"/>
          </a:xfrm>
        </p:spPr>
        <p:txBody>
          <a:bodyPr/>
          <a:lstStyle>
            <a:lvl1pPr>
              <a:defRPr sz="900">
                <a:latin typeface="FlandersArtSans-Regular" panose="00000500000000000000" pitchFamily="2" charset="0"/>
              </a:defRPr>
            </a:lvl1pPr>
          </a:lstStyle>
          <a:p>
            <a:fld id="{7749CDD0-7D77-4D23-9A27-F361E39BA472}" type="datetime1">
              <a:rPr lang="nl-BE" smtClean="0"/>
              <a:pPr/>
              <a:t>27/01/2023</a:t>
            </a:fld>
            <a:r>
              <a:rPr lang="nl-BE"/>
              <a:t> </a:t>
            </a:r>
            <a:r>
              <a:rPr lang="nl-BE" b="1"/>
              <a:t>│</a:t>
            </a:r>
            <a:fld id="{B263F6C6-2226-4286-8995-C42CB1E7C290}" type="slidenum">
              <a:rPr lang="nl-BE" smtClean="0"/>
              <a:pPr/>
              <a:t>‹nr.›</a:t>
            </a:fld>
            <a:endParaRPr lang="nl-BE"/>
          </a:p>
        </p:txBody>
      </p:sp>
      <p:pic>
        <p:nvPicPr>
          <p:cNvPr id="16" name="Afbeelding 1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8001" y="5958000"/>
            <a:ext cx="2545116" cy="720000"/>
          </a:xfrm>
          <a:prstGeom prst="rect">
            <a:avLst/>
          </a:prstGeom>
        </p:spPr>
      </p:pic>
      <p:sp>
        <p:nvSpPr>
          <p:cNvPr id="12" name="Rechthoek 11"/>
          <p:cNvSpPr/>
          <p:nvPr userDrawn="1"/>
        </p:nvSpPr>
        <p:spPr>
          <a:xfrm>
            <a:off x="1" y="0"/>
            <a:ext cx="376276" cy="6858000"/>
          </a:xfrm>
          <a:prstGeom prst="rect">
            <a:avLst/>
          </a:prstGeom>
          <a:solidFill>
            <a:srgbClr val="543F5E"/>
          </a:solidFill>
          <a:ln>
            <a:solidFill>
              <a:srgbClr val="543F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800"/>
          </a:p>
        </p:txBody>
      </p:sp>
      <p:pic>
        <p:nvPicPr>
          <p:cNvPr id="13" name="Afbeelding 1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8586" y="6058528"/>
            <a:ext cx="2879996" cy="71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74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1728000" y="756000"/>
            <a:ext cx="9888000" cy="111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067833" y="6339600"/>
            <a:ext cx="12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fld id="{E6989977-5B3D-4E75-B5A3-0A14AAE59451}" type="datetimeFigureOut">
              <a:rPr lang="nl-BE" smtClean="0"/>
              <a:t>27/01/2023</a:t>
            </a:fld>
            <a:endParaRPr lang="nl-BE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5324524" y="6339600"/>
            <a:ext cx="25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endParaRPr lang="nl-BE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7926148" y="6339600"/>
            <a:ext cx="7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  <a:latin typeface="FlandersArtSans-Regular" panose="00000500000000000000" pitchFamily="2" charset="0"/>
              </a:defRPr>
            </a:lvl1pPr>
          </a:lstStyle>
          <a:p>
            <a:fld id="{794A9975-AF6A-4439-80BE-37ECEE1D374C}" type="slidenum">
              <a:rPr lang="nl-BE" smtClean="0"/>
              <a:t>‹nr.›</a:t>
            </a:fld>
            <a:endParaRPr lang="nl-BE"/>
          </a:p>
        </p:txBody>
      </p:sp>
      <p:sp>
        <p:nvSpPr>
          <p:cNvPr id="10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728000" y="1915200"/>
            <a:ext cx="9926400" cy="4352400"/>
          </a:xfrm>
          <a:prstGeom prst="rect">
            <a:avLst/>
          </a:prstGeom>
        </p:spPr>
        <p:txBody>
          <a:bodyPr vert="horz" lIns="0" tIns="0" rIns="0" bIns="45720" rtlCol="0">
            <a:no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 </a:t>
            </a:r>
            <a:endParaRPr lang="nl-BE"/>
          </a:p>
          <a:p>
            <a:pPr lvl="4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94348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92" r:id="rId9"/>
    <p:sldLayoutId id="2147483693" r:id="rId10"/>
    <p:sldLayoutId id="2147483694" r:id="rId11"/>
    <p:sldLayoutId id="2147483696" r:id="rId12"/>
    <p:sldLayoutId id="2147483697" r:id="rId13"/>
  </p:sldLayoutIdLst>
  <p:txStyles>
    <p:titleStyle>
      <a:lvl1pPr algn="l" defTabSz="914400" rtl="0" eaLnBrk="1" latinLnBrk="0" hangingPunct="1">
        <a:lnSpc>
          <a:spcPts val="3800"/>
        </a:lnSpc>
        <a:spcBef>
          <a:spcPct val="0"/>
        </a:spcBef>
        <a:buNone/>
        <a:defRPr sz="3700" b="1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288000" marR="0" indent="-288000" algn="l" defTabSz="914400" rtl="0" eaLnBrk="1" fontAlgn="auto" latinLnBrk="0" hangingPunct="1">
        <a:lnSpc>
          <a:spcPct val="90000"/>
        </a:lnSpc>
        <a:spcBef>
          <a:spcPts val="300"/>
        </a:spcBef>
        <a:spcAft>
          <a:spcPts val="0"/>
        </a:spcAft>
        <a:buClrTx/>
        <a:buSzPct val="90000"/>
        <a:buFontTx/>
        <a:buBlip>
          <a:blip r:embed="rId15"/>
        </a:buBlip>
        <a:tabLst/>
        <a:defRPr sz="2200" kern="1200" spc="0" baseline="0">
          <a:solidFill>
            <a:schemeClr val="tx1"/>
          </a:solidFill>
          <a:latin typeface="Calibri"/>
          <a:ea typeface="+mn-ea"/>
          <a:cs typeface="Calibri"/>
        </a:defRPr>
      </a:lvl1pPr>
      <a:lvl2pPr marL="576000" marR="0" indent="-288000" algn="l" defTabSz="914400" rtl="0" eaLnBrk="1" fontAlgn="auto" latinLnBrk="0" hangingPunct="1">
        <a:lnSpc>
          <a:spcPct val="90000"/>
        </a:lnSpc>
        <a:spcBef>
          <a:spcPts val="300"/>
        </a:spcBef>
        <a:spcAft>
          <a:spcPts val="0"/>
        </a:spcAft>
        <a:buClrTx/>
        <a:buSzPct val="75000"/>
        <a:buFontTx/>
        <a:buBlip>
          <a:blip r:embed="rId16"/>
        </a:buBlip>
        <a:tabLst/>
        <a:defRPr sz="2200" kern="1200" spc="0" baseline="0">
          <a:solidFill>
            <a:srgbClr val="9B9B9B"/>
          </a:solidFill>
          <a:latin typeface="Calibri"/>
          <a:ea typeface="+mn-ea"/>
          <a:cs typeface="Calibri"/>
        </a:defRPr>
      </a:lvl2pPr>
      <a:lvl3pPr marL="864000" marR="0" indent="-288000" algn="l" defTabSz="914400" rtl="0" eaLnBrk="1" fontAlgn="auto" latinLnBrk="0" hangingPunct="1">
        <a:lnSpc>
          <a:spcPct val="90000"/>
        </a:lnSpc>
        <a:spcBef>
          <a:spcPts val="300"/>
        </a:spcBef>
        <a:spcAft>
          <a:spcPts val="0"/>
        </a:spcAft>
        <a:buClrTx/>
        <a:buSzPct val="85000"/>
        <a:buFont typeface="Webdings" panose="05030102010509060703" pitchFamily="18" charset="2"/>
        <a:buChar char="4"/>
        <a:tabLst/>
        <a:defRPr sz="2000" kern="1200" spc="0" baseline="0">
          <a:solidFill>
            <a:schemeClr val="tx1"/>
          </a:solidFill>
          <a:latin typeface="Calibri"/>
          <a:ea typeface="+mn-ea"/>
          <a:cs typeface="Calibri"/>
        </a:defRPr>
      </a:lvl3pPr>
      <a:lvl4pPr marL="1152000" marR="0" indent="-288000" algn="l" defTabSz="914400" rtl="0" eaLnBrk="1" fontAlgn="auto" latinLnBrk="0" hangingPunct="1">
        <a:lnSpc>
          <a:spcPct val="90000"/>
        </a:lnSpc>
        <a:spcBef>
          <a:spcPts val="300"/>
        </a:spcBef>
        <a:spcAft>
          <a:spcPts val="0"/>
        </a:spcAft>
        <a:buClrTx/>
        <a:buSzPct val="75000"/>
        <a:buFontTx/>
        <a:buBlip>
          <a:blip r:embed="rId17"/>
        </a:buBlip>
        <a:tabLst/>
        <a:defRPr sz="2000" kern="1200" spc="0" baseline="0">
          <a:solidFill>
            <a:schemeClr val="tx1"/>
          </a:solidFill>
          <a:latin typeface="Calibri"/>
          <a:ea typeface="+mn-ea"/>
          <a:cs typeface="Calibri"/>
        </a:defRPr>
      </a:lvl4pPr>
      <a:lvl5pPr marL="1440000" marR="0" indent="-288000" algn="l" defTabSz="914400" rtl="0" eaLnBrk="1" fontAlgn="auto" latinLnBrk="0" hangingPunct="1">
        <a:lnSpc>
          <a:spcPct val="90000"/>
        </a:lnSpc>
        <a:spcBef>
          <a:spcPts val="300"/>
        </a:spcBef>
        <a:spcAft>
          <a:spcPts val="0"/>
        </a:spcAft>
        <a:buClrTx/>
        <a:buSzPct val="90000"/>
        <a:buFontTx/>
        <a:buBlip>
          <a:blip r:embed="rId15"/>
        </a:buBlip>
        <a:tabLst/>
        <a:defRPr sz="2000" kern="1200" spc="0" baseline="0">
          <a:solidFill>
            <a:schemeClr val="tx1"/>
          </a:solidFill>
          <a:latin typeface="Calibri"/>
          <a:ea typeface="+mn-ea"/>
          <a:cs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4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hyperlink" Target="https://www.vlaanderen.be/kenniscentrum-digisprong/themas/ict-coordinatie/digitale-transformatie-in-het-vlaamse-onderwijssysteem-hervorming-van-ict-teams-op-school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8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13" Type="http://schemas.openxmlformats.org/officeDocument/2006/relationships/image" Target="../media/image50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52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3.svg"/><Relationship Id="rId11" Type="http://schemas.openxmlformats.org/officeDocument/2006/relationships/image" Target="../media/image48.jpeg"/><Relationship Id="rId5" Type="http://schemas.openxmlformats.org/officeDocument/2006/relationships/image" Target="../media/image42.png"/><Relationship Id="rId15" Type="http://schemas.openxmlformats.org/officeDocument/2006/relationships/hyperlink" Target="https://www.vlaanderen.be/kenniscentrum-digisprong/tools/digisnap" TargetMode="External"/><Relationship Id="rId10" Type="http://schemas.openxmlformats.org/officeDocument/2006/relationships/image" Target="../media/image47.svg"/><Relationship Id="rId4" Type="http://schemas.openxmlformats.org/officeDocument/2006/relationships/image" Target="../media/image41.svg"/><Relationship Id="rId9" Type="http://schemas.openxmlformats.org/officeDocument/2006/relationships/image" Target="../media/image46.png"/><Relationship Id="rId14" Type="http://schemas.openxmlformats.org/officeDocument/2006/relationships/image" Target="../media/image5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4.svg"/><Relationship Id="rId5" Type="http://schemas.openxmlformats.org/officeDocument/2006/relationships/image" Target="../media/image53.png"/><Relationship Id="rId4" Type="http://schemas.openxmlformats.org/officeDocument/2006/relationships/hyperlink" Target="https://www.vlaanderen.be/kenniscentrum-digisprong/nieuws/de-bootcamps-zijn-gelanceerd-schrijf-je-in-voor-een-infosessi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6.svg"/><Relationship Id="rId4" Type="http://schemas.openxmlformats.org/officeDocument/2006/relationships/image" Target="../media/image5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8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8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dibib.be/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s://onderwijs.vlaanderen.be/nl/ouders/ondersteuning-en-begeleiding/leren-met-een-beperking/in-het-gewoon-onderwijs/redelijke-aanpassingen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klascement.net/video/151961/doordacht-aankopen-van-mobiele-toestellen-webinar-kenniscentrum-digisprong/?previous" TargetMode="External"/><Relationship Id="rId5" Type="http://schemas.openxmlformats.org/officeDocument/2006/relationships/hyperlink" Target="https://www.vlaanderen.be/kenniscentrum-digisprong/themas/ict-infrastructuur-van-je-school/welke-mobiele-toestellen-aanschaffen-om-te-leren-en-les-te-geven" TargetMode="External"/><Relationship Id="rId10" Type="http://schemas.openxmlformats.org/officeDocument/2006/relationships/image" Target="../media/image62.svg"/><Relationship Id="rId4" Type="http://schemas.openxmlformats.org/officeDocument/2006/relationships/hyperlink" Target="https://assets.vlaanderen.be/image/upload/v1655903887/Digisprong_inspiratiegids_mobiele_toestellen_wrcqb8.pdf" TargetMode="External"/><Relationship Id="rId9" Type="http://schemas.openxmlformats.org/officeDocument/2006/relationships/image" Target="../media/image6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klascement.net/iedereenteltmee/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s://www.klasse.be/572641/inclusief-leren-digitale-tools/)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vlaanderen.be/kenniscentrum-digisprong/themas/e-inclusie" TargetMode="External"/><Relationship Id="rId5" Type="http://schemas.openxmlformats.org/officeDocument/2006/relationships/hyperlink" Target="https://onderwijs.vlaanderen.be/nl/geletterdheid/goede-praktijken-en-inspiratie/digitale-geletterdheid" TargetMode="External"/><Relationship Id="rId10" Type="http://schemas.openxmlformats.org/officeDocument/2006/relationships/image" Target="../media/image64.svg"/><Relationship Id="rId4" Type="http://schemas.openxmlformats.org/officeDocument/2006/relationships/hyperlink" Target="https://assets.vlaanderen.be/image/upload/v1666791617/wegwijzer_-_e-inclusie_hipou4.pdf" TargetMode="External"/><Relationship Id="rId9" Type="http://schemas.openxmlformats.org/officeDocument/2006/relationships/image" Target="../media/image6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s://assets.vlaanderen.be/image/upload/v1664979493/wegwijzer_-_sociale_media_in_de_klas_jiltee.pdf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s://assets.vlaanderen.be/image/upload/v1664979497/wegwijzer_-_cyberpesten_mydnas.pdf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assets.vlaanderen.be/image/upload/v1662016811/DigCompEdu_leerkrachtenfiches_FICHEVORM_ttk2sq.pdf" TargetMode="External"/><Relationship Id="rId5" Type="http://schemas.openxmlformats.org/officeDocument/2006/relationships/hyperlink" Target="https://toll-net.be/moodle/xertetoolkits/play.php?template_id=51919#page24|1" TargetMode="External"/><Relationship Id="rId10" Type="http://schemas.openxmlformats.org/officeDocument/2006/relationships/image" Target="../media/image66.svg"/><Relationship Id="rId4" Type="http://schemas.openxmlformats.org/officeDocument/2006/relationships/hyperlink" Target="https://www.klascement.net/digisnap/lesmateriaal/?filter_digcompedu_competency_user%5B%5D=51&amp;filter_digcompedu_competency_beginner%5B%5D=51" TargetMode="External"/><Relationship Id="rId9" Type="http://schemas.openxmlformats.org/officeDocument/2006/relationships/image" Target="../media/image6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hyperlink" Target="https://onderwijs.vlaanderen.be/nl/onderwijspersoneel/van-basis-tot-volwassenenonderwijs/lespraktijk/afstandsleren/ondersteuning-bij-afstandsleren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fourcast.be/ict-bootcamps/info" TargetMode="External"/><Relationship Id="rId5" Type="http://schemas.openxmlformats.org/officeDocument/2006/relationships/hyperlink" Target="https://www.vlaanderen.be/kenniscentrum-digisprong/nieuws/de-bootcamps-zijn-gelanceerd-schrijf-je-in-voor-een-infosessie" TargetMode="External"/><Relationship Id="rId4" Type="http://schemas.openxmlformats.org/officeDocument/2006/relationships/hyperlink" Target="https://www.vlaanderen.be/kenniscentrum-digisprong/tools/digisnap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Stephanie.declercq@ond.vlaanderen.be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8.svg"/><Relationship Id="rId5" Type="http://schemas.openxmlformats.org/officeDocument/2006/relationships/image" Target="../media/image67.png"/><Relationship Id="rId4" Type="http://schemas.openxmlformats.org/officeDocument/2006/relationships/hyperlink" Target="mailto:selma.dewit@ond.vlaanderen.b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0230293-CF1B-4F46-8532-F6DD5C8409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89870" y="2187000"/>
            <a:ext cx="7616283" cy="2484000"/>
          </a:xfrm>
        </p:spPr>
        <p:txBody>
          <a:bodyPr/>
          <a:lstStyle/>
          <a:p>
            <a:r>
              <a:rPr lang="nl-BE" sz="6600" b="0">
                <a:latin typeface="+mj-lt"/>
              </a:rPr>
              <a:t>Digisprong</a:t>
            </a:r>
            <a:endParaRPr lang="nl-BE" b="0"/>
          </a:p>
        </p:txBody>
      </p:sp>
      <p:sp>
        <p:nvSpPr>
          <p:cNvPr id="6" name="Ondertitel 5">
            <a:extLst>
              <a:ext uri="{FF2B5EF4-FFF2-40B4-BE49-F238E27FC236}">
                <a16:creationId xmlns:a16="http://schemas.microsoft.com/office/drawing/2014/main" id="{F0B2CF78-7444-44E3-B05A-D24B2E471E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89870" y="3701931"/>
            <a:ext cx="6984299" cy="1224000"/>
          </a:xfrm>
        </p:spPr>
        <p:txBody>
          <a:bodyPr vert="horz" lIns="0" tIns="0" rIns="0" bIns="0" rtlCol="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en-US" sz="2400"/>
              <a:t>GOK </a:t>
            </a:r>
            <a:r>
              <a:rPr lang="en-US" sz="2400" err="1"/>
              <a:t>netwerksessie</a:t>
            </a:r>
            <a:r>
              <a:rPr lang="en-US" sz="2400"/>
              <a:t> GO! 26 </a:t>
            </a:r>
            <a:r>
              <a:rPr lang="en-US" sz="2400" err="1"/>
              <a:t>januari</a:t>
            </a:r>
            <a:r>
              <a:rPr lang="en-US" sz="2400"/>
              <a:t> 2023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992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451A5B-BC07-4CCD-B55F-88DE85DF6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72000" y="2520001"/>
            <a:ext cx="7122776" cy="1579711"/>
          </a:xfrm>
        </p:spPr>
        <p:txBody>
          <a:bodyPr anchor="b">
            <a:normAutofit/>
          </a:bodyPr>
          <a:lstStyle/>
          <a:p>
            <a:r>
              <a:rPr lang="en-GB" noProof="0" err="1"/>
              <a:t>Visienota</a:t>
            </a:r>
            <a:r>
              <a:rPr lang="en-GB" noProof="0"/>
              <a:t> Digisprong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460ACE6-00A3-C954-67E8-798AE2687A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72000" y="4174702"/>
            <a:ext cx="7139475" cy="105370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F3B0FE54-2E06-A4E6-8A0E-5A061C98821E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72001" y="6044105"/>
            <a:ext cx="6364320" cy="3528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3036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978F51-32F8-4F82-8FE0-EA29CD9F5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889" y="304444"/>
            <a:ext cx="9888000" cy="11160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kern="1200" err="1"/>
              <a:t>Missie</a:t>
            </a:r>
            <a:r>
              <a:rPr lang="en-US" kern="1200"/>
              <a:t> Digisprong</a:t>
            </a:r>
          </a:p>
        </p:txBody>
      </p:sp>
      <p:graphicFrame>
        <p:nvGraphicFramePr>
          <p:cNvPr id="12" name="Tijdelijke aanduiding voor inhoud 5">
            <a:extLst>
              <a:ext uri="{FF2B5EF4-FFF2-40B4-BE49-F238E27FC236}">
                <a16:creationId xmlns:a16="http://schemas.microsoft.com/office/drawing/2014/main" id="{4036F2BB-FAE3-4CC0-9CDE-89BB00294F8A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355950191"/>
              </p:ext>
            </p:extLst>
          </p:nvPr>
        </p:nvGraphicFramePr>
        <p:xfrm>
          <a:off x="1078698" y="1233256"/>
          <a:ext cx="10123376" cy="40811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22938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BCE1E1-F16A-499D-8F25-2DA071FB5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778" y="473778"/>
            <a:ext cx="9888000" cy="1116000"/>
          </a:xfrm>
        </p:spPr>
        <p:txBody>
          <a:bodyPr/>
          <a:lstStyle/>
          <a:p>
            <a:r>
              <a:rPr lang="nl-BE"/>
              <a:t>Speerpunten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1670B3E-597F-4396-97B7-9525288801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91778" y="1426015"/>
            <a:ext cx="9888000" cy="3672000"/>
          </a:xfrm>
        </p:spPr>
        <p:txBody>
          <a:bodyPr vert="horz" lIns="0" tIns="0" rIns="0" bIns="0" rtlCol="0" anchor="t">
            <a:noAutofit/>
          </a:bodyPr>
          <a:lstStyle/>
          <a:p>
            <a:pPr>
              <a:lnSpc>
                <a:spcPct val="150000"/>
              </a:lnSpc>
            </a:pPr>
            <a:r>
              <a:rPr lang="nl-NL" sz="2000"/>
              <a:t>een toekomstgerichte en veilige </a:t>
            </a:r>
            <a:r>
              <a:rPr lang="nl-NL" sz="2000" b="1"/>
              <a:t>ICT-infrastructuur</a:t>
            </a:r>
          </a:p>
          <a:p>
            <a:pPr>
              <a:lnSpc>
                <a:spcPct val="150000"/>
              </a:lnSpc>
            </a:pPr>
            <a:r>
              <a:rPr lang="nl-NL" sz="2000"/>
              <a:t>een sterk ondersteunend en doeltreffend </a:t>
            </a:r>
            <a:r>
              <a:rPr lang="nl-NL" sz="2000" b="1"/>
              <a:t>ICT-schoolbeleid</a:t>
            </a:r>
          </a:p>
          <a:p>
            <a:pPr>
              <a:lnSpc>
                <a:spcPct val="150000"/>
              </a:lnSpc>
            </a:pPr>
            <a:r>
              <a:rPr lang="nl-NL" sz="2000" b="1"/>
              <a:t>ICT-competente</a:t>
            </a:r>
            <a:r>
              <a:rPr lang="nl-NL" sz="2000"/>
              <a:t> leerkrachten en lerarenopleiders en aangepaste digitale </a:t>
            </a:r>
            <a:r>
              <a:rPr lang="nl-NL" sz="2000" b="1"/>
              <a:t>leermiddelen</a:t>
            </a:r>
          </a:p>
          <a:p>
            <a:pPr>
              <a:lnSpc>
                <a:spcPct val="150000"/>
              </a:lnSpc>
            </a:pPr>
            <a:r>
              <a:rPr lang="nl-NL" sz="2000"/>
              <a:t>een </a:t>
            </a:r>
            <a:r>
              <a:rPr lang="nl-NL" sz="2000" b="1"/>
              <a:t>kennis- en adviescentrum ‘Digisprong’</a:t>
            </a:r>
            <a:r>
              <a:rPr lang="nl-NL" sz="2000"/>
              <a:t> ten dienste van het onderwijsveld</a:t>
            </a:r>
            <a:endParaRPr lang="nl-BE" sz="2000"/>
          </a:p>
        </p:txBody>
      </p:sp>
      <p:pic>
        <p:nvPicPr>
          <p:cNvPr id="5" name="Graphic 4" descr="Roos met effen opvulling">
            <a:extLst>
              <a:ext uri="{FF2B5EF4-FFF2-40B4-BE49-F238E27FC236}">
                <a16:creationId xmlns:a16="http://schemas.microsoft.com/office/drawing/2014/main" id="{005E6157-AD95-4D77-AF64-081BE6309A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302770" y="255599"/>
            <a:ext cx="1562019" cy="1562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126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6FBC12-3774-4CEF-8240-4577A1E36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5294" y="431029"/>
            <a:ext cx="9888000" cy="1116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latin typeface="Calibri" panose="020F0502020204030204" pitchFamily="34" charset="0"/>
                <a:cs typeface="Calibri" panose="020F0502020204030204" pitchFamily="34" charset="0"/>
              </a:rPr>
              <a:t>Kenniscentrum Digisprong – 4 </a:t>
            </a:r>
            <a:r>
              <a:rPr lang="en-US" kern="1200" err="1">
                <a:latin typeface="Calibri" panose="020F0502020204030204" pitchFamily="34" charset="0"/>
                <a:cs typeface="Calibri" panose="020F0502020204030204" pitchFamily="34" charset="0"/>
              </a:rPr>
              <a:t>pijlers</a:t>
            </a:r>
            <a:endParaRPr lang="en-US" kern="12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Tijdelijke aanduiding voor inhoud 2">
            <a:extLst>
              <a:ext uri="{FF2B5EF4-FFF2-40B4-BE49-F238E27FC236}">
                <a16:creationId xmlns:a16="http://schemas.microsoft.com/office/drawing/2014/main" id="{1B1591D7-FA89-423F-BB8F-100AB0DCB5DB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89683576"/>
              </p:ext>
            </p:extLst>
          </p:nvPr>
        </p:nvGraphicFramePr>
        <p:xfrm>
          <a:off x="1146082" y="1712819"/>
          <a:ext cx="9886950" cy="3671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33000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BCE1E1-F16A-499D-8F25-2DA071FB5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9481" y="153682"/>
            <a:ext cx="10044953" cy="1116000"/>
          </a:xfrm>
        </p:spPr>
        <p:txBody>
          <a:bodyPr/>
          <a:lstStyle/>
          <a:p>
            <a:r>
              <a:rPr lang="nl-NL"/>
              <a:t>Speerpunt 1: een toekomstgerichte en veilige ICT-infrastructuur </a:t>
            </a:r>
            <a:endParaRPr lang="nl-BE"/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B0E1946B-DD6E-466C-92E0-A50E4F56B898}"/>
              </a:ext>
            </a:extLst>
          </p:cNvPr>
          <p:cNvSpPr txBox="1"/>
          <p:nvPr/>
        </p:nvSpPr>
        <p:spPr>
          <a:xfrm>
            <a:off x="612001" y="1200273"/>
            <a:ext cx="11140728" cy="964367"/>
          </a:xfrm>
          <a:custGeom>
            <a:avLst/>
            <a:gdLst>
              <a:gd name="connsiteX0" fmla="*/ 0 w 11140728"/>
              <a:gd name="connsiteY0" fmla="*/ 0 h 964367"/>
              <a:gd name="connsiteX1" fmla="*/ 11140728 w 11140728"/>
              <a:gd name="connsiteY1" fmla="*/ 0 h 964367"/>
              <a:gd name="connsiteX2" fmla="*/ 11140728 w 11140728"/>
              <a:gd name="connsiteY2" fmla="*/ 964367 h 964367"/>
              <a:gd name="connsiteX3" fmla="*/ 0 w 11140728"/>
              <a:gd name="connsiteY3" fmla="*/ 964367 h 964367"/>
              <a:gd name="connsiteX4" fmla="*/ 0 w 11140728"/>
              <a:gd name="connsiteY4" fmla="*/ 0 h 964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40728" h="964367" extrusionOk="0">
                <a:moveTo>
                  <a:pt x="0" y="0"/>
                </a:moveTo>
                <a:cubicBezTo>
                  <a:pt x="4528950" y="46381"/>
                  <a:pt x="9972517" y="3646"/>
                  <a:pt x="11140728" y="0"/>
                </a:cubicBezTo>
                <a:cubicBezTo>
                  <a:pt x="11088844" y="142986"/>
                  <a:pt x="11097991" y="738061"/>
                  <a:pt x="11140728" y="964367"/>
                </a:cubicBezTo>
                <a:cubicBezTo>
                  <a:pt x="6974230" y="862267"/>
                  <a:pt x="2513779" y="987674"/>
                  <a:pt x="0" y="964367"/>
                </a:cubicBezTo>
                <a:cubicBezTo>
                  <a:pt x="-33153" y="765641"/>
                  <a:pt x="-57237" y="178451"/>
                  <a:pt x="0" y="0"/>
                </a:cubicBezTo>
                <a:close/>
              </a:path>
            </a:pathLst>
          </a:custGeom>
          <a:noFill/>
          <a:ln w="28575">
            <a:solidFill>
              <a:srgbClr val="4BCFA5"/>
            </a:solidFill>
            <a:extLst>
              <a:ext uri="{C807C97D-BFC1-408E-A445-0C87EB9F89A2}">
                <ask:lineSketchStyleProps xmlns:ask="http://schemas.microsoft.com/office/drawing/2018/sketchyshapes" sd="214986316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nl-NL" sz="2000" i="1"/>
              <a:t>Elke school beschikt over een kwaliteitsvolle digitale infrastructuur die digitale didactiek en veilig ICT-gebruik mogelijk maakt.</a:t>
            </a:r>
            <a:endParaRPr lang="nl-BE" sz="2000" i="1"/>
          </a:p>
        </p:txBody>
      </p:sp>
      <p:pic>
        <p:nvPicPr>
          <p:cNvPr id="6" name="Graphic 5" descr="Computer silhouet">
            <a:extLst>
              <a:ext uri="{FF2B5EF4-FFF2-40B4-BE49-F238E27FC236}">
                <a16:creationId xmlns:a16="http://schemas.microsoft.com/office/drawing/2014/main" id="{2F0005A1-CA2D-4A9C-ADD2-EA1F4CF570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6000" y="66494"/>
            <a:ext cx="1115999" cy="1115999"/>
          </a:xfrm>
          <a:prstGeom prst="rect">
            <a:avLst/>
          </a:prstGeom>
        </p:spPr>
      </p:pic>
      <p:grpSp>
        <p:nvGrpSpPr>
          <p:cNvPr id="11" name="Groep 10">
            <a:extLst>
              <a:ext uri="{FF2B5EF4-FFF2-40B4-BE49-F238E27FC236}">
                <a16:creationId xmlns:a16="http://schemas.microsoft.com/office/drawing/2014/main" id="{C1643934-8A68-4221-B13A-3C340CECECAE}"/>
              </a:ext>
            </a:extLst>
          </p:cNvPr>
          <p:cNvGrpSpPr/>
          <p:nvPr/>
        </p:nvGrpSpPr>
        <p:grpSpPr>
          <a:xfrm>
            <a:off x="612001" y="2385682"/>
            <a:ext cx="11140728" cy="2979694"/>
            <a:chOff x="864000" y="143347"/>
            <a:chExt cx="7584050" cy="4356000"/>
          </a:xfrm>
        </p:grpSpPr>
        <p:sp>
          <p:nvSpPr>
            <p:cNvPr id="12" name="Rechthoek 11">
              <a:extLst>
                <a:ext uri="{FF2B5EF4-FFF2-40B4-BE49-F238E27FC236}">
                  <a16:creationId xmlns:a16="http://schemas.microsoft.com/office/drawing/2014/main" id="{42A2AC46-1E7A-4DFA-B02E-737DB5516F5B}"/>
                </a:ext>
              </a:extLst>
            </p:cNvPr>
            <p:cNvSpPr/>
            <p:nvPr/>
          </p:nvSpPr>
          <p:spPr>
            <a:xfrm>
              <a:off x="1872000" y="143347"/>
              <a:ext cx="6576050" cy="1008000"/>
            </a:xfrm>
            <a:prstGeom prst="rect">
              <a:avLst/>
            </a:prstGeom>
            <a:noFill/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nl-BE">
                  <a:solidFill>
                    <a:srgbClr val="543F5E"/>
                  </a:solidFill>
                </a:rPr>
                <a:t>Mobiele toestellen voor leerlingen.</a:t>
              </a:r>
            </a:p>
          </p:txBody>
        </p:sp>
        <p:sp>
          <p:nvSpPr>
            <p:cNvPr id="13" name="Rechthoek 12">
              <a:extLst>
                <a:ext uri="{FF2B5EF4-FFF2-40B4-BE49-F238E27FC236}">
                  <a16:creationId xmlns:a16="http://schemas.microsoft.com/office/drawing/2014/main" id="{DE42954F-992A-43B8-B42F-6912F53C9232}"/>
                </a:ext>
              </a:extLst>
            </p:cNvPr>
            <p:cNvSpPr/>
            <p:nvPr/>
          </p:nvSpPr>
          <p:spPr>
            <a:xfrm>
              <a:off x="864000" y="143347"/>
              <a:ext cx="1008000" cy="1008000"/>
            </a:xfrm>
            <a:prstGeom prst="rect">
              <a:avLst/>
            </a:prstGeom>
            <a:solidFill>
              <a:srgbClr val="1491BB"/>
            </a:solidFill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nl-BE" sz="2000">
                  <a:solidFill>
                    <a:schemeClr val="bg1"/>
                  </a:solidFill>
                </a:rPr>
                <a:t>Actie 1.1</a:t>
              </a:r>
            </a:p>
          </p:txBody>
        </p:sp>
        <p:sp>
          <p:nvSpPr>
            <p:cNvPr id="14" name="Rechthoek 13">
              <a:extLst>
                <a:ext uri="{FF2B5EF4-FFF2-40B4-BE49-F238E27FC236}">
                  <a16:creationId xmlns:a16="http://schemas.microsoft.com/office/drawing/2014/main" id="{60B2236C-5DCC-4BDF-977B-6D64030B9E28}"/>
                </a:ext>
              </a:extLst>
            </p:cNvPr>
            <p:cNvSpPr/>
            <p:nvPr/>
          </p:nvSpPr>
          <p:spPr>
            <a:xfrm>
              <a:off x="1872000" y="1259347"/>
              <a:ext cx="6576050" cy="1008000"/>
            </a:xfrm>
            <a:prstGeom prst="rect">
              <a:avLst/>
            </a:prstGeom>
            <a:noFill/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buNone/>
              </a:pPr>
              <a:r>
                <a:rPr lang="nl-BE">
                  <a:solidFill>
                    <a:srgbClr val="543F5E"/>
                  </a:solidFill>
                </a:rPr>
                <a:t>Mobiele toestellen voor leerkrachten + versterking infrastructuur op scholen. </a:t>
              </a:r>
            </a:p>
          </p:txBody>
        </p:sp>
        <p:sp>
          <p:nvSpPr>
            <p:cNvPr id="15" name="Rechthoek 14">
              <a:extLst>
                <a:ext uri="{FF2B5EF4-FFF2-40B4-BE49-F238E27FC236}">
                  <a16:creationId xmlns:a16="http://schemas.microsoft.com/office/drawing/2014/main" id="{C32C827B-5506-47AE-BB88-7CD91436F745}"/>
                </a:ext>
              </a:extLst>
            </p:cNvPr>
            <p:cNvSpPr/>
            <p:nvPr/>
          </p:nvSpPr>
          <p:spPr>
            <a:xfrm>
              <a:off x="864000" y="1259347"/>
              <a:ext cx="1008000" cy="1008000"/>
            </a:xfrm>
            <a:prstGeom prst="rect">
              <a:avLst/>
            </a:prstGeom>
            <a:solidFill>
              <a:srgbClr val="1491BB"/>
            </a:solidFill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nl-BE" sz="2000">
                  <a:solidFill>
                    <a:schemeClr val="bg1"/>
                  </a:solidFill>
                </a:rPr>
                <a:t>Actie 1.2</a:t>
              </a:r>
            </a:p>
          </p:txBody>
        </p:sp>
        <p:sp>
          <p:nvSpPr>
            <p:cNvPr id="16" name="Rechthoek 15">
              <a:extLst>
                <a:ext uri="{FF2B5EF4-FFF2-40B4-BE49-F238E27FC236}">
                  <a16:creationId xmlns:a16="http://schemas.microsoft.com/office/drawing/2014/main" id="{D478C165-218D-42DB-9B0D-66BBD215E7EE}"/>
                </a:ext>
              </a:extLst>
            </p:cNvPr>
            <p:cNvSpPr/>
            <p:nvPr/>
          </p:nvSpPr>
          <p:spPr>
            <a:xfrm>
              <a:off x="1872000" y="2375347"/>
              <a:ext cx="6576050" cy="1008000"/>
            </a:xfrm>
            <a:prstGeom prst="rect">
              <a:avLst/>
            </a:prstGeom>
            <a:noFill/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nl-BE">
                  <a:solidFill>
                    <a:srgbClr val="543F5E"/>
                  </a:solidFill>
                </a:rPr>
                <a:t>Veilige en snelle internetverbindingen voor scholen faciliteren via een raamovereenkomst.</a:t>
              </a:r>
            </a:p>
          </p:txBody>
        </p:sp>
        <p:sp>
          <p:nvSpPr>
            <p:cNvPr id="17" name="Rechthoek 16">
              <a:extLst>
                <a:ext uri="{FF2B5EF4-FFF2-40B4-BE49-F238E27FC236}">
                  <a16:creationId xmlns:a16="http://schemas.microsoft.com/office/drawing/2014/main" id="{B8306787-C504-4176-8C93-33854A76B0DD}"/>
                </a:ext>
              </a:extLst>
            </p:cNvPr>
            <p:cNvSpPr/>
            <p:nvPr/>
          </p:nvSpPr>
          <p:spPr>
            <a:xfrm>
              <a:off x="864000" y="2375347"/>
              <a:ext cx="1008000" cy="1008000"/>
            </a:xfrm>
            <a:prstGeom prst="rect">
              <a:avLst/>
            </a:prstGeom>
            <a:solidFill>
              <a:srgbClr val="1491BB"/>
            </a:solidFill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nl-BE" sz="2000">
                  <a:solidFill>
                    <a:schemeClr val="bg1"/>
                  </a:solidFill>
                </a:rPr>
                <a:t>Actie 1.3</a:t>
              </a:r>
            </a:p>
          </p:txBody>
        </p:sp>
        <p:sp>
          <p:nvSpPr>
            <p:cNvPr id="18" name="Rechthoek 17">
              <a:extLst>
                <a:ext uri="{FF2B5EF4-FFF2-40B4-BE49-F238E27FC236}">
                  <a16:creationId xmlns:a16="http://schemas.microsoft.com/office/drawing/2014/main" id="{AF4E9342-AB21-4A12-BD8C-84A89500383E}"/>
                </a:ext>
              </a:extLst>
            </p:cNvPr>
            <p:cNvSpPr/>
            <p:nvPr/>
          </p:nvSpPr>
          <p:spPr>
            <a:xfrm>
              <a:off x="1872000" y="3491347"/>
              <a:ext cx="6576050" cy="1008000"/>
            </a:xfrm>
            <a:prstGeom prst="rect">
              <a:avLst/>
            </a:prstGeom>
            <a:noFill/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buNone/>
              </a:pPr>
              <a:r>
                <a:rPr lang="nl-NL">
                  <a:solidFill>
                    <a:srgbClr val="543F5E"/>
                  </a:solidFill>
                </a:rPr>
                <a:t>Het faciliteren van het </a:t>
              </a:r>
              <a:r>
                <a:rPr lang="nl-NL" err="1">
                  <a:solidFill>
                    <a:srgbClr val="543F5E"/>
                  </a:solidFill>
                </a:rPr>
                <a:t>refurbishen</a:t>
              </a:r>
              <a:r>
                <a:rPr lang="nl-NL">
                  <a:solidFill>
                    <a:srgbClr val="543F5E"/>
                  </a:solidFill>
                </a:rPr>
                <a:t> en het hergebruik van toestellen via een raamovereenkomst.</a:t>
              </a:r>
            </a:p>
          </p:txBody>
        </p:sp>
        <p:sp>
          <p:nvSpPr>
            <p:cNvPr id="19" name="Rechthoek 18">
              <a:extLst>
                <a:ext uri="{FF2B5EF4-FFF2-40B4-BE49-F238E27FC236}">
                  <a16:creationId xmlns:a16="http://schemas.microsoft.com/office/drawing/2014/main" id="{44D8BE98-30B4-4F04-869F-FCD0562A1CE9}"/>
                </a:ext>
              </a:extLst>
            </p:cNvPr>
            <p:cNvSpPr/>
            <p:nvPr/>
          </p:nvSpPr>
          <p:spPr>
            <a:xfrm>
              <a:off x="864000" y="3491347"/>
              <a:ext cx="1008000" cy="1008000"/>
            </a:xfrm>
            <a:prstGeom prst="rect">
              <a:avLst/>
            </a:prstGeom>
            <a:solidFill>
              <a:srgbClr val="1491BB"/>
            </a:solidFill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nl-BE" sz="2000">
                  <a:solidFill>
                    <a:schemeClr val="bg1"/>
                  </a:solidFill>
                </a:rPr>
                <a:t>Actie 1.4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191520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164A14-8805-430A-B166-58A262B6F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7111" y="295037"/>
            <a:ext cx="9888000" cy="1116000"/>
          </a:xfrm>
        </p:spPr>
        <p:txBody>
          <a:bodyPr anchor="t">
            <a:normAutofit/>
          </a:bodyPr>
          <a:lstStyle/>
          <a:p>
            <a:r>
              <a:rPr lang="nl-NL"/>
              <a:t> Reeds afgerond 2021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3301DEC-A2D9-48B0-8260-95C448E686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00193" y="1134241"/>
            <a:ext cx="11177049" cy="4224500"/>
          </a:xfrm>
        </p:spPr>
        <p:txBody>
          <a:bodyPr vert="horz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nl-NL"/>
              <a:t>Besluit van de Vlaamse Regering van 30 april 2021 tot vaststelling van de regels voor de toekenning van extra ICT-middelen 2021 in het kader van de Digisprong voor het gewoon en buitengewoon kleuter-, lager en secundair onderwijs en de HBO5-opleiding Verpleegkunde (</a:t>
            </a:r>
            <a:r>
              <a:rPr lang="nl-NL" b="1"/>
              <a:t>Acties 1.1 en 1.2.2</a:t>
            </a:r>
            <a:r>
              <a:rPr lang="nl-NL"/>
              <a:t>)</a:t>
            </a:r>
          </a:p>
          <a:p>
            <a:pPr marL="287655" indent="-287655"/>
            <a:endParaRPr lang="nl-NL"/>
          </a:p>
          <a:p>
            <a:pPr marL="287655" indent="-287655"/>
            <a:r>
              <a:rPr lang="nl-NL"/>
              <a:t>Uitbetaald midden mei 2021</a:t>
            </a:r>
          </a:p>
          <a:p>
            <a:pPr marL="287655" indent="-287655"/>
            <a:r>
              <a:rPr lang="nl-NL"/>
              <a:t>Totale investering </a:t>
            </a:r>
            <a:r>
              <a:rPr lang="nl-NL" b="1"/>
              <a:t>229.644.255 euro </a:t>
            </a:r>
          </a:p>
          <a:p>
            <a:pPr marL="287655" indent="-287655"/>
            <a:r>
              <a:rPr lang="nl-NL"/>
              <a:t>Communicatie via dienstbrief, omzendbrief, Q&amp;A, website, Ronde van Vlaanderen</a:t>
            </a:r>
          </a:p>
          <a:p>
            <a:pPr marL="287655" indent="-287655"/>
            <a:endParaRPr lang="nl-NL"/>
          </a:p>
          <a:p>
            <a:pPr marL="0" indent="0">
              <a:buNone/>
            </a:pPr>
            <a:r>
              <a:rPr lang="nl-BE"/>
              <a:t>ICT-toestellen voor leerkrachten (</a:t>
            </a:r>
            <a:r>
              <a:rPr lang="nl-BE" b="1"/>
              <a:t>Actie 1.2.1</a:t>
            </a:r>
            <a:r>
              <a:rPr lang="nl-BE"/>
              <a:t>) </a:t>
            </a:r>
          </a:p>
          <a:p>
            <a:pPr marL="287655" indent="-287655"/>
            <a:r>
              <a:rPr lang="nl-BE"/>
              <a:t>Uitbetaald in december 2021</a:t>
            </a:r>
          </a:p>
          <a:p>
            <a:pPr marL="287655" indent="-287655"/>
            <a:r>
              <a:rPr lang="nl-BE"/>
              <a:t>Binnen CAO:</a:t>
            </a:r>
            <a:r>
              <a:rPr lang="nl-BE" b="1"/>
              <a:t> 85 miljoen euro </a:t>
            </a:r>
            <a:endParaRPr lang="nl-BE"/>
          </a:p>
          <a:p>
            <a:pPr marL="575945" lvl="1" indent="-287655"/>
            <a:endParaRPr lang="nl-BE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nl-NL"/>
              <a:t>Campagne “duurzaam aankopen” en </a:t>
            </a:r>
            <a:r>
              <a:rPr lang="nl-NL" err="1"/>
              <a:t>webinar</a:t>
            </a:r>
            <a:r>
              <a:rPr lang="nl-NL"/>
              <a:t> (</a:t>
            </a:r>
            <a:r>
              <a:rPr lang="nl-NL" b="1"/>
              <a:t>Actie 1.4</a:t>
            </a:r>
            <a:r>
              <a:rPr lang="nl-NL"/>
              <a:t>) voor aankoopcentrales </a:t>
            </a:r>
          </a:p>
          <a:p>
            <a:pPr marL="287655" indent="-287655"/>
            <a:endParaRPr lang="nl-BE" sz="140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1452C3D4-551F-41E7-8E98-3240C960BC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7723" y="3955632"/>
            <a:ext cx="2507858" cy="13981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890584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164A14-8805-430A-B166-58A262B6F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148" y="417333"/>
            <a:ext cx="9888000" cy="1116000"/>
          </a:xfrm>
        </p:spPr>
        <p:txBody>
          <a:bodyPr anchor="t">
            <a:normAutofit/>
          </a:bodyPr>
          <a:lstStyle/>
          <a:p>
            <a:r>
              <a:rPr lang="nl-NL"/>
              <a:t> Reeds afgerond 2022 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3301DEC-A2D9-48B0-8260-95C448E686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56639" y="1153056"/>
            <a:ext cx="10872250" cy="4224500"/>
          </a:xfrm>
        </p:spPr>
        <p:txBody>
          <a:bodyPr vert="horz" lIns="0" tIns="0" rIns="0" bIns="0" rtlCol="0"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nl-NL"/>
              <a:t>Besluit van de Vlaamse Regering van 15 juli 2022 tot vaststelling van de regels voor de toekenning van extra ICT-middelen 2022 in het kader van de Digisprong voor secundair onderwijs en de HBO5-opleiding Verpleegkunde</a:t>
            </a:r>
          </a:p>
          <a:p>
            <a:pPr marL="0" indent="0">
              <a:buNone/>
            </a:pPr>
            <a:endParaRPr lang="nl-NL"/>
          </a:p>
          <a:p>
            <a:pPr marL="575945" lvl="1" indent="-287655"/>
            <a:r>
              <a:rPr lang="nl-NL">
                <a:solidFill>
                  <a:schemeClr val="tx1"/>
                </a:solidFill>
              </a:rPr>
              <a:t>Voorziene 2e schijf </a:t>
            </a:r>
            <a:endParaRPr lang="en-US">
              <a:solidFill>
                <a:schemeClr val="tx1"/>
              </a:solidFill>
            </a:endParaRPr>
          </a:p>
          <a:p>
            <a:pPr marL="575945" lvl="1" indent="-287655"/>
            <a:r>
              <a:rPr lang="nl-NL">
                <a:solidFill>
                  <a:schemeClr val="tx1"/>
                </a:solidFill>
              </a:rPr>
              <a:t>Uitbetaald aan scholen midden juli 2022</a:t>
            </a:r>
            <a:endParaRPr lang="nl-NL">
              <a:solidFill>
                <a:schemeClr val="tx1"/>
              </a:solidFill>
              <a:cs typeface="Calibri"/>
            </a:endParaRPr>
          </a:p>
          <a:p>
            <a:pPr marL="575945" lvl="1" indent="-287655"/>
            <a:r>
              <a:rPr lang="nl-NL">
                <a:solidFill>
                  <a:schemeClr val="tx1"/>
                </a:solidFill>
              </a:rPr>
              <a:t>Totale investering </a:t>
            </a:r>
            <a:r>
              <a:rPr lang="nl-NL" b="1">
                <a:solidFill>
                  <a:schemeClr val="tx1"/>
                </a:solidFill>
              </a:rPr>
              <a:t>112.628.383 euro </a:t>
            </a:r>
          </a:p>
          <a:p>
            <a:pPr marL="287655" indent="-287655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461856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CAE2D2-56FB-4DEE-8E1C-1993E5245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148" y="389111"/>
            <a:ext cx="9888000" cy="1116000"/>
          </a:xfrm>
        </p:spPr>
        <p:txBody>
          <a:bodyPr anchor="t">
            <a:normAutofit/>
          </a:bodyPr>
          <a:lstStyle/>
          <a:p>
            <a:r>
              <a:rPr lang="nl-BE"/>
              <a:t>In voorbereiding </a:t>
            </a:r>
          </a:p>
        </p:txBody>
      </p:sp>
      <p:graphicFrame>
        <p:nvGraphicFramePr>
          <p:cNvPr id="5" name="Tijdelijke aanduiding voor inhoud 2">
            <a:extLst>
              <a:ext uri="{FF2B5EF4-FFF2-40B4-BE49-F238E27FC236}">
                <a16:creationId xmlns:a16="http://schemas.microsoft.com/office/drawing/2014/main" id="{D5A52FA5-9BBE-8811-D1FF-3FF963D6A224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787725952"/>
              </p:ext>
            </p:extLst>
          </p:nvPr>
        </p:nvGraphicFramePr>
        <p:xfrm>
          <a:off x="1154148" y="1350756"/>
          <a:ext cx="10132593" cy="3756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403279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BCE1E1-F16A-499D-8F25-2DA071FB5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9481" y="153682"/>
            <a:ext cx="10044953" cy="1116000"/>
          </a:xfrm>
        </p:spPr>
        <p:txBody>
          <a:bodyPr/>
          <a:lstStyle/>
          <a:p>
            <a:r>
              <a:rPr lang="nl-NL"/>
              <a:t>Speerpunt 2: een sterk ondersteunend en doeltreffend ICT-schoolbeleid</a:t>
            </a:r>
            <a:endParaRPr lang="nl-BE"/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B0E1946B-DD6E-466C-92E0-A50E4F56B898}"/>
              </a:ext>
            </a:extLst>
          </p:cNvPr>
          <p:cNvSpPr txBox="1"/>
          <p:nvPr/>
        </p:nvSpPr>
        <p:spPr>
          <a:xfrm>
            <a:off x="576000" y="1114302"/>
            <a:ext cx="11289429" cy="1404000"/>
          </a:xfrm>
          <a:custGeom>
            <a:avLst/>
            <a:gdLst>
              <a:gd name="connsiteX0" fmla="*/ 0 w 11289429"/>
              <a:gd name="connsiteY0" fmla="*/ 0 h 1404000"/>
              <a:gd name="connsiteX1" fmla="*/ 11289429 w 11289429"/>
              <a:gd name="connsiteY1" fmla="*/ 0 h 1404000"/>
              <a:gd name="connsiteX2" fmla="*/ 11289429 w 11289429"/>
              <a:gd name="connsiteY2" fmla="*/ 1404000 h 1404000"/>
              <a:gd name="connsiteX3" fmla="*/ 0 w 11289429"/>
              <a:gd name="connsiteY3" fmla="*/ 1404000 h 1404000"/>
              <a:gd name="connsiteX4" fmla="*/ 0 w 11289429"/>
              <a:gd name="connsiteY4" fmla="*/ 0 h 140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89429" h="1404000" extrusionOk="0">
                <a:moveTo>
                  <a:pt x="0" y="0"/>
                </a:moveTo>
                <a:cubicBezTo>
                  <a:pt x="1093343" y="315098"/>
                  <a:pt x="7900662" y="-20881"/>
                  <a:pt x="11289429" y="0"/>
                </a:cubicBezTo>
                <a:cubicBezTo>
                  <a:pt x="11266341" y="492939"/>
                  <a:pt x="11203510" y="1049469"/>
                  <a:pt x="11289429" y="1404000"/>
                </a:cubicBezTo>
                <a:cubicBezTo>
                  <a:pt x="6019678" y="892042"/>
                  <a:pt x="3812469" y="1454677"/>
                  <a:pt x="0" y="1404000"/>
                </a:cubicBezTo>
                <a:cubicBezTo>
                  <a:pt x="-51396" y="1119405"/>
                  <a:pt x="-82696" y="433098"/>
                  <a:pt x="0" y="0"/>
                </a:cubicBezTo>
                <a:close/>
              </a:path>
            </a:pathLst>
          </a:custGeom>
          <a:noFill/>
          <a:ln w="28575">
            <a:solidFill>
              <a:srgbClr val="4BCFA5"/>
            </a:solidFill>
            <a:extLst>
              <a:ext uri="{C807C97D-BFC1-408E-A445-0C87EB9F89A2}">
                <ask:lineSketchStyleProps xmlns:ask="http://schemas.microsoft.com/office/drawing/2018/sketchyshapes" sd="2149863161">
                  <a:custGeom>
                    <a:avLst/>
                    <a:gdLst>
                      <a:gd name="connsiteX0" fmla="*/ 0 w 11151933"/>
                      <a:gd name="connsiteY0" fmla="*/ 0 h 1426031"/>
                      <a:gd name="connsiteX1" fmla="*/ 11151933 w 11151933"/>
                      <a:gd name="connsiteY1" fmla="*/ 0 h 1426031"/>
                      <a:gd name="connsiteX2" fmla="*/ 11151933 w 11151933"/>
                      <a:gd name="connsiteY2" fmla="*/ 1426031 h 1426031"/>
                      <a:gd name="connsiteX3" fmla="*/ 0 w 11151933"/>
                      <a:gd name="connsiteY3" fmla="*/ 1426031 h 1426031"/>
                      <a:gd name="connsiteX4" fmla="*/ 0 w 11151933"/>
                      <a:gd name="connsiteY4" fmla="*/ 0 h 142603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1151933" h="1426031" extrusionOk="0">
                        <a:moveTo>
                          <a:pt x="0" y="0"/>
                        </a:moveTo>
                        <a:cubicBezTo>
                          <a:pt x="1684000" y="46381"/>
                          <a:pt x="7764012" y="3646"/>
                          <a:pt x="11151933" y="0"/>
                        </a:cubicBezTo>
                        <a:cubicBezTo>
                          <a:pt x="11048736" y="467958"/>
                          <a:pt x="11079455" y="987148"/>
                          <a:pt x="11151933" y="1426031"/>
                        </a:cubicBezTo>
                        <a:cubicBezTo>
                          <a:pt x="6010536" y="1323931"/>
                          <a:pt x="3760896" y="1449338"/>
                          <a:pt x="0" y="1426031"/>
                        </a:cubicBezTo>
                        <a:cubicBezTo>
                          <a:pt x="-26792" y="1216871"/>
                          <a:pt x="-58566" y="441293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lIns="91440" tIns="45720" rIns="91440" bIns="45720" rtlCol="0" anchor="ctr">
            <a:spAutoFit/>
          </a:bodyPr>
          <a:lstStyle/>
          <a:p>
            <a:r>
              <a:rPr lang="nl-NL" sz="2000" i="1" dirty="0"/>
              <a:t>• We voorzien voldoende ICT-coördinatie en versterken het ambt van ICT-coördinator zowel</a:t>
            </a:r>
            <a:endParaRPr lang="nl-NL" dirty="0"/>
          </a:p>
          <a:p>
            <a:r>
              <a:rPr lang="nl-NL" sz="2000" i="1" dirty="0"/>
              <a:t> inhoudelijk als statutair.</a:t>
            </a:r>
            <a:endParaRPr lang="nl-NL" dirty="0"/>
          </a:p>
          <a:p>
            <a:r>
              <a:rPr lang="nl-NL" sz="2000" i="1" dirty="0"/>
              <a:t>• Alle scholen voeren een doeltreffend ICT-beleid gestoeld op een schooleigen visie.</a:t>
            </a:r>
            <a:endParaRPr lang="nl-BE" sz="2000" i="1" dirty="0"/>
          </a:p>
        </p:txBody>
      </p:sp>
      <p:pic>
        <p:nvPicPr>
          <p:cNvPr id="6" name="Graphic 5" descr="Persoon met een idee silhouet">
            <a:extLst>
              <a:ext uri="{FF2B5EF4-FFF2-40B4-BE49-F238E27FC236}">
                <a16:creationId xmlns:a16="http://schemas.microsoft.com/office/drawing/2014/main" id="{2F0005A1-CA2D-4A9C-ADD2-EA1F4CF570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76000" y="66494"/>
            <a:ext cx="1115999" cy="1115999"/>
          </a:xfrm>
          <a:prstGeom prst="rect">
            <a:avLst/>
          </a:prstGeom>
        </p:spPr>
      </p:pic>
      <p:grpSp>
        <p:nvGrpSpPr>
          <p:cNvPr id="20" name="Groep 19">
            <a:extLst>
              <a:ext uri="{FF2B5EF4-FFF2-40B4-BE49-F238E27FC236}">
                <a16:creationId xmlns:a16="http://schemas.microsoft.com/office/drawing/2014/main" id="{95F59E27-F9C5-4DB6-A009-C44865BB59C4}"/>
              </a:ext>
            </a:extLst>
          </p:cNvPr>
          <p:cNvGrpSpPr/>
          <p:nvPr/>
        </p:nvGrpSpPr>
        <p:grpSpPr>
          <a:xfrm>
            <a:off x="576000" y="2776922"/>
            <a:ext cx="11113595" cy="2905413"/>
            <a:chOff x="3028221" y="1706162"/>
            <a:chExt cx="6001732" cy="2310343"/>
          </a:xfrm>
        </p:grpSpPr>
        <p:sp>
          <p:nvSpPr>
            <p:cNvPr id="21" name="Rechthoek 20">
              <a:extLst>
                <a:ext uri="{FF2B5EF4-FFF2-40B4-BE49-F238E27FC236}">
                  <a16:creationId xmlns:a16="http://schemas.microsoft.com/office/drawing/2014/main" id="{68A439A9-0F92-49A7-9EB9-12E43153BE3A}"/>
                </a:ext>
              </a:extLst>
            </p:cNvPr>
            <p:cNvSpPr/>
            <p:nvPr/>
          </p:nvSpPr>
          <p:spPr>
            <a:xfrm>
              <a:off x="3824940" y="1706499"/>
              <a:ext cx="5197685" cy="684581"/>
            </a:xfrm>
            <a:prstGeom prst="rect">
              <a:avLst/>
            </a:prstGeom>
            <a:noFill/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1435" tIns="25718" rIns="51435" bIns="25718" rtlCol="0" anchor="ctr"/>
            <a:lstStyle/>
            <a:p>
              <a:endParaRPr lang="nl-BE">
                <a:solidFill>
                  <a:srgbClr val="543F5E"/>
                </a:solidFill>
              </a:endParaRPr>
            </a:p>
          </p:txBody>
        </p:sp>
        <p:sp>
          <p:nvSpPr>
            <p:cNvPr id="22" name="Rechthoek 21">
              <a:extLst>
                <a:ext uri="{FF2B5EF4-FFF2-40B4-BE49-F238E27FC236}">
                  <a16:creationId xmlns:a16="http://schemas.microsoft.com/office/drawing/2014/main" id="{182EC6A2-F790-4049-948B-3829C8B3547B}"/>
                </a:ext>
              </a:extLst>
            </p:cNvPr>
            <p:cNvSpPr/>
            <p:nvPr/>
          </p:nvSpPr>
          <p:spPr>
            <a:xfrm>
              <a:off x="3028221" y="1706162"/>
              <a:ext cx="796719" cy="684581"/>
            </a:xfrm>
            <a:prstGeom prst="rect">
              <a:avLst/>
            </a:prstGeom>
            <a:solidFill>
              <a:srgbClr val="1491BB"/>
            </a:solidFill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1435" tIns="25718" rIns="51435" bIns="25718" rtlCol="0" anchor="ctr"/>
            <a:lstStyle/>
            <a:p>
              <a:r>
                <a:rPr lang="nl-BE" sz="2000">
                  <a:solidFill>
                    <a:schemeClr val="bg1"/>
                  </a:solidFill>
                </a:rPr>
                <a:t>Actie</a:t>
              </a:r>
              <a:r>
                <a:rPr lang="nl-BE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nl-BE" sz="2000">
                  <a:solidFill>
                    <a:schemeClr val="bg1"/>
                  </a:solidFill>
                </a:rPr>
                <a:t>2.1</a:t>
              </a:r>
            </a:p>
          </p:txBody>
        </p:sp>
        <p:sp>
          <p:nvSpPr>
            <p:cNvPr id="23" name="Rechthoek 22">
              <a:extLst>
                <a:ext uri="{FF2B5EF4-FFF2-40B4-BE49-F238E27FC236}">
                  <a16:creationId xmlns:a16="http://schemas.microsoft.com/office/drawing/2014/main" id="{0B4EB5BE-D2E9-4EAE-AB10-3528BFC4437D}"/>
                </a:ext>
              </a:extLst>
            </p:cNvPr>
            <p:cNvSpPr/>
            <p:nvPr/>
          </p:nvSpPr>
          <p:spPr>
            <a:xfrm>
              <a:off x="3824940" y="2493397"/>
              <a:ext cx="5197685" cy="684581"/>
            </a:xfrm>
            <a:prstGeom prst="rect">
              <a:avLst/>
            </a:prstGeom>
            <a:noFill/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1435" tIns="25718" rIns="51435" bIns="25718" rtlCol="0" anchor="ctr"/>
            <a:lstStyle/>
            <a:p>
              <a:pPr>
                <a:buNone/>
              </a:pPr>
              <a:endParaRPr lang="nl-BE">
                <a:solidFill>
                  <a:srgbClr val="543F5E"/>
                </a:solidFill>
              </a:endParaRPr>
            </a:p>
          </p:txBody>
        </p:sp>
        <p:sp>
          <p:nvSpPr>
            <p:cNvPr id="24" name="Rechthoek 23">
              <a:extLst>
                <a:ext uri="{FF2B5EF4-FFF2-40B4-BE49-F238E27FC236}">
                  <a16:creationId xmlns:a16="http://schemas.microsoft.com/office/drawing/2014/main" id="{3A425675-5E1E-4250-9790-0485C7D84C20}"/>
                </a:ext>
              </a:extLst>
            </p:cNvPr>
            <p:cNvSpPr/>
            <p:nvPr/>
          </p:nvSpPr>
          <p:spPr>
            <a:xfrm>
              <a:off x="3035547" y="2493398"/>
              <a:ext cx="796719" cy="684581"/>
            </a:xfrm>
            <a:prstGeom prst="rect">
              <a:avLst/>
            </a:prstGeom>
            <a:solidFill>
              <a:srgbClr val="1491BB"/>
            </a:solidFill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1435" tIns="25718" rIns="51435" bIns="25718" rtlCol="0" anchor="ctr"/>
            <a:lstStyle/>
            <a:p>
              <a:r>
                <a:rPr lang="nl-BE" sz="2000">
                  <a:solidFill>
                    <a:schemeClr val="bg1"/>
                  </a:solidFill>
                </a:rPr>
                <a:t>Actie 2.2</a:t>
              </a:r>
            </a:p>
          </p:txBody>
        </p:sp>
        <p:sp>
          <p:nvSpPr>
            <p:cNvPr id="25" name="Rechthoek 24">
              <a:extLst>
                <a:ext uri="{FF2B5EF4-FFF2-40B4-BE49-F238E27FC236}">
                  <a16:creationId xmlns:a16="http://schemas.microsoft.com/office/drawing/2014/main" id="{7729B479-27BA-48B9-A6D6-288050E5F0E6}"/>
                </a:ext>
              </a:extLst>
            </p:cNvPr>
            <p:cNvSpPr/>
            <p:nvPr/>
          </p:nvSpPr>
          <p:spPr>
            <a:xfrm>
              <a:off x="3832268" y="3331924"/>
              <a:ext cx="5197685" cy="684581"/>
            </a:xfrm>
            <a:prstGeom prst="rect">
              <a:avLst/>
            </a:prstGeom>
            <a:noFill/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1435" tIns="25718" rIns="51435" bIns="25718" rtlCol="0" anchor="ctr"/>
            <a:lstStyle/>
            <a:p>
              <a:endParaRPr lang="nl-BE">
                <a:solidFill>
                  <a:srgbClr val="543F5E"/>
                </a:solidFill>
              </a:endParaRPr>
            </a:p>
          </p:txBody>
        </p:sp>
        <p:sp>
          <p:nvSpPr>
            <p:cNvPr id="26" name="Rechthoek 25">
              <a:extLst>
                <a:ext uri="{FF2B5EF4-FFF2-40B4-BE49-F238E27FC236}">
                  <a16:creationId xmlns:a16="http://schemas.microsoft.com/office/drawing/2014/main" id="{0128E35B-7DFF-403A-9C45-758435BA4F26}"/>
                </a:ext>
              </a:extLst>
            </p:cNvPr>
            <p:cNvSpPr/>
            <p:nvPr/>
          </p:nvSpPr>
          <p:spPr>
            <a:xfrm>
              <a:off x="3035547" y="3331924"/>
              <a:ext cx="796719" cy="684581"/>
            </a:xfrm>
            <a:prstGeom prst="rect">
              <a:avLst/>
            </a:prstGeom>
            <a:solidFill>
              <a:srgbClr val="1491BB"/>
            </a:solidFill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1435" tIns="25718" rIns="51435" bIns="25718" rtlCol="0" anchor="ctr"/>
            <a:lstStyle/>
            <a:p>
              <a:r>
                <a:rPr lang="nl-BE" sz="2000">
                  <a:solidFill>
                    <a:schemeClr val="bg1"/>
                  </a:solidFill>
                </a:rPr>
                <a:t>Actie 2.3</a:t>
              </a:r>
            </a:p>
          </p:txBody>
        </p:sp>
        <p:sp>
          <p:nvSpPr>
            <p:cNvPr id="27" name="TextBox 2">
              <a:extLst>
                <a:ext uri="{FF2B5EF4-FFF2-40B4-BE49-F238E27FC236}">
                  <a16:creationId xmlns:a16="http://schemas.microsoft.com/office/drawing/2014/main" id="{8FF2C8C1-5E24-41F8-8721-D7E2CB1A6AE6}"/>
                </a:ext>
              </a:extLst>
            </p:cNvPr>
            <p:cNvSpPr txBox="1"/>
            <p:nvPr/>
          </p:nvSpPr>
          <p:spPr>
            <a:xfrm>
              <a:off x="3902464" y="1754363"/>
              <a:ext cx="5043912" cy="525519"/>
            </a:xfrm>
            <a:prstGeom prst="rect">
              <a:avLst/>
            </a:prstGeom>
            <a:noFill/>
            <a:ln>
              <a:noFill/>
            </a:ln>
          </p:spPr>
          <p:txBody>
            <a:bodyPr rot="0" spcFirstLastPara="0" vertOverflow="overflow" horzOverflow="overflow" vert="horz" wrap="square" lIns="51435" tIns="25718" rIns="51435" bIns="25718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en-US">
                  <a:latin typeface="FlandersArtSans-Regular"/>
                  <a:ea typeface="+mn-lt"/>
                  <a:cs typeface="Calibri"/>
                </a:rPr>
                <a:t>Het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uitbreiden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van de ICT-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coördinatie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voor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het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basisonderwijs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,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secundair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onderwijs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, DKO, CVO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en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CBE.</a:t>
              </a:r>
              <a:endParaRPr lang="en-US">
                <a:latin typeface="FlandersArtSans-Regular"/>
                <a:cs typeface="Calibri"/>
              </a:endParaRPr>
            </a:p>
          </p:txBody>
        </p:sp>
        <p:sp>
          <p:nvSpPr>
            <p:cNvPr id="28" name="TextBox 19">
              <a:extLst>
                <a:ext uri="{FF2B5EF4-FFF2-40B4-BE49-F238E27FC236}">
                  <a16:creationId xmlns:a16="http://schemas.microsoft.com/office/drawing/2014/main" id="{3A3D196E-21F0-4630-BFFF-EBD70A5BFB01}"/>
                </a:ext>
              </a:extLst>
            </p:cNvPr>
            <p:cNvSpPr txBox="1"/>
            <p:nvPr/>
          </p:nvSpPr>
          <p:spPr>
            <a:xfrm>
              <a:off x="3902464" y="2572929"/>
              <a:ext cx="5090459" cy="525519"/>
            </a:xfrm>
            <a:prstGeom prst="rect">
              <a:avLst/>
            </a:prstGeom>
            <a:noFill/>
            <a:ln>
              <a:noFill/>
            </a:ln>
          </p:spPr>
          <p:txBody>
            <a:bodyPr rot="0" spcFirstLastPara="0" vertOverflow="overflow" horzOverflow="overflow" vert="horz" wrap="square" lIns="51435" tIns="25718" rIns="51435" bIns="25718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en-US" err="1">
                  <a:latin typeface="FlandersArtSans-Regular"/>
                  <a:ea typeface="+mn-lt"/>
                  <a:cs typeface="Calibri"/>
                </a:rPr>
                <a:t>Samen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met het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werkveld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de 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kernopdracht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/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functieomschrijving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van de ICT-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coördinator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verduidelijken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en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hun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statuut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versterken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. </a:t>
              </a:r>
              <a:endParaRPr lang="en-US">
                <a:latin typeface="FlandersArtSans-Regular"/>
                <a:cs typeface="Calibri"/>
              </a:endParaRPr>
            </a:p>
          </p:txBody>
        </p:sp>
        <p:sp>
          <p:nvSpPr>
            <p:cNvPr id="29" name="TextBox 11">
              <a:extLst>
                <a:ext uri="{FF2B5EF4-FFF2-40B4-BE49-F238E27FC236}">
                  <a16:creationId xmlns:a16="http://schemas.microsoft.com/office/drawing/2014/main" id="{0F636593-4289-4466-90C5-B2F07AB1B6DA}"/>
                </a:ext>
              </a:extLst>
            </p:cNvPr>
            <p:cNvSpPr txBox="1"/>
            <p:nvPr/>
          </p:nvSpPr>
          <p:spPr>
            <a:xfrm>
              <a:off x="3880485" y="3393495"/>
              <a:ext cx="5012165" cy="525519"/>
            </a:xfrm>
            <a:prstGeom prst="rect">
              <a:avLst/>
            </a:prstGeom>
            <a:noFill/>
            <a:ln>
              <a:noFill/>
            </a:ln>
          </p:spPr>
          <p:txBody>
            <a:bodyPr rot="0" spcFirstLastPara="0" vertOverflow="overflow" horzOverflow="overflow" vert="horz" wrap="square" lIns="51435" tIns="25718" rIns="51435" bIns="25718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en-US" err="1">
                  <a:latin typeface="FlandersArtSans-Regular"/>
                  <a:ea typeface="+mn-lt"/>
                  <a:cs typeface="Calibri"/>
                </a:rPr>
                <a:t>Stimuleren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en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ondersteunen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van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scholen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tot de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uitbouw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van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een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doeltreffend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ICT-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beleid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met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inbegrip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van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een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doeltreffende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aanpak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van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cyberpesten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en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 e-</a:t>
              </a:r>
              <a:r>
                <a:rPr lang="en-US" err="1">
                  <a:latin typeface="FlandersArtSans-Regular"/>
                  <a:ea typeface="+mn-lt"/>
                  <a:cs typeface="Calibri"/>
                </a:rPr>
                <a:t>inclusie</a:t>
              </a:r>
              <a:r>
                <a:rPr lang="en-US">
                  <a:latin typeface="FlandersArtSans-Regular"/>
                  <a:ea typeface="+mn-lt"/>
                  <a:cs typeface="Calibri"/>
                </a:rPr>
                <a:t>.</a:t>
              </a:r>
              <a:endParaRPr lang="en-US">
                <a:latin typeface="FlandersArtSans-Regular"/>
                <a:cs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47375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1DA90E-267C-43C2-B9FD-1E4089922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705" y="477000"/>
            <a:ext cx="9888000" cy="11160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kern="1200"/>
              <a:t>Reeds </a:t>
            </a:r>
            <a:r>
              <a:rPr lang="en-US" kern="1200" err="1"/>
              <a:t>afgerond</a:t>
            </a:r>
            <a:r>
              <a:rPr lang="en-US" kern="1200"/>
              <a:t> 2021</a:t>
            </a:r>
            <a:br>
              <a:rPr lang="en-US" kern="1200"/>
            </a:br>
            <a:endParaRPr lang="en-US" kern="120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3DD213B-A4D5-4A0A-8B43-557BC3986CB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endParaRPr lang="en-US"/>
          </a:p>
          <a:p>
            <a:pPr indent="-228600">
              <a:buFont typeface="Arial" panose="020B0604020202020204" pitchFamily="34" charset="0"/>
              <a:buChar char="•"/>
            </a:pPr>
            <a:endParaRPr lang="en-US"/>
          </a:p>
          <a:p>
            <a:pPr indent="-228600">
              <a:buFont typeface="Arial" panose="020B0604020202020204" pitchFamily="34" charset="0"/>
              <a:buChar char="•"/>
            </a:pPr>
            <a:endParaRPr lang="en-US"/>
          </a:p>
          <a:p>
            <a:pPr lvl="1">
              <a:buFont typeface="Arial" panose="020B0604020202020204" pitchFamily="34" charset="0"/>
              <a:buChar char="•"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9BDD5EBA-FC3D-4764-9424-48CF3C3C26B0}"/>
              </a:ext>
            </a:extLst>
          </p:cNvPr>
          <p:cNvSpPr txBox="1"/>
          <p:nvPr/>
        </p:nvSpPr>
        <p:spPr>
          <a:xfrm>
            <a:off x="786705" y="1270800"/>
            <a:ext cx="10212989" cy="401802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7655" marR="0" lvl="0" indent="-287655" algn="l" defTabSz="914400" rtl="0" eaLnBrk="1" fontAlgn="auto" latinLnBrk="0" hangingPunct="1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Tx/>
              <a:buSzPct val="90000"/>
              <a:buFontTx/>
              <a:buBlip>
                <a:blip r:embed="rId2"/>
              </a:buBlip>
              <a:tabLst/>
              <a:defRPr/>
            </a:pPr>
            <a:r>
              <a:rPr kumimoji="0" lang="nl-BE" sz="2200" b="0" i="0" u="none" strike="noStrike" kern="1200" cap="none" spc="0" normalizeH="0" baseline="0" noProof="0">
                <a:ln>
                  <a:noFill/>
                </a:ln>
                <a:solidFill>
                  <a:srgbClr val="373636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Actie 2.1 en 2.2 – Uitbreiden en versterken van het ambt van ICT-coördinator</a:t>
            </a:r>
            <a:endParaRPr lang="nl-NL">
              <a:ea typeface="+mn-ea"/>
            </a:endParaRPr>
          </a:p>
          <a:p>
            <a:pPr marL="287655" marR="0" lvl="0" indent="-287655" algn="l" defTabSz="914400" rtl="0" eaLnBrk="1" fontAlgn="auto" latinLnBrk="0" hangingPunct="1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Tx/>
              <a:buSzPct val="90000"/>
              <a:buFontTx/>
              <a:buBlip>
                <a:blip r:embed="rId2"/>
              </a:buBlip>
              <a:tabLst/>
              <a:defRPr/>
            </a:pPr>
            <a:r>
              <a:rPr kumimoji="0" lang="nl-BE" sz="2200" b="0" i="0" u="none" strike="noStrike" kern="1200" cap="none" spc="0" normalizeH="0" baseline="0" noProof="0">
                <a:ln>
                  <a:noFill/>
                </a:ln>
                <a:solidFill>
                  <a:srgbClr val="373636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Besluit van de Vlaamse Regering tot wijziging van diverse besluiten van de Vlaamse Regering met betrekking tot ICT-coördinatie </a:t>
            </a:r>
            <a:endParaRPr lang="nl-BE" sz="2200" b="0" i="0" u="none" strike="noStrike" kern="1200" cap="none" spc="0" normalizeH="0" baseline="0" noProof="0">
              <a:ln>
                <a:noFill/>
              </a:ln>
              <a:solidFill>
                <a:srgbClr val="373636"/>
              </a:solidFill>
              <a:effectLst/>
              <a:uLnTx/>
              <a:uFillTx/>
              <a:latin typeface="Calibri"/>
              <a:cs typeface="Calibri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Pct val="90000"/>
              <a:tabLst/>
              <a:defRPr/>
            </a:pPr>
            <a:endParaRPr kumimoji="0" lang="nl-BE" sz="2200" b="0" i="0" u="none" strike="noStrike" kern="1200" cap="none" spc="0" normalizeH="0" baseline="0" noProof="0">
              <a:ln>
                <a:noFill/>
              </a:ln>
              <a:solidFill>
                <a:srgbClr val="373636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5945" marR="0" lvl="1" indent="-287655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Pct val="75000"/>
              <a:buFontTx/>
              <a:buBlip>
                <a:blip r:embed="rId3"/>
              </a:buBlip>
              <a:tabLst/>
              <a:defRPr/>
            </a:pPr>
            <a:r>
              <a:rPr kumimoji="0" lang="nl-BE" sz="2200" b="0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Definitief goedgekeurd VR 03/09/2021</a:t>
            </a:r>
            <a:endParaRPr lang="nl-BE" sz="2200" b="0" i="0" u="none" strike="noStrike" kern="1200" cap="none" spc="0" normalizeH="0" baseline="0" noProof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Calibri"/>
              <a:cs typeface="Calibri"/>
            </a:endParaRPr>
          </a:p>
          <a:p>
            <a:pPr marL="575945" marR="0" lvl="1" indent="-287655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Pct val="75000"/>
              <a:buFontTx/>
              <a:buBlip>
                <a:blip r:embed="rId3"/>
              </a:buBlip>
              <a:tabLst/>
              <a:defRPr/>
            </a:pPr>
            <a:r>
              <a:rPr kumimoji="0" lang="nl-BE" sz="2200" b="0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Gestart op 1/9/2021</a:t>
            </a:r>
            <a:endParaRPr lang="nl-BE" sz="2200" b="0" i="0" u="none" strike="noStrike" kern="1200" cap="none" spc="0" normalizeH="0" baseline="0" noProof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Calibri"/>
              <a:cs typeface="Calibri"/>
            </a:endParaRPr>
          </a:p>
          <a:p>
            <a:pPr marL="575945" marR="0" lvl="1" indent="-287655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Pct val="75000"/>
              <a:buFontTx/>
              <a:buBlip>
                <a:blip r:embed="rId3"/>
              </a:buBlip>
              <a:tabLst/>
              <a:defRPr/>
            </a:pPr>
            <a:r>
              <a:rPr kumimoji="0" lang="nl-BE" sz="2200" b="0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Regelt onder andere het statuut en de uitbreiding puntenenveloppes en systeem</a:t>
            </a:r>
            <a:endParaRPr lang="nl-BE" sz="2200" b="0" i="0" u="none" strike="noStrike" kern="1200" cap="none" spc="0" normalizeH="0" baseline="0" noProof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Calibri"/>
              <a:cs typeface="Calibri"/>
            </a:endParaRPr>
          </a:p>
          <a:p>
            <a:pPr marL="575945" marR="0" lvl="1" indent="-287655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Pct val="75000"/>
              <a:buFontTx/>
              <a:buBlip>
                <a:blip r:embed="rId3"/>
              </a:buBlip>
              <a:tabLst/>
              <a:defRPr/>
            </a:pPr>
            <a:r>
              <a:rPr kumimoji="0" lang="nl-BE" sz="2200" b="0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Complex dossier: benoemingen, salarisschalen, </a:t>
            </a:r>
            <a:r>
              <a:rPr kumimoji="0" lang="nl-BE" sz="2200" b="0" i="0" u="none" strike="noStrike" kern="1200" cap="none" spc="0" normalizeH="0" baseline="0" noProof="0" err="1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zij-instroom</a:t>
            </a:r>
            <a:r>
              <a:rPr kumimoji="0" lang="nl-BE" sz="2200" b="0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samenwerkingsverbanden, …</a:t>
            </a:r>
            <a:endParaRPr lang="nl-BE" sz="2200" b="0" i="0" u="none" strike="noStrike" kern="1200" cap="none" spc="0" normalizeH="0" baseline="0" noProof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Calibri"/>
              <a:cs typeface="Calibri"/>
            </a:endParaRPr>
          </a:p>
          <a:p>
            <a:pPr marL="575945" marR="0" lvl="1" indent="-287655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Pct val="75000"/>
              <a:buFontTx/>
              <a:buBlip>
                <a:blip r:embed="rId3"/>
              </a:buBlip>
              <a:tabLst/>
              <a:defRPr/>
            </a:pPr>
            <a:r>
              <a:rPr kumimoji="0" lang="nl-BE" sz="2200" b="0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+ 22 miljoen euro</a:t>
            </a:r>
            <a:endParaRPr lang="nl-BE" sz="2200" b="0" i="0" u="none" strike="noStrike" kern="1200" cap="none" spc="0" normalizeH="0" baseline="0" noProof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484030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B863CE-EEE7-4444-95E8-A75402BDF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18" y="695625"/>
            <a:ext cx="9888000" cy="1116000"/>
          </a:xfrm>
        </p:spPr>
        <p:txBody>
          <a:bodyPr anchor="t">
            <a:normAutofit/>
          </a:bodyPr>
          <a:lstStyle/>
          <a:p>
            <a:r>
              <a:rPr lang="nl-BE" err="1"/>
              <a:t>Work</a:t>
            </a:r>
            <a:r>
              <a:rPr lang="nl-BE"/>
              <a:t> in </a:t>
            </a:r>
            <a:r>
              <a:rPr lang="nl-BE" err="1"/>
              <a:t>progress</a:t>
            </a:r>
            <a:r>
              <a:rPr lang="nl-BE"/>
              <a:t> - Naar sterke ICT teams op school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0068C49-1F51-4189-A0D9-907329A43F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23918" y="1304365"/>
            <a:ext cx="6322340" cy="4300010"/>
          </a:xfrm>
        </p:spPr>
        <p:txBody>
          <a:bodyPr>
            <a:normAutofit/>
          </a:bodyPr>
          <a:lstStyle/>
          <a:p>
            <a:pPr marL="288000" marR="0" lvl="0" indent="-288000" algn="l" defTabSz="914400" rtl="0" eaLnBrk="1" fontAlgn="auto" latinLnBrk="0" hangingPunct="1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Tx/>
              <a:buSzPct val="90000"/>
              <a:buFontTx/>
              <a:buBlip>
                <a:blip r:embed="rId3"/>
              </a:buBlip>
              <a:tabLst/>
              <a:defRPr/>
            </a:pPr>
            <a:r>
              <a:rPr lang="en-US" dirty="0">
                <a:solidFill>
                  <a:srgbClr val="373636"/>
                </a:solidFill>
              </a:rPr>
              <a:t>Actie 2.2 </a:t>
            </a:r>
            <a:r>
              <a:rPr lang="en-US" dirty="0" err="1">
                <a:solidFill>
                  <a:srgbClr val="373636"/>
                </a:solidFill>
              </a:rPr>
              <a:t>kernopdracht</a:t>
            </a:r>
            <a:r>
              <a:rPr lang="en-US" dirty="0">
                <a:solidFill>
                  <a:srgbClr val="373636"/>
                </a:solidFill>
              </a:rPr>
              <a:t>/</a:t>
            </a:r>
            <a:r>
              <a:rPr lang="en-US" dirty="0" err="1">
                <a:solidFill>
                  <a:srgbClr val="373636"/>
                </a:solidFill>
              </a:rPr>
              <a:t>functieomschrijving</a:t>
            </a:r>
            <a:r>
              <a:rPr lang="en-US" dirty="0">
                <a:solidFill>
                  <a:srgbClr val="373636"/>
                </a:solidFill>
              </a:rPr>
              <a:t> ICT-</a:t>
            </a:r>
            <a:r>
              <a:rPr lang="en-US" dirty="0" err="1">
                <a:solidFill>
                  <a:srgbClr val="373636"/>
                </a:solidFill>
              </a:rPr>
              <a:t>coördinatie</a:t>
            </a:r>
            <a:endParaRPr lang="en-US" dirty="0">
              <a:solidFill>
                <a:srgbClr val="373636"/>
              </a:solidFill>
            </a:endParaRPr>
          </a:p>
          <a:p>
            <a:pPr marL="288000" marR="0" lvl="0" indent="-288000" algn="l" defTabSz="914400" rtl="0" eaLnBrk="1" fontAlgn="auto" latinLnBrk="0" hangingPunct="1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Tx/>
              <a:buSzPct val="90000"/>
              <a:buFontTx/>
              <a:buBlip>
                <a:blip r:embed="rId3"/>
              </a:buBlip>
              <a:tabLst/>
              <a:defRPr/>
            </a:pPr>
            <a:r>
              <a:rPr lang="en-US" dirty="0">
                <a:solidFill>
                  <a:srgbClr val="373636"/>
                </a:solidFill>
                <a:hlinkClick r:id="rId4"/>
              </a:rPr>
              <a:t>Verschillende </a:t>
            </a:r>
            <a:r>
              <a:rPr lang="en-US" dirty="0" err="1">
                <a:solidFill>
                  <a:srgbClr val="373636"/>
                </a:solidFill>
                <a:hlinkClick r:id="rId4"/>
              </a:rPr>
              <a:t>rapporten</a:t>
            </a:r>
            <a:endParaRPr lang="en-US" dirty="0">
              <a:solidFill>
                <a:srgbClr val="373636"/>
              </a:solidFill>
            </a:endParaRPr>
          </a:p>
          <a:p>
            <a:pPr marL="288000" marR="0" lvl="0" indent="-288000" algn="l" defTabSz="914400" rtl="0" eaLnBrk="1" fontAlgn="auto" latinLnBrk="0" hangingPunct="1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Tx/>
              <a:buSzPct val="90000"/>
              <a:buFontTx/>
              <a:buBlip>
                <a:blip r:embed="rId3"/>
              </a:buBlip>
              <a:tabLst/>
              <a:defRPr/>
            </a:pPr>
            <a:r>
              <a:rPr lang="en-GB" dirty="0" err="1">
                <a:solidFill>
                  <a:srgbClr val="373636"/>
                </a:solidFill>
              </a:rPr>
              <a:t>Jobprofiel</a:t>
            </a:r>
            <a:r>
              <a:rPr lang="en-GB" dirty="0">
                <a:solidFill>
                  <a:srgbClr val="373636"/>
                </a:solidFill>
              </a:rPr>
              <a:t> </a:t>
            </a:r>
            <a:r>
              <a:rPr lang="en-GB" dirty="0" err="1">
                <a:solidFill>
                  <a:srgbClr val="373636"/>
                </a:solidFill>
              </a:rPr>
              <a:t>voor</a:t>
            </a:r>
            <a:r>
              <a:rPr lang="en-GB" dirty="0">
                <a:solidFill>
                  <a:srgbClr val="373636"/>
                </a:solidFill>
              </a:rPr>
              <a:t> ICT-</a:t>
            </a:r>
            <a:r>
              <a:rPr lang="en-GB" dirty="0" err="1">
                <a:solidFill>
                  <a:srgbClr val="373636"/>
                </a:solidFill>
              </a:rPr>
              <a:t>coördinatoren</a:t>
            </a:r>
            <a:r>
              <a:rPr lang="en-GB" dirty="0">
                <a:solidFill>
                  <a:srgbClr val="373636"/>
                </a:solidFill>
              </a:rPr>
              <a:t> </a:t>
            </a:r>
          </a:p>
          <a:p>
            <a:pPr marL="288000" marR="0" lvl="0" indent="-288000" algn="l" defTabSz="914400" rtl="0" eaLnBrk="1" fontAlgn="auto" latinLnBrk="0" hangingPunct="1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Tx/>
              <a:buSzPct val="90000"/>
              <a:buFontTx/>
              <a:buBlip>
                <a:blip r:embed="rId3"/>
              </a:buBlip>
              <a:tabLst/>
              <a:defRPr/>
            </a:pPr>
            <a:r>
              <a:rPr lang="en-US" dirty="0">
                <a:solidFill>
                  <a:srgbClr val="373636"/>
                </a:solidFill>
              </a:rPr>
              <a:t>Rapport over de </a:t>
            </a:r>
            <a:r>
              <a:rPr lang="en-US" dirty="0" err="1">
                <a:solidFill>
                  <a:srgbClr val="373636"/>
                </a:solidFill>
              </a:rPr>
              <a:t>karakteristieken</a:t>
            </a:r>
            <a:r>
              <a:rPr lang="en-US" dirty="0">
                <a:solidFill>
                  <a:srgbClr val="373636"/>
                </a:solidFill>
              </a:rPr>
              <a:t> van </a:t>
            </a:r>
            <a:r>
              <a:rPr lang="en-US" dirty="0" err="1">
                <a:solidFill>
                  <a:srgbClr val="373636"/>
                </a:solidFill>
              </a:rPr>
              <a:t>sterke</a:t>
            </a:r>
            <a:r>
              <a:rPr lang="en-US" dirty="0">
                <a:solidFill>
                  <a:srgbClr val="373636"/>
                </a:solidFill>
              </a:rPr>
              <a:t> ICT teams </a:t>
            </a:r>
            <a:endParaRPr lang="en-GB" dirty="0">
              <a:solidFill>
                <a:srgbClr val="373636"/>
              </a:solidFill>
            </a:endParaRPr>
          </a:p>
          <a:p>
            <a:pPr marL="288000" marR="0" lvl="0" indent="-288000" algn="l" defTabSz="914400" rtl="0" eaLnBrk="1" fontAlgn="auto" latinLnBrk="0" hangingPunct="1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Tx/>
              <a:buSzPct val="90000"/>
              <a:buFontTx/>
              <a:buBlip>
                <a:blip r:embed="rId3"/>
              </a:buBlip>
              <a:tabLst/>
              <a:defRPr/>
            </a:pPr>
            <a:r>
              <a:rPr lang="en-US" dirty="0" err="1">
                <a:solidFill>
                  <a:srgbClr val="373636"/>
                </a:solidFill>
              </a:rPr>
              <a:t>Richtlijn</a:t>
            </a:r>
            <a:r>
              <a:rPr lang="en-US" dirty="0">
                <a:solidFill>
                  <a:srgbClr val="373636"/>
                </a:solidFill>
              </a:rPr>
              <a:t> </a:t>
            </a:r>
            <a:r>
              <a:rPr lang="en-US" dirty="0" err="1">
                <a:solidFill>
                  <a:srgbClr val="373636"/>
                </a:solidFill>
              </a:rPr>
              <a:t>voor</a:t>
            </a:r>
            <a:r>
              <a:rPr lang="en-US" dirty="0">
                <a:solidFill>
                  <a:srgbClr val="373636"/>
                </a:solidFill>
              </a:rPr>
              <a:t> </a:t>
            </a:r>
            <a:r>
              <a:rPr lang="en-US" dirty="0" err="1">
                <a:solidFill>
                  <a:srgbClr val="373636"/>
                </a:solidFill>
              </a:rPr>
              <a:t>transitie</a:t>
            </a:r>
            <a:r>
              <a:rPr lang="en-US" dirty="0">
                <a:solidFill>
                  <a:srgbClr val="373636"/>
                </a:solidFill>
              </a:rPr>
              <a:t> </a:t>
            </a:r>
            <a:r>
              <a:rPr lang="en-US" dirty="0" err="1">
                <a:solidFill>
                  <a:srgbClr val="373636"/>
                </a:solidFill>
              </a:rPr>
              <a:t>naar</a:t>
            </a:r>
            <a:r>
              <a:rPr lang="en-US" dirty="0">
                <a:solidFill>
                  <a:srgbClr val="373636"/>
                </a:solidFill>
              </a:rPr>
              <a:t> </a:t>
            </a:r>
            <a:r>
              <a:rPr lang="en-US" dirty="0" err="1">
                <a:solidFill>
                  <a:srgbClr val="373636"/>
                </a:solidFill>
              </a:rPr>
              <a:t>effectieve</a:t>
            </a:r>
            <a:r>
              <a:rPr lang="en-US" dirty="0">
                <a:solidFill>
                  <a:srgbClr val="373636"/>
                </a:solidFill>
              </a:rPr>
              <a:t> ICT teams</a:t>
            </a:r>
          </a:p>
          <a:p>
            <a:pPr marL="288000" marR="0" lvl="0" indent="-288000" algn="l" defTabSz="914400" rtl="0" eaLnBrk="1" fontAlgn="auto" latinLnBrk="0" hangingPunct="1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Tx/>
              <a:buSzPct val="90000"/>
              <a:buFontTx/>
              <a:buBlip>
                <a:blip r:embed="rId3"/>
              </a:buBlip>
              <a:tabLst/>
              <a:defRPr/>
            </a:pPr>
            <a:r>
              <a:rPr lang="en-US" dirty="0">
                <a:solidFill>
                  <a:srgbClr val="373636"/>
                </a:solidFill>
              </a:rPr>
              <a:t>Roadshows in heel </a:t>
            </a:r>
            <a:r>
              <a:rPr lang="en-US" dirty="0" err="1">
                <a:solidFill>
                  <a:srgbClr val="373636"/>
                </a:solidFill>
              </a:rPr>
              <a:t>Vlaanderen</a:t>
            </a:r>
            <a:r>
              <a:rPr lang="en-US" dirty="0">
                <a:solidFill>
                  <a:srgbClr val="373636"/>
                </a:solidFill>
              </a:rPr>
              <a:t> </a:t>
            </a:r>
            <a:r>
              <a:rPr lang="en-US" dirty="0" err="1">
                <a:solidFill>
                  <a:srgbClr val="373636"/>
                </a:solidFill>
              </a:rPr>
              <a:t>voorjaar</a:t>
            </a:r>
            <a:r>
              <a:rPr lang="en-US" dirty="0">
                <a:solidFill>
                  <a:srgbClr val="373636"/>
                </a:solidFill>
              </a:rPr>
              <a:t> 2023</a:t>
            </a:r>
          </a:p>
          <a:p>
            <a:pPr marL="0" indent="0" rtl="0" fontAlgn="base">
              <a:buNone/>
            </a:pPr>
            <a:endParaRPr lang="nl-BE" dirty="0"/>
          </a:p>
          <a:p>
            <a:pPr marL="0" indent="0" rtl="0" fontAlgn="base">
              <a:buNone/>
            </a:pPr>
            <a:endParaRPr lang="nl-BE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2F326088-3529-4766-8912-B244AB62EC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46258" y="2117286"/>
            <a:ext cx="4663871" cy="26234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56506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980AA9-1E80-4B66-9286-4E65238952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918" y="450529"/>
            <a:ext cx="9888000" cy="1116000"/>
          </a:xfrm>
        </p:spPr>
        <p:txBody>
          <a:bodyPr/>
          <a:lstStyle/>
          <a:p>
            <a:r>
              <a:rPr lang="nl-BE" err="1"/>
              <a:t>Work</a:t>
            </a:r>
            <a:r>
              <a:rPr lang="nl-BE"/>
              <a:t> in </a:t>
            </a:r>
            <a:r>
              <a:rPr lang="nl-BE" err="1"/>
              <a:t>progress</a:t>
            </a:r>
            <a:r>
              <a:rPr lang="nl-BE"/>
              <a:t> – ICT-beleidsplanner</a:t>
            </a:r>
          </a:p>
        </p:txBody>
      </p:sp>
      <p:pic>
        <p:nvPicPr>
          <p:cNvPr id="9" name="Tijdelijke aanduiding voor inhoud 8">
            <a:extLst>
              <a:ext uri="{FF2B5EF4-FFF2-40B4-BE49-F238E27FC236}">
                <a16:creationId xmlns:a16="http://schemas.microsoft.com/office/drawing/2014/main" id="{1D9D03CA-6046-4909-BE2A-8BE174FD01B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732918" y="1429424"/>
            <a:ext cx="5671037" cy="4258575"/>
          </a:xfrm>
          <a:prstGeom prst="rect">
            <a:avLst/>
          </a:prstGeom>
        </p:spPr>
      </p:pic>
      <p:sp>
        <p:nvSpPr>
          <p:cNvPr id="8" name="Tijdelijke aanduiding voor inhoud 7">
            <a:extLst>
              <a:ext uri="{FF2B5EF4-FFF2-40B4-BE49-F238E27FC236}">
                <a16:creationId xmlns:a16="http://schemas.microsoft.com/office/drawing/2014/main" id="{C2DB00A8-E890-47AC-9BFD-D08CFAB6548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633328" y="1429424"/>
            <a:ext cx="4825754" cy="407679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/>
              <a:t>Actie 2.3 – </a:t>
            </a:r>
            <a:r>
              <a:rPr lang="en-US" err="1"/>
              <a:t>doeltreffend</a:t>
            </a:r>
            <a:r>
              <a:rPr lang="en-US"/>
              <a:t> ICT-</a:t>
            </a:r>
            <a:r>
              <a:rPr lang="en-US" err="1"/>
              <a:t>beleid</a:t>
            </a:r>
            <a:endParaRPr lang="en-US"/>
          </a:p>
          <a:p>
            <a:pPr>
              <a:lnSpc>
                <a:spcPct val="150000"/>
              </a:lnSpc>
            </a:pPr>
            <a:r>
              <a:rPr lang="en-US"/>
              <a:t>Checklist</a:t>
            </a:r>
          </a:p>
          <a:p>
            <a:pPr>
              <a:lnSpc>
                <a:spcPct val="150000"/>
              </a:lnSpc>
            </a:pPr>
            <a:r>
              <a:rPr lang="en-US" err="1"/>
              <a:t>Sjablonen</a:t>
            </a:r>
            <a:endParaRPr lang="en-US"/>
          </a:p>
          <a:p>
            <a:pPr>
              <a:lnSpc>
                <a:spcPct val="150000"/>
              </a:lnSpc>
            </a:pPr>
            <a:r>
              <a:rPr lang="en-US" err="1"/>
              <a:t>Thematische</a:t>
            </a:r>
            <a:r>
              <a:rPr lang="en-US"/>
              <a:t> </a:t>
            </a:r>
            <a:r>
              <a:rPr lang="en-US" err="1"/>
              <a:t>wegwijzers</a:t>
            </a:r>
            <a:endParaRPr lang="en-US"/>
          </a:p>
          <a:p>
            <a:pPr>
              <a:lnSpc>
                <a:spcPct val="150000"/>
              </a:lnSpc>
            </a:pPr>
            <a:r>
              <a:rPr lang="en-US" err="1"/>
              <a:t>Activiteitenplanner</a:t>
            </a:r>
            <a:r>
              <a:rPr lang="en-US"/>
              <a:t> (</a:t>
            </a:r>
            <a:r>
              <a:rPr lang="en-US" err="1"/>
              <a:t>doelen</a:t>
            </a:r>
            <a:r>
              <a:rPr lang="en-US"/>
              <a:t> </a:t>
            </a:r>
            <a:r>
              <a:rPr lang="en-US" err="1"/>
              <a:t>en</a:t>
            </a:r>
            <a:r>
              <a:rPr lang="en-US"/>
              <a:t> </a:t>
            </a:r>
            <a:r>
              <a:rPr lang="en-US" err="1"/>
              <a:t>prioriteiten</a:t>
            </a:r>
            <a:r>
              <a:rPr lang="en-US"/>
              <a:t>)</a:t>
            </a:r>
          </a:p>
          <a:p>
            <a:pPr>
              <a:lnSpc>
                <a:spcPct val="150000"/>
              </a:lnSpc>
            </a:pPr>
            <a:r>
              <a:rPr lang="en-US"/>
              <a:t>Budget planner</a:t>
            </a:r>
          </a:p>
        </p:txBody>
      </p:sp>
    </p:spTree>
    <p:extLst>
      <p:ext uri="{BB962C8B-B14F-4D97-AF65-F5344CB8AC3E}">
        <p14:creationId xmlns:p14="http://schemas.microsoft.com/office/powerpoint/2010/main" val="9887373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BCE1E1-F16A-499D-8F25-2DA071FB5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9481" y="153682"/>
            <a:ext cx="10044953" cy="1116000"/>
          </a:xfrm>
        </p:spPr>
        <p:txBody>
          <a:bodyPr/>
          <a:lstStyle/>
          <a:p>
            <a:r>
              <a:rPr lang="nl-NL"/>
              <a:t>Speerpunt 3a: </a:t>
            </a:r>
            <a:r>
              <a:rPr lang="nl-BE"/>
              <a:t>ICT-competente leerkrachten en lerarenopleiders</a:t>
            </a: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B0E1946B-DD6E-466C-92E0-A50E4F56B898}"/>
              </a:ext>
            </a:extLst>
          </p:cNvPr>
          <p:cNvSpPr txBox="1"/>
          <p:nvPr/>
        </p:nvSpPr>
        <p:spPr>
          <a:xfrm>
            <a:off x="576000" y="1413325"/>
            <a:ext cx="11140728" cy="964367"/>
          </a:xfrm>
          <a:custGeom>
            <a:avLst/>
            <a:gdLst>
              <a:gd name="connsiteX0" fmla="*/ 0 w 11140728"/>
              <a:gd name="connsiteY0" fmla="*/ 0 h 964367"/>
              <a:gd name="connsiteX1" fmla="*/ 11140728 w 11140728"/>
              <a:gd name="connsiteY1" fmla="*/ 0 h 964367"/>
              <a:gd name="connsiteX2" fmla="*/ 11140728 w 11140728"/>
              <a:gd name="connsiteY2" fmla="*/ 964367 h 964367"/>
              <a:gd name="connsiteX3" fmla="*/ 0 w 11140728"/>
              <a:gd name="connsiteY3" fmla="*/ 964367 h 964367"/>
              <a:gd name="connsiteX4" fmla="*/ 0 w 11140728"/>
              <a:gd name="connsiteY4" fmla="*/ 0 h 964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40728" h="964367" extrusionOk="0">
                <a:moveTo>
                  <a:pt x="0" y="0"/>
                </a:moveTo>
                <a:cubicBezTo>
                  <a:pt x="4528950" y="46381"/>
                  <a:pt x="9972517" y="3646"/>
                  <a:pt x="11140728" y="0"/>
                </a:cubicBezTo>
                <a:cubicBezTo>
                  <a:pt x="11088844" y="142986"/>
                  <a:pt x="11097991" y="738061"/>
                  <a:pt x="11140728" y="964367"/>
                </a:cubicBezTo>
                <a:cubicBezTo>
                  <a:pt x="6974230" y="862267"/>
                  <a:pt x="2513779" y="987674"/>
                  <a:pt x="0" y="964367"/>
                </a:cubicBezTo>
                <a:cubicBezTo>
                  <a:pt x="-33153" y="765641"/>
                  <a:pt x="-57237" y="178451"/>
                  <a:pt x="0" y="0"/>
                </a:cubicBezTo>
                <a:close/>
              </a:path>
            </a:pathLst>
          </a:custGeom>
          <a:noFill/>
          <a:ln w="28575">
            <a:solidFill>
              <a:srgbClr val="4BCFA5"/>
            </a:solidFill>
            <a:extLst>
              <a:ext uri="{C807C97D-BFC1-408E-A445-0C87EB9F89A2}">
                <ask:lineSketchStyleProps xmlns:ask="http://schemas.microsoft.com/office/drawing/2018/sketchyshapes" sd="214986316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nl-NL" sz="2000"/>
              <a:t>Alle leerkrachten en lerarenopleiders beschikken over de nodige digitale competenties en kunnen zich specialiseren.</a:t>
            </a:r>
            <a:endParaRPr lang="nl-BE" sz="2000" i="1"/>
          </a:p>
        </p:txBody>
      </p:sp>
      <p:pic>
        <p:nvPicPr>
          <p:cNvPr id="6" name="Graphic 5" descr="Business Growth">
            <a:extLst>
              <a:ext uri="{FF2B5EF4-FFF2-40B4-BE49-F238E27FC236}">
                <a16:creationId xmlns:a16="http://schemas.microsoft.com/office/drawing/2014/main" id="{2F0005A1-CA2D-4A9C-ADD2-EA1F4CF570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6000" y="66494"/>
            <a:ext cx="1115999" cy="1115999"/>
          </a:xfrm>
          <a:prstGeom prst="rect">
            <a:avLst/>
          </a:prstGeom>
        </p:spPr>
      </p:pic>
      <p:grpSp>
        <p:nvGrpSpPr>
          <p:cNvPr id="15" name="Groep 18">
            <a:extLst>
              <a:ext uri="{FF2B5EF4-FFF2-40B4-BE49-F238E27FC236}">
                <a16:creationId xmlns:a16="http://schemas.microsoft.com/office/drawing/2014/main" id="{B2A0A325-92A9-48FA-B1C7-B54A1EC4D61D}"/>
              </a:ext>
            </a:extLst>
          </p:cNvPr>
          <p:cNvGrpSpPr/>
          <p:nvPr/>
        </p:nvGrpSpPr>
        <p:grpSpPr>
          <a:xfrm>
            <a:off x="575999" y="2935748"/>
            <a:ext cx="11140727" cy="2739759"/>
            <a:chOff x="1120622" y="960673"/>
            <a:chExt cx="7584050" cy="2124000"/>
          </a:xfrm>
          <a:solidFill>
            <a:srgbClr val="1491BB"/>
          </a:solidFill>
        </p:grpSpPr>
        <p:sp>
          <p:nvSpPr>
            <p:cNvPr id="16" name="Rechthoek 3">
              <a:extLst>
                <a:ext uri="{FF2B5EF4-FFF2-40B4-BE49-F238E27FC236}">
                  <a16:creationId xmlns:a16="http://schemas.microsoft.com/office/drawing/2014/main" id="{82DCF975-D8B7-4803-8368-EF7811A7ECBA}"/>
                </a:ext>
              </a:extLst>
            </p:cNvPr>
            <p:cNvSpPr/>
            <p:nvPr/>
          </p:nvSpPr>
          <p:spPr>
            <a:xfrm>
              <a:off x="2128622" y="960673"/>
              <a:ext cx="6576050" cy="100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1435" tIns="25718" rIns="51435" bIns="25718" rtlCol="0" anchor="ctr"/>
            <a:lstStyle>
              <a:defPPr>
                <a:defRPr lang="nl-BE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nl-BE">
                  <a:solidFill>
                    <a:srgbClr val="543F5E"/>
                  </a:solidFill>
                </a:rPr>
                <a:t>Digitale competentiebevordering van leerkrachten en ICT-coördinatoren via maatgerichte ICT-opleidingen en ICT-bootcamps met het oog op het verbeteren van digitaal didactische vaardigheden en het gebruik van ICT in het onderwijsproces.</a:t>
              </a:r>
              <a:endParaRPr lang="nl-BE">
                <a:solidFill>
                  <a:srgbClr val="543F5E"/>
                </a:solidFill>
                <a:ea typeface="+mn-lt"/>
                <a:cs typeface="+mn-lt"/>
              </a:endParaRPr>
            </a:p>
          </p:txBody>
        </p:sp>
        <p:sp>
          <p:nvSpPr>
            <p:cNvPr id="17" name="Rechthoek 4">
              <a:extLst>
                <a:ext uri="{FF2B5EF4-FFF2-40B4-BE49-F238E27FC236}">
                  <a16:creationId xmlns:a16="http://schemas.microsoft.com/office/drawing/2014/main" id="{BB43BD9D-A686-4569-87BA-DF9422AE407C}"/>
                </a:ext>
              </a:extLst>
            </p:cNvPr>
            <p:cNvSpPr/>
            <p:nvPr/>
          </p:nvSpPr>
          <p:spPr>
            <a:xfrm>
              <a:off x="1120622" y="960673"/>
              <a:ext cx="1008000" cy="1008000"/>
            </a:xfrm>
            <a:prstGeom prst="rect">
              <a:avLst/>
            </a:prstGeom>
            <a:grpFill/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1435" tIns="25718" rIns="51435" bIns="25718" rtlCol="0" anchor="ctr"/>
            <a:lstStyle>
              <a:defPPr>
                <a:defRPr lang="nl-BE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nl-BE">
                  <a:solidFill>
                    <a:schemeClr val="bg1"/>
                  </a:solidFill>
                </a:rPr>
                <a:t>Actie 3.1</a:t>
              </a:r>
            </a:p>
          </p:txBody>
        </p:sp>
        <p:sp>
          <p:nvSpPr>
            <p:cNvPr id="18" name="Rechthoek 5">
              <a:extLst>
                <a:ext uri="{FF2B5EF4-FFF2-40B4-BE49-F238E27FC236}">
                  <a16:creationId xmlns:a16="http://schemas.microsoft.com/office/drawing/2014/main" id="{7E0677E9-FCE1-4387-AEA3-0034874B3766}"/>
                </a:ext>
              </a:extLst>
            </p:cNvPr>
            <p:cNvSpPr/>
            <p:nvPr/>
          </p:nvSpPr>
          <p:spPr>
            <a:xfrm>
              <a:off x="2128622" y="2076673"/>
              <a:ext cx="6576050" cy="100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1435" tIns="25718" rIns="51435" bIns="25718" rtlCol="0" anchor="ctr"/>
            <a:lstStyle>
              <a:defPPr>
                <a:defRPr lang="nl-BE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nl-BE">
                  <a:solidFill>
                    <a:srgbClr val="543F5E"/>
                  </a:solidFill>
                </a:rPr>
                <a:t>Gerichte ondersteuning van lerarenopleiders op het vlak van competenties met het oog op het digitaal competente beginnende onderwijsprofessionals.</a:t>
              </a:r>
            </a:p>
          </p:txBody>
        </p:sp>
        <p:sp>
          <p:nvSpPr>
            <p:cNvPr id="19" name="Rechthoek 6">
              <a:extLst>
                <a:ext uri="{FF2B5EF4-FFF2-40B4-BE49-F238E27FC236}">
                  <a16:creationId xmlns:a16="http://schemas.microsoft.com/office/drawing/2014/main" id="{4F046D7F-27A6-4C7F-8F07-B6F59D08FA44}"/>
                </a:ext>
              </a:extLst>
            </p:cNvPr>
            <p:cNvSpPr/>
            <p:nvPr/>
          </p:nvSpPr>
          <p:spPr>
            <a:xfrm>
              <a:off x="1120622" y="2076673"/>
              <a:ext cx="1008000" cy="1008000"/>
            </a:xfrm>
            <a:prstGeom prst="rect">
              <a:avLst/>
            </a:prstGeom>
            <a:grpFill/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1435" tIns="25718" rIns="51435" bIns="25718" rtlCol="0" anchor="ctr"/>
            <a:lstStyle>
              <a:defPPr>
                <a:defRPr lang="nl-BE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nl-BE">
                  <a:solidFill>
                    <a:schemeClr val="bg1"/>
                  </a:solidFill>
                </a:rPr>
                <a:t>Actie 3.2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796588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4906C1F-5DBA-EB42-B44C-AA6D6C8C7B85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336088" y="6335713"/>
            <a:ext cx="2855912" cy="365125"/>
          </a:xfrm>
        </p:spPr>
        <p:txBody>
          <a:bodyPr/>
          <a:lstStyle/>
          <a:p>
            <a:fld id="{00000000-1234-1234-1234-123412341234}" type="slidenum">
              <a:rPr lang="nl-BE" smtClean="0"/>
              <a:pPr/>
              <a:t>15</a:t>
            </a:fld>
            <a:endParaRPr lang="nl-BE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17F0F92-026C-49D9-972A-314CBF5FE9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492" y="351534"/>
            <a:ext cx="9447016" cy="5282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8131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ep 36">
            <a:extLst>
              <a:ext uri="{FF2B5EF4-FFF2-40B4-BE49-F238E27FC236}">
                <a16:creationId xmlns:a16="http://schemas.microsoft.com/office/drawing/2014/main" id="{3D35FA2C-E535-4664-B08A-AB1EC5DC1584}"/>
              </a:ext>
            </a:extLst>
          </p:cNvPr>
          <p:cNvGrpSpPr/>
          <p:nvPr/>
        </p:nvGrpSpPr>
        <p:grpSpPr>
          <a:xfrm>
            <a:off x="543697" y="215154"/>
            <a:ext cx="11491422" cy="5727724"/>
            <a:chOff x="2011585" y="1211871"/>
            <a:chExt cx="8168829" cy="5164959"/>
          </a:xfrm>
        </p:grpSpPr>
        <p:sp>
          <p:nvSpPr>
            <p:cNvPr id="38" name="Rechthoek: afgeronde diagonale hoeken 37">
              <a:extLst>
                <a:ext uri="{FF2B5EF4-FFF2-40B4-BE49-F238E27FC236}">
                  <a16:creationId xmlns:a16="http://schemas.microsoft.com/office/drawing/2014/main" id="{E73D0D6F-EBDB-4A5E-8A05-76D957613924}"/>
                </a:ext>
              </a:extLst>
            </p:cNvPr>
            <p:cNvSpPr/>
            <p:nvPr/>
          </p:nvSpPr>
          <p:spPr>
            <a:xfrm>
              <a:off x="2011585" y="1211871"/>
              <a:ext cx="8168829" cy="5164959"/>
            </a:xfrm>
            <a:prstGeom prst="round2DiagRect">
              <a:avLst/>
            </a:prstGeom>
            <a:ln w="28575">
              <a:solidFill>
                <a:srgbClr val="1491BB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nl-BE" sz="1400"/>
            </a:p>
          </p:txBody>
        </p:sp>
        <p:sp>
          <p:nvSpPr>
            <p:cNvPr id="39" name="Shape">
              <a:extLst>
                <a:ext uri="{FF2B5EF4-FFF2-40B4-BE49-F238E27FC236}">
                  <a16:creationId xmlns:a16="http://schemas.microsoft.com/office/drawing/2014/main" id="{477C5F69-245E-45BA-8A87-842A15E46117}"/>
                </a:ext>
              </a:extLst>
            </p:cNvPr>
            <p:cNvSpPr/>
            <p:nvPr/>
          </p:nvSpPr>
          <p:spPr>
            <a:xfrm>
              <a:off x="4720360" y="2661249"/>
              <a:ext cx="1622748" cy="997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86" y="17564"/>
                  </a:moveTo>
                  <a:cubicBezTo>
                    <a:pt x="21586" y="7869"/>
                    <a:pt x="16751" y="0"/>
                    <a:pt x="10793" y="0"/>
                  </a:cubicBezTo>
                  <a:lnTo>
                    <a:pt x="10793" y="0"/>
                  </a:lnTo>
                  <a:cubicBezTo>
                    <a:pt x="4835" y="0"/>
                    <a:pt x="0" y="7869"/>
                    <a:pt x="0" y="17564"/>
                  </a:cubicBezTo>
                  <a:lnTo>
                    <a:pt x="0" y="21600"/>
                  </a:lnTo>
                  <a:lnTo>
                    <a:pt x="21600" y="21600"/>
                  </a:lnTo>
                  <a:lnTo>
                    <a:pt x="21600" y="17564"/>
                  </a:lnTo>
                  <a:close/>
                  <a:moveTo>
                    <a:pt x="18178" y="17654"/>
                  </a:moveTo>
                  <a:lnTo>
                    <a:pt x="3422" y="17654"/>
                  </a:lnTo>
                  <a:cubicBezTo>
                    <a:pt x="2522" y="17654"/>
                    <a:pt x="1829" y="16301"/>
                    <a:pt x="1995" y="14858"/>
                  </a:cubicBezTo>
                  <a:cubicBezTo>
                    <a:pt x="2799" y="8139"/>
                    <a:pt x="6429" y="3044"/>
                    <a:pt x="10807" y="3044"/>
                  </a:cubicBezTo>
                  <a:cubicBezTo>
                    <a:pt x="15171" y="3044"/>
                    <a:pt x="18815" y="8117"/>
                    <a:pt x="19619" y="14858"/>
                  </a:cubicBezTo>
                  <a:cubicBezTo>
                    <a:pt x="19771" y="16301"/>
                    <a:pt x="19078" y="17654"/>
                    <a:pt x="18178" y="17654"/>
                  </a:cubicBezTo>
                  <a:close/>
                </a:path>
              </a:pathLst>
            </a:custGeom>
            <a:solidFill>
              <a:srgbClr val="1491BB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300"/>
            </a:p>
          </p:txBody>
        </p:sp>
        <p:sp>
          <p:nvSpPr>
            <p:cNvPr id="40" name="Shape">
              <a:extLst>
                <a:ext uri="{FF2B5EF4-FFF2-40B4-BE49-F238E27FC236}">
                  <a16:creationId xmlns:a16="http://schemas.microsoft.com/office/drawing/2014/main" id="{7786844B-876B-403C-A49E-D0CE2B7CBAA3}"/>
                </a:ext>
              </a:extLst>
            </p:cNvPr>
            <p:cNvSpPr/>
            <p:nvPr/>
          </p:nvSpPr>
          <p:spPr>
            <a:xfrm>
              <a:off x="4720360" y="3719659"/>
              <a:ext cx="1622750" cy="15098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7750"/>
                  </a:moveTo>
                  <a:cubicBezTo>
                    <a:pt x="0" y="19878"/>
                    <a:pt x="1524" y="21600"/>
                    <a:pt x="3408" y="21600"/>
                  </a:cubicBezTo>
                  <a:lnTo>
                    <a:pt x="18192" y="21600"/>
                  </a:lnTo>
                  <a:cubicBezTo>
                    <a:pt x="20076" y="21600"/>
                    <a:pt x="21600" y="19878"/>
                    <a:pt x="21600" y="17750"/>
                  </a:cubicBezTo>
                  <a:lnTo>
                    <a:pt x="21600" y="0"/>
                  </a:lnTo>
                  <a:lnTo>
                    <a:pt x="0" y="0"/>
                  </a:lnTo>
                  <a:lnTo>
                    <a:pt x="0" y="17750"/>
                  </a:lnTo>
                  <a:close/>
                </a:path>
              </a:pathLst>
            </a:custGeom>
            <a:solidFill>
              <a:srgbClr val="1491BB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300"/>
            </a:p>
          </p:txBody>
        </p:sp>
        <p:sp>
          <p:nvSpPr>
            <p:cNvPr id="41" name="Shape">
              <a:extLst>
                <a:ext uri="{FF2B5EF4-FFF2-40B4-BE49-F238E27FC236}">
                  <a16:creationId xmlns:a16="http://schemas.microsoft.com/office/drawing/2014/main" id="{216459C7-5CFB-463D-86D4-3E7A62D849A6}"/>
                </a:ext>
              </a:extLst>
            </p:cNvPr>
            <p:cNvSpPr/>
            <p:nvPr/>
          </p:nvSpPr>
          <p:spPr>
            <a:xfrm>
              <a:off x="6458648" y="3719659"/>
              <a:ext cx="1622750" cy="15098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7750"/>
                  </a:moveTo>
                  <a:cubicBezTo>
                    <a:pt x="0" y="19878"/>
                    <a:pt x="1524" y="21600"/>
                    <a:pt x="3408" y="21600"/>
                  </a:cubicBezTo>
                  <a:lnTo>
                    <a:pt x="18192" y="21600"/>
                  </a:lnTo>
                  <a:cubicBezTo>
                    <a:pt x="20076" y="21600"/>
                    <a:pt x="21600" y="19878"/>
                    <a:pt x="21600" y="17750"/>
                  </a:cubicBezTo>
                  <a:lnTo>
                    <a:pt x="21600" y="0"/>
                  </a:lnTo>
                  <a:lnTo>
                    <a:pt x="0" y="0"/>
                  </a:lnTo>
                  <a:lnTo>
                    <a:pt x="0" y="17750"/>
                  </a:lnTo>
                  <a:close/>
                </a:path>
              </a:pathLst>
            </a:custGeom>
            <a:solidFill>
              <a:srgbClr val="4BCFA5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300"/>
            </a:p>
          </p:txBody>
        </p:sp>
        <p:sp>
          <p:nvSpPr>
            <p:cNvPr id="42" name="Shape">
              <a:extLst>
                <a:ext uri="{FF2B5EF4-FFF2-40B4-BE49-F238E27FC236}">
                  <a16:creationId xmlns:a16="http://schemas.microsoft.com/office/drawing/2014/main" id="{B66E04E7-00A4-49E0-891C-D5F210FE53B7}"/>
                </a:ext>
              </a:extLst>
            </p:cNvPr>
            <p:cNvSpPr/>
            <p:nvPr/>
          </p:nvSpPr>
          <p:spPr>
            <a:xfrm>
              <a:off x="6458648" y="2616314"/>
              <a:ext cx="1622748" cy="997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86" y="17564"/>
                  </a:moveTo>
                  <a:cubicBezTo>
                    <a:pt x="21586" y="7869"/>
                    <a:pt x="16751" y="0"/>
                    <a:pt x="10793" y="0"/>
                  </a:cubicBezTo>
                  <a:lnTo>
                    <a:pt x="10793" y="0"/>
                  </a:lnTo>
                  <a:cubicBezTo>
                    <a:pt x="4835" y="0"/>
                    <a:pt x="0" y="7869"/>
                    <a:pt x="0" y="17564"/>
                  </a:cubicBezTo>
                  <a:lnTo>
                    <a:pt x="0" y="21600"/>
                  </a:lnTo>
                  <a:lnTo>
                    <a:pt x="21600" y="21600"/>
                  </a:lnTo>
                  <a:lnTo>
                    <a:pt x="21600" y="17564"/>
                  </a:lnTo>
                  <a:close/>
                  <a:moveTo>
                    <a:pt x="18164" y="17654"/>
                  </a:moveTo>
                  <a:lnTo>
                    <a:pt x="3408" y="17654"/>
                  </a:lnTo>
                  <a:cubicBezTo>
                    <a:pt x="2508" y="17654"/>
                    <a:pt x="1815" y="16301"/>
                    <a:pt x="1981" y="14858"/>
                  </a:cubicBezTo>
                  <a:cubicBezTo>
                    <a:pt x="2785" y="8139"/>
                    <a:pt x="6415" y="3044"/>
                    <a:pt x="10793" y="3044"/>
                  </a:cubicBezTo>
                  <a:cubicBezTo>
                    <a:pt x="15157" y="3044"/>
                    <a:pt x="18801" y="8117"/>
                    <a:pt x="19605" y="14858"/>
                  </a:cubicBezTo>
                  <a:cubicBezTo>
                    <a:pt x="19771" y="16301"/>
                    <a:pt x="19078" y="17654"/>
                    <a:pt x="18164" y="17654"/>
                  </a:cubicBezTo>
                  <a:close/>
                </a:path>
              </a:pathLst>
            </a:custGeom>
            <a:solidFill>
              <a:srgbClr val="4BCFA5"/>
            </a:solidFill>
            <a:ln w="12700">
              <a:noFill/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300">
                <a:solidFill>
                  <a:srgbClr val="4BCFA5"/>
                </a:solidFill>
              </a:endParaRPr>
            </a:p>
          </p:txBody>
        </p:sp>
        <p:sp>
          <p:nvSpPr>
            <p:cNvPr id="43" name="Shape">
              <a:extLst>
                <a:ext uri="{FF2B5EF4-FFF2-40B4-BE49-F238E27FC236}">
                  <a16:creationId xmlns:a16="http://schemas.microsoft.com/office/drawing/2014/main" id="{60F6CF9F-7A15-4128-8BC9-9C1C0B160E9B}"/>
                </a:ext>
              </a:extLst>
            </p:cNvPr>
            <p:cNvSpPr/>
            <p:nvPr/>
          </p:nvSpPr>
          <p:spPr>
            <a:xfrm>
              <a:off x="8186526" y="2616315"/>
              <a:ext cx="1622750" cy="2613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3" y="0"/>
                  </a:moveTo>
                  <a:lnTo>
                    <a:pt x="10793" y="0"/>
                  </a:lnTo>
                  <a:cubicBezTo>
                    <a:pt x="4835" y="0"/>
                    <a:pt x="0" y="3100"/>
                    <a:pt x="0" y="6919"/>
                  </a:cubicBezTo>
                  <a:lnTo>
                    <a:pt x="0" y="8509"/>
                  </a:lnTo>
                  <a:lnTo>
                    <a:pt x="15836" y="8509"/>
                  </a:lnTo>
                  <a:cubicBezTo>
                    <a:pt x="16016" y="8509"/>
                    <a:pt x="16155" y="8420"/>
                    <a:pt x="16155" y="8304"/>
                  </a:cubicBezTo>
                  <a:lnTo>
                    <a:pt x="16155" y="7896"/>
                  </a:lnTo>
                  <a:cubicBezTo>
                    <a:pt x="16155" y="7771"/>
                    <a:pt x="16377" y="7691"/>
                    <a:pt x="16543" y="7771"/>
                  </a:cubicBezTo>
                  <a:lnTo>
                    <a:pt x="18857" y="8802"/>
                  </a:lnTo>
                  <a:cubicBezTo>
                    <a:pt x="18995" y="8864"/>
                    <a:pt x="18995" y="8997"/>
                    <a:pt x="18857" y="9059"/>
                  </a:cubicBezTo>
                  <a:lnTo>
                    <a:pt x="16543" y="10089"/>
                  </a:lnTo>
                  <a:cubicBezTo>
                    <a:pt x="16377" y="10161"/>
                    <a:pt x="16155" y="10089"/>
                    <a:pt x="16155" y="9965"/>
                  </a:cubicBezTo>
                  <a:lnTo>
                    <a:pt x="16155" y="9557"/>
                  </a:lnTo>
                  <a:cubicBezTo>
                    <a:pt x="16155" y="9441"/>
                    <a:pt x="16016" y="9352"/>
                    <a:pt x="15836" y="9352"/>
                  </a:cubicBezTo>
                  <a:lnTo>
                    <a:pt x="0" y="9352"/>
                  </a:lnTo>
                  <a:lnTo>
                    <a:pt x="0" y="19415"/>
                  </a:lnTo>
                  <a:cubicBezTo>
                    <a:pt x="0" y="20623"/>
                    <a:pt x="1524" y="21600"/>
                    <a:pt x="3408" y="21600"/>
                  </a:cubicBezTo>
                  <a:lnTo>
                    <a:pt x="18192" y="21600"/>
                  </a:lnTo>
                  <a:cubicBezTo>
                    <a:pt x="20076" y="21600"/>
                    <a:pt x="21600" y="20623"/>
                    <a:pt x="21600" y="19415"/>
                  </a:cubicBezTo>
                  <a:lnTo>
                    <a:pt x="21600" y="6928"/>
                  </a:lnTo>
                  <a:cubicBezTo>
                    <a:pt x="21600" y="3100"/>
                    <a:pt x="16765" y="0"/>
                    <a:pt x="10793" y="0"/>
                  </a:cubicBezTo>
                  <a:close/>
                  <a:moveTo>
                    <a:pt x="18178" y="6963"/>
                  </a:moveTo>
                  <a:lnTo>
                    <a:pt x="3422" y="6963"/>
                  </a:lnTo>
                  <a:cubicBezTo>
                    <a:pt x="2522" y="6963"/>
                    <a:pt x="1829" y="6430"/>
                    <a:pt x="1995" y="5862"/>
                  </a:cubicBezTo>
                  <a:cubicBezTo>
                    <a:pt x="2799" y="3215"/>
                    <a:pt x="6429" y="1208"/>
                    <a:pt x="10807" y="1208"/>
                  </a:cubicBezTo>
                  <a:cubicBezTo>
                    <a:pt x="15171" y="1208"/>
                    <a:pt x="18815" y="3206"/>
                    <a:pt x="19619" y="5862"/>
                  </a:cubicBezTo>
                  <a:cubicBezTo>
                    <a:pt x="19771" y="6430"/>
                    <a:pt x="19092" y="6963"/>
                    <a:pt x="18178" y="6963"/>
                  </a:cubicBezTo>
                  <a:close/>
                </a:path>
              </a:pathLst>
            </a:custGeom>
            <a:solidFill>
              <a:srgbClr val="CCFFFE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300"/>
            </a:p>
          </p:txBody>
        </p:sp>
        <p:pic>
          <p:nvPicPr>
            <p:cNvPr id="44" name="Graphic 43" descr="Klaslokaal met effen opvulling">
              <a:extLst>
                <a:ext uri="{FF2B5EF4-FFF2-40B4-BE49-F238E27FC236}">
                  <a16:creationId xmlns:a16="http://schemas.microsoft.com/office/drawing/2014/main" id="{F6EEB8B5-1D0A-401E-8197-1E940A4B9B9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8782946" y="2878347"/>
              <a:ext cx="464580" cy="464580"/>
            </a:xfrm>
            <a:prstGeom prst="rect">
              <a:avLst/>
            </a:prstGeom>
          </p:spPr>
        </p:pic>
        <p:pic>
          <p:nvPicPr>
            <p:cNvPr id="45" name="Graphic 44" descr="Vragen silhouet">
              <a:extLst>
                <a:ext uri="{FF2B5EF4-FFF2-40B4-BE49-F238E27FC236}">
                  <a16:creationId xmlns:a16="http://schemas.microsoft.com/office/drawing/2014/main" id="{A8D0D460-0E48-48DE-AD12-85ED7F12C3D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/>
          </p:blipFill>
          <p:spPr>
            <a:xfrm>
              <a:off x="5225029" y="2906639"/>
              <a:ext cx="526116" cy="526115"/>
            </a:xfrm>
            <a:prstGeom prst="rect">
              <a:avLst/>
            </a:prstGeom>
          </p:spPr>
        </p:pic>
        <p:pic>
          <p:nvPicPr>
            <p:cNvPr id="46" name="Graphic 45" descr="Route tussen twee spelden, met een pad met effen opvulling">
              <a:extLst>
                <a:ext uri="{FF2B5EF4-FFF2-40B4-BE49-F238E27FC236}">
                  <a16:creationId xmlns:a16="http://schemas.microsoft.com/office/drawing/2014/main" id="{36AFEDCE-7FC3-432D-9396-1EB4EAD70A7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/>
            <a:stretch/>
          </p:blipFill>
          <p:spPr>
            <a:xfrm>
              <a:off x="7029529" y="2877042"/>
              <a:ext cx="464580" cy="464580"/>
            </a:xfrm>
            <a:prstGeom prst="rect">
              <a:avLst/>
            </a:prstGeom>
          </p:spPr>
        </p:pic>
        <p:grpSp>
          <p:nvGrpSpPr>
            <p:cNvPr id="47" name="Group 32">
              <a:extLst>
                <a:ext uri="{FF2B5EF4-FFF2-40B4-BE49-F238E27FC236}">
                  <a16:creationId xmlns:a16="http://schemas.microsoft.com/office/drawing/2014/main" id="{07EBC895-3232-4A4F-B69F-75F4F518B385}"/>
                </a:ext>
              </a:extLst>
            </p:cNvPr>
            <p:cNvGrpSpPr/>
            <p:nvPr/>
          </p:nvGrpSpPr>
          <p:grpSpPr>
            <a:xfrm>
              <a:off x="6549130" y="3687046"/>
              <a:ext cx="1447002" cy="1536164"/>
              <a:chOff x="316098" y="2544875"/>
              <a:chExt cx="2970462" cy="2048214"/>
            </a:xfrm>
          </p:grpSpPr>
          <p:sp>
            <p:nvSpPr>
              <p:cNvPr id="66" name="TextBox 33">
                <a:extLst>
                  <a:ext uri="{FF2B5EF4-FFF2-40B4-BE49-F238E27FC236}">
                    <a16:creationId xmlns:a16="http://schemas.microsoft.com/office/drawing/2014/main" id="{CD0519E8-5C99-4481-9E42-79C812938D82}"/>
                  </a:ext>
                </a:extLst>
              </p:cNvPr>
              <p:cNvSpPr txBox="1"/>
              <p:nvPr/>
            </p:nvSpPr>
            <p:spPr>
              <a:xfrm>
                <a:off x="316098" y="2544875"/>
                <a:ext cx="2926079" cy="492443"/>
              </a:xfrm>
              <a:prstGeom prst="rect">
                <a:avLst/>
              </a:prstGeom>
              <a:noFill/>
            </p:spPr>
            <p:txBody>
              <a:bodyPr wrap="square" lIns="0" rIns="0" rtlCol="0" anchor="b">
                <a:spAutoFit/>
              </a:bodyPr>
              <a:lstStyle/>
              <a:p>
                <a:r>
                  <a:rPr lang="en-US" noProof="1">
                    <a:solidFill>
                      <a:schemeClr val="bg1"/>
                    </a:solidFill>
                    <a:latin typeface="FlandersArtSerif-Medium" panose="00000600000000000000" pitchFamily="2" charset="0"/>
                  </a:rPr>
                  <a:t>Suggesties</a:t>
                </a:r>
              </a:p>
            </p:txBody>
          </p:sp>
          <p:sp>
            <p:nvSpPr>
              <p:cNvPr id="67" name="TextBox 34">
                <a:extLst>
                  <a:ext uri="{FF2B5EF4-FFF2-40B4-BE49-F238E27FC236}">
                    <a16:creationId xmlns:a16="http://schemas.microsoft.com/office/drawing/2014/main" id="{3BD8865C-25B7-4F80-A526-CA7D9EB57C64}"/>
                  </a:ext>
                </a:extLst>
              </p:cNvPr>
              <p:cNvSpPr txBox="1"/>
              <p:nvPr/>
            </p:nvSpPr>
            <p:spPr>
              <a:xfrm>
                <a:off x="360479" y="3057280"/>
                <a:ext cx="2926081" cy="1535809"/>
              </a:xfrm>
              <a:prstGeom prst="rect">
                <a:avLst/>
              </a:prstGeom>
              <a:noFill/>
            </p:spPr>
            <p:txBody>
              <a:bodyPr wrap="square" lIns="0" rIns="0" rtlCol="0" anchor="t">
                <a:spAutoFit/>
              </a:bodyPr>
              <a:lstStyle/>
              <a:p>
                <a:r>
                  <a:rPr lang="en-US" sz="1300" noProof="1">
                    <a:solidFill>
                      <a:schemeClr val="bg1"/>
                    </a:solidFill>
                    <a:latin typeface="FlandersArtSans-Light" panose="00000400000000000000" pitchFamily="2" charset="0"/>
                  </a:rPr>
                  <a:t>Na het invullen van de vragenlijst krijgt de leerkracht/school opleidingssuggesties op maat in de vorm van een leerroute.</a:t>
                </a:r>
              </a:p>
            </p:txBody>
          </p:sp>
        </p:grpSp>
        <p:grpSp>
          <p:nvGrpSpPr>
            <p:cNvPr id="48" name="Group 35">
              <a:extLst>
                <a:ext uri="{FF2B5EF4-FFF2-40B4-BE49-F238E27FC236}">
                  <a16:creationId xmlns:a16="http://schemas.microsoft.com/office/drawing/2014/main" id="{32EF0C55-96CB-47BF-A2DB-5283D098B800}"/>
                </a:ext>
              </a:extLst>
            </p:cNvPr>
            <p:cNvGrpSpPr/>
            <p:nvPr/>
          </p:nvGrpSpPr>
          <p:grpSpPr>
            <a:xfrm>
              <a:off x="8278113" y="3794351"/>
              <a:ext cx="1432481" cy="1353003"/>
              <a:chOff x="318362" y="2672460"/>
              <a:chExt cx="2940654" cy="1804004"/>
            </a:xfrm>
          </p:grpSpPr>
          <p:sp>
            <p:nvSpPr>
              <p:cNvPr id="64" name="TextBox 36">
                <a:extLst>
                  <a:ext uri="{FF2B5EF4-FFF2-40B4-BE49-F238E27FC236}">
                    <a16:creationId xmlns:a16="http://schemas.microsoft.com/office/drawing/2014/main" id="{AE841528-5551-4B9E-8639-01C6F5DA5AB9}"/>
                  </a:ext>
                </a:extLst>
              </p:cNvPr>
              <p:cNvSpPr txBox="1"/>
              <p:nvPr/>
            </p:nvSpPr>
            <p:spPr>
              <a:xfrm>
                <a:off x="318362" y="2672460"/>
                <a:ext cx="2926081" cy="369332"/>
              </a:xfrm>
              <a:prstGeom prst="rect">
                <a:avLst/>
              </a:prstGeom>
              <a:noFill/>
            </p:spPr>
            <p:txBody>
              <a:bodyPr wrap="square" lIns="0" rIns="0" rtlCol="0" anchor="b">
                <a:spAutoFit/>
              </a:bodyPr>
              <a:lstStyle/>
              <a:p>
                <a:r>
                  <a:rPr lang="en-US" sz="1200" noProof="1">
                    <a:latin typeface="FlandersArtSerif-Medium" panose="00000600000000000000" pitchFamily="2" charset="0"/>
                  </a:rPr>
                  <a:t>Vormingsdatabank</a:t>
                </a:r>
              </a:p>
            </p:txBody>
          </p:sp>
          <p:sp>
            <p:nvSpPr>
              <p:cNvPr id="65" name="TextBox 37">
                <a:extLst>
                  <a:ext uri="{FF2B5EF4-FFF2-40B4-BE49-F238E27FC236}">
                    <a16:creationId xmlns:a16="http://schemas.microsoft.com/office/drawing/2014/main" id="{81635772-B8C4-4DD2-A484-5569B9F4514E}"/>
                  </a:ext>
                </a:extLst>
              </p:cNvPr>
              <p:cNvSpPr txBox="1"/>
              <p:nvPr/>
            </p:nvSpPr>
            <p:spPr>
              <a:xfrm>
                <a:off x="332936" y="3086922"/>
                <a:ext cx="2926080" cy="1389542"/>
              </a:xfrm>
              <a:prstGeom prst="rect">
                <a:avLst/>
              </a:prstGeom>
              <a:noFill/>
            </p:spPr>
            <p:txBody>
              <a:bodyPr wrap="square" lIns="0" rIns="0" rtlCol="0" anchor="t">
                <a:spAutoFit/>
              </a:bodyPr>
              <a:lstStyle/>
              <a:p>
                <a:r>
                  <a:rPr lang="en-US" sz="1400" noProof="1">
                    <a:latin typeface="FlandersArtSans-Light" panose="00000400000000000000" pitchFamily="2" charset="0"/>
                  </a:rPr>
                  <a:t>Op basis van het advies kan men in de vormingsdatabank een passend aanbod aan ICT-opleidingen vinden.</a:t>
                </a:r>
              </a:p>
            </p:txBody>
          </p:sp>
        </p:grpSp>
        <p:sp>
          <p:nvSpPr>
            <p:cNvPr id="49" name="TextBox 30">
              <a:extLst>
                <a:ext uri="{FF2B5EF4-FFF2-40B4-BE49-F238E27FC236}">
                  <a16:creationId xmlns:a16="http://schemas.microsoft.com/office/drawing/2014/main" id="{236B4C93-D86C-4DAF-899A-131AE74FF6CF}"/>
                </a:ext>
              </a:extLst>
            </p:cNvPr>
            <p:cNvSpPr txBox="1"/>
            <p:nvPr/>
          </p:nvSpPr>
          <p:spPr>
            <a:xfrm>
              <a:off x="2191002" y="4669218"/>
              <a:ext cx="1425382" cy="32910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noProof="1">
                  <a:solidFill>
                    <a:srgbClr val="1491BB"/>
                  </a:solidFill>
                  <a:latin typeface="FlandersArtSerif-Medium" panose="00000600000000000000" pitchFamily="2" charset="0"/>
                </a:rPr>
                <a:t>DigCompEdu</a:t>
              </a:r>
            </a:p>
          </p:txBody>
        </p:sp>
        <p:sp>
          <p:nvSpPr>
            <p:cNvPr id="50" name="TextBox 31">
              <a:extLst>
                <a:ext uri="{FF2B5EF4-FFF2-40B4-BE49-F238E27FC236}">
                  <a16:creationId xmlns:a16="http://schemas.microsoft.com/office/drawing/2014/main" id="{4ED2DCE9-8108-479F-B214-2167615C6F49}"/>
                </a:ext>
              </a:extLst>
            </p:cNvPr>
            <p:cNvSpPr txBox="1"/>
            <p:nvPr/>
          </p:nvSpPr>
          <p:spPr>
            <a:xfrm>
              <a:off x="2191002" y="4936180"/>
              <a:ext cx="2015612" cy="521078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600" noProof="1">
                  <a:latin typeface="FlandersArtSans-Light" panose="00000400000000000000" pitchFamily="2" charset="0"/>
                </a:rPr>
                <a:t>Het Europees referentiekader is de basis van dit totaalconcept.</a:t>
              </a:r>
            </a:p>
          </p:txBody>
        </p:sp>
        <p:sp>
          <p:nvSpPr>
            <p:cNvPr id="53" name="Rechteraccolade 52">
              <a:extLst>
                <a:ext uri="{FF2B5EF4-FFF2-40B4-BE49-F238E27FC236}">
                  <a16:creationId xmlns:a16="http://schemas.microsoft.com/office/drawing/2014/main" id="{CA5F2189-B371-41C3-9FDA-D92496DCACD5}"/>
                </a:ext>
              </a:extLst>
            </p:cNvPr>
            <p:cNvSpPr/>
            <p:nvPr/>
          </p:nvSpPr>
          <p:spPr>
            <a:xfrm rot="5400000">
              <a:off x="6891654" y="2680748"/>
              <a:ext cx="743925" cy="5296763"/>
            </a:xfrm>
            <a:prstGeom prst="rightBrace">
              <a:avLst>
                <a:gd name="adj1" fmla="val 45029"/>
                <a:gd name="adj2" fmla="val 50392"/>
              </a:avLst>
            </a:prstGeom>
            <a:ln w="28575">
              <a:solidFill>
                <a:srgbClr val="1491B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nl-BE" sz="1400"/>
            </a:p>
          </p:txBody>
        </p:sp>
        <p:pic>
          <p:nvPicPr>
            <p:cNvPr id="55" name="Graphic 54" descr="Wegwijzer met effen opvulling">
              <a:extLst>
                <a:ext uri="{FF2B5EF4-FFF2-40B4-BE49-F238E27FC236}">
                  <a16:creationId xmlns:a16="http://schemas.microsoft.com/office/drawing/2014/main" id="{8D4639AE-17E1-4B32-A3FC-8AA952C1DD9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rcRect/>
            <a:stretch/>
          </p:blipFill>
          <p:spPr>
            <a:xfrm>
              <a:off x="5942910" y="1471579"/>
              <a:ext cx="2653127" cy="1212872"/>
            </a:xfrm>
            <a:prstGeom prst="rect">
              <a:avLst/>
            </a:prstGeom>
          </p:spPr>
        </p:pic>
        <p:sp>
          <p:nvSpPr>
            <p:cNvPr id="56" name="Rechthoek 55">
              <a:extLst>
                <a:ext uri="{FF2B5EF4-FFF2-40B4-BE49-F238E27FC236}">
                  <a16:creationId xmlns:a16="http://schemas.microsoft.com/office/drawing/2014/main" id="{47CB663B-D509-45F5-92DE-54EFE1AE1FF5}"/>
                </a:ext>
              </a:extLst>
            </p:cNvPr>
            <p:cNvSpPr/>
            <p:nvPr/>
          </p:nvSpPr>
          <p:spPr>
            <a:xfrm>
              <a:off x="6529411" y="1724268"/>
              <a:ext cx="732408" cy="19351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sz="1600" b="1">
                  <a:solidFill>
                    <a:schemeClr val="bg1"/>
                  </a:solidFill>
                  <a:latin typeface="FlandersArtSerif-Light" panose="00000400000000000000" pitchFamily="2" charset="0"/>
                </a:rPr>
                <a:t>School</a:t>
              </a:r>
            </a:p>
          </p:txBody>
        </p:sp>
        <p:sp>
          <p:nvSpPr>
            <p:cNvPr id="57" name="Rechthoek 56">
              <a:extLst>
                <a:ext uri="{FF2B5EF4-FFF2-40B4-BE49-F238E27FC236}">
                  <a16:creationId xmlns:a16="http://schemas.microsoft.com/office/drawing/2014/main" id="{A81BCEE2-6BA8-4660-B53D-B5E59D28CE08}"/>
                </a:ext>
              </a:extLst>
            </p:cNvPr>
            <p:cNvSpPr/>
            <p:nvPr/>
          </p:nvSpPr>
          <p:spPr>
            <a:xfrm>
              <a:off x="7191057" y="2034235"/>
              <a:ext cx="995469" cy="20299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sz="1600" b="1">
                  <a:solidFill>
                    <a:schemeClr val="bg1"/>
                  </a:solidFill>
                  <a:latin typeface="FlandersArtSerif-Light" panose="00000400000000000000" pitchFamily="2" charset="0"/>
                </a:rPr>
                <a:t>Leerkracht</a:t>
              </a:r>
            </a:p>
          </p:txBody>
        </p:sp>
        <p:grpSp>
          <p:nvGrpSpPr>
            <p:cNvPr id="61" name="Group 29">
              <a:extLst>
                <a:ext uri="{FF2B5EF4-FFF2-40B4-BE49-F238E27FC236}">
                  <a16:creationId xmlns:a16="http://schemas.microsoft.com/office/drawing/2014/main" id="{17241779-D6A0-48DB-AEED-3B72A4EE97C1}"/>
                </a:ext>
              </a:extLst>
            </p:cNvPr>
            <p:cNvGrpSpPr/>
            <p:nvPr/>
          </p:nvGrpSpPr>
          <p:grpSpPr>
            <a:xfrm>
              <a:off x="4775397" y="3453292"/>
              <a:ext cx="1469029" cy="1694061"/>
              <a:chOff x="243335" y="2217715"/>
              <a:chExt cx="3015680" cy="2258749"/>
            </a:xfrm>
          </p:grpSpPr>
          <p:sp>
            <p:nvSpPr>
              <p:cNvPr id="62" name="TextBox 30">
                <a:extLst>
                  <a:ext uri="{FF2B5EF4-FFF2-40B4-BE49-F238E27FC236}">
                    <a16:creationId xmlns:a16="http://schemas.microsoft.com/office/drawing/2014/main" id="{61A59687-114B-4EB3-AC8B-55A773FC1999}"/>
                  </a:ext>
                </a:extLst>
              </p:cNvPr>
              <p:cNvSpPr txBox="1"/>
              <p:nvPr/>
            </p:nvSpPr>
            <p:spPr>
              <a:xfrm>
                <a:off x="243335" y="2217715"/>
                <a:ext cx="2926080" cy="861775"/>
              </a:xfrm>
              <a:prstGeom prst="rect">
                <a:avLst/>
              </a:prstGeom>
              <a:noFill/>
            </p:spPr>
            <p:txBody>
              <a:bodyPr wrap="square" lIns="0" rIns="0" rtlCol="0" anchor="b">
                <a:spAutoFit/>
              </a:bodyPr>
              <a:lstStyle/>
              <a:p>
                <a:pPr algn="ctr"/>
                <a:r>
                  <a:rPr lang="en-US" noProof="1">
                    <a:solidFill>
                      <a:schemeClr val="bg1"/>
                    </a:solidFill>
                    <a:latin typeface="FlandersArtSerif-Medium" panose="00000600000000000000" pitchFamily="2" charset="0"/>
                  </a:rPr>
                  <a:t>Vragenlijst	</a:t>
                </a:r>
              </a:p>
            </p:txBody>
          </p:sp>
          <p:sp>
            <p:nvSpPr>
              <p:cNvPr id="63" name="TextBox 31">
                <a:extLst>
                  <a:ext uri="{FF2B5EF4-FFF2-40B4-BE49-F238E27FC236}">
                    <a16:creationId xmlns:a16="http://schemas.microsoft.com/office/drawing/2014/main" id="{6C062933-2D0F-465C-BC2C-AC3380B6BC9F}"/>
                  </a:ext>
                </a:extLst>
              </p:cNvPr>
              <p:cNvSpPr txBox="1"/>
              <p:nvPr/>
            </p:nvSpPr>
            <p:spPr>
              <a:xfrm>
                <a:off x="332937" y="3086921"/>
                <a:ext cx="2926078" cy="1389543"/>
              </a:xfrm>
              <a:prstGeom prst="rect">
                <a:avLst/>
              </a:prstGeom>
              <a:noFill/>
            </p:spPr>
            <p:txBody>
              <a:bodyPr wrap="square" lIns="0" rIns="0" rtlCol="0" anchor="t">
                <a:spAutoFit/>
              </a:bodyPr>
              <a:lstStyle/>
              <a:p>
                <a:r>
                  <a:rPr lang="en-US" sz="1400" noProof="1">
                    <a:solidFill>
                      <a:schemeClr val="bg1"/>
                    </a:solidFill>
                    <a:latin typeface="FlandersArtSans-Light" panose="00000400000000000000" pitchFamily="2" charset="0"/>
                  </a:rPr>
                  <a:t>Via een digitale vragenlijst (zelfreflectie) wordt het toepassingsniveau van elke competentie bevraagt.</a:t>
                </a:r>
              </a:p>
            </p:txBody>
          </p:sp>
        </p:grpSp>
      </p:grpSp>
      <p:pic>
        <p:nvPicPr>
          <p:cNvPr id="2050" name="Picture 2" descr="Digisprong: van achterstand naar voorsprong op ICT-vlak - ICT op KlasCement">
            <a:extLst>
              <a:ext uri="{FF2B5EF4-FFF2-40B4-BE49-F238E27FC236}">
                <a16:creationId xmlns:a16="http://schemas.microsoft.com/office/drawing/2014/main" id="{48B09BD3-A4E3-40D4-8ED1-66D44ACBD3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521"/>
          <a:stretch/>
        </p:blipFill>
        <p:spPr bwMode="auto">
          <a:xfrm>
            <a:off x="7355964" y="5276437"/>
            <a:ext cx="1270369" cy="556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KlasCement Leermiddelennetwerk">
            <a:extLst>
              <a:ext uri="{FF2B5EF4-FFF2-40B4-BE49-F238E27FC236}">
                <a16:creationId xmlns:a16="http://schemas.microsoft.com/office/drawing/2014/main" id="{8A92AB2A-99F3-4AA7-A0DC-6971756E8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3500" y="1424366"/>
            <a:ext cx="1113068" cy="111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igCompEdu: Wat en waarom? - Artikel - KlasCement">
            <a:extLst>
              <a:ext uri="{FF2B5EF4-FFF2-40B4-BE49-F238E27FC236}">
                <a16:creationId xmlns:a16="http://schemas.microsoft.com/office/drawing/2014/main" id="{4B534D00-ABEB-4E7B-BC23-4AAAAAE963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63" y="2319359"/>
            <a:ext cx="3477610" cy="1795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A18DA3CC-2688-4022-96E3-F2BF32572B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41"/>
          <a:stretch/>
        </p:blipFill>
        <p:spPr bwMode="auto">
          <a:xfrm>
            <a:off x="670382" y="4960324"/>
            <a:ext cx="1185924" cy="87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ANDLEIDING LEERKRACHTEN">
            <a:hlinkClick r:id="rId15"/>
            <a:extLst>
              <a:ext uri="{FF2B5EF4-FFF2-40B4-BE49-F238E27FC236}">
                <a16:creationId xmlns:a16="http://schemas.microsoft.com/office/drawing/2014/main" id="{EE0E5A7B-C88D-4AFC-B683-BDB03E3450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676" y="600726"/>
            <a:ext cx="4200525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9983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20"/>
          <p:cNvSpPr txBox="1">
            <a:spLocks noGrp="1"/>
          </p:cNvSpPr>
          <p:nvPr>
            <p:ph type="sldNum" sz="quarter" idx="4294967295"/>
          </p:nvPr>
        </p:nvSpPr>
        <p:spPr>
          <a:xfrm>
            <a:off x="9336088" y="6335713"/>
            <a:ext cx="2855912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17</a:t>
            </a:fld>
            <a:endParaRPr/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0CFA79A6-6305-4D35-8D36-F51EBEDADF1C}"/>
              </a:ext>
            </a:extLst>
          </p:cNvPr>
          <p:cNvSpPr txBox="1"/>
          <p:nvPr/>
        </p:nvSpPr>
        <p:spPr>
          <a:xfrm>
            <a:off x="2708857" y="850006"/>
            <a:ext cx="7832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nl-BE"/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388B93C4-558C-460C-B6F8-660269552BE5}"/>
              </a:ext>
            </a:extLst>
          </p:cNvPr>
          <p:cNvSpPr txBox="1"/>
          <p:nvPr/>
        </p:nvSpPr>
        <p:spPr>
          <a:xfrm>
            <a:off x="616226" y="283475"/>
            <a:ext cx="10883347" cy="59811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ts val="3800"/>
              </a:lnSpc>
              <a:spcBef>
                <a:spcPct val="0"/>
              </a:spcBef>
            </a:pPr>
            <a:r>
              <a:rPr lang="nl-BE" sz="3700" b="1" dirty="0">
                <a:latin typeface="Calibri"/>
                <a:ea typeface="+mj-ea"/>
                <a:cs typeface="Calibri"/>
              </a:rPr>
              <a:t>ICT-bootcamps</a:t>
            </a:r>
          </a:p>
          <a:p>
            <a:endParaRPr lang="nl-BE" sz="4000" dirty="0"/>
          </a:p>
          <a:p>
            <a:pPr marL="287655" indent="-287655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NL" sz="2000" dirty="0">
                <a:solidFill>
                  <a:srgbClr val="373636"/>
                </a:solidFill>
                <a:latin typeface="Calibri"/>
                <a:cs typeface="Calibri"/>
              </a:rPr>
              <a:t>Gratis voor scholen</a:t>
            </a:r>
          </a:p>
          <a:p>
            <a:pPr marL="287655" indent="-287655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NL" sz="2000" dirty="0">
                <a:solidFill>
                  <a:srgbClr val="373636"/>
                </a:solidFill>
                <a:latin typeface="Calibri"/>
                <a:cs typeface="Calibri"/>
              </a:rPr>
              <a:t>Start in de scholen voorjaar 2023</a:t>
            </a:r>
          </a:p>
          <a:p>
            <a:pPr marL="287655" indent="-287655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NL" sz="2000" dirty="0">
                <a:solidFill>
                  <a:srgbClr val="373636"/>
                </a:solidFill>
                <a:latin typeface="Calibri"/>
                <a:cs typeface="Calibri"/>
              </a:rPr>
              <a:t>Perceel 1: professionalisering van schoolteams om digitale transitie in het basisonderwijs te bevorderen</a:t>
            </a:r>
          </a:p>
          <a:p>
            <a:pPr marL="287655" indent="-287655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NL" sz="2000" dirty="0">
                <a:solidFill>
                  <a:srgbClr val="373636"/>
                </a:solidFill>
                <a:latin typeface="Calibri"/>
                <a:cs typeface="Calibri"/>
              </a:rPr>
              <a:t>Perceel 2: professionalisering van ICT-coördinatoren (alle onderwijsniveaus)</a:t>
            </a:r>
          </a:p>
          <a:p>
            <a:pPr marL="287655" indent="-287655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endParaRPr lang="nl-NL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>
              <a:lnSpc>
                <a:spcPct val="130000"/>
              </a:lnSpc>
              <a:spcBef>
                <a:spcPts val="300"/>
              </a:spcBef>
              <a:buSzPct val="90000"/>
              <a:defRPr/>
            </a:pPr>
            <a:r>
              <a:rPr lang="nl-NL" sz="1900" dirty="0">
                <a:solidFill>
                  <a:srgbClr val="373636"/>
                </a:solidFill>
                <a:latin typeface="Calibri"/>
                <a:cs typeface="Calibri"/>
              </a:rPr>
              <a:t>Inschrijven voor infosessies nu mogelijk via </a:t>
            </a:r>
            <a:r>
              <a:rPr lang="nl-NL" sz="1900" dirty="0">
                <a:solidFill>
                  <a:srgbClr val="373636"/>
                </a:solidFill>
                <a:latin typeface="Calibri"/>
                <a:cs typeface="Calibri"/>
                <a:hlinkClick r:id="rId4"/>
              </a:rPr>
              <a:t>deze link</a:t>
            </a:r>
            <a:endParaRPr lang="nl-NL" sz="19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nl-BE" sz="2400" dirty="0"/>
          </a:p>
          <a:p>
            <a:endParaRPr lang="nl-BE" dirty="0"/>
          </a:p>
          <a:p>
            <a:pPr marL="285750" indent="-285750">
              <a:buFontTx/>
              <a:buChar char="-"/>
            </a:pPr>
            <a:endParaRPr lang="nl-BE" dirty="0">
              <a:hlinkClick r:id="" action="ppaction://noaction"/>
            </a:endParaRPr>
          </a:p>
          <a:p>
            <a:endParaRPr lang="nl-BE" dirty="0">
              <a:hlinkClick r:id="" action="ppaction://noaction"/>
            </a:endParaRPr>
          </a:p>
          <a:p>
            <a:endParaRPr lang="nl-BE" dirty="0">
              <a:hlinkClick r:id="" action="ppaction://noaction"/>
            </a:endParaRPr>
          </a:p>
          <a:p>
            <a:endParaRPr lang="nl-BE" dirty="0"/>
          </a:p>
        </p:txBody>
      </p:sp>
      <p:pic>
        <p:nvPicPr>
          <p:cNvPr id="5" name="Graphic 4" descr="Klaslokaal silhouet">
            <a:extLst>
              <a:ext uri="{FF2B5EF4-FFF2-40B4-BE49-F238E27FC236}">
                <a16:creationId xmlns:a16="http://schemas.microsoft.com/office/drawing/2014/main" id="{C88309B0-1420-4FAC-B82E-57E4E21FBF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9571383" y="209489"/>
            <a:ext cx="2017843" cy="201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5547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20"/>
          <p:cNvSpPr txBox="1">
            <a:spLocks noGrp="1"/>
          </p:cNvSpPr>
          <p:nvPr>
            <p:ph type="sldNum" sz="quarter" idx="4294967295"/>
          </p:nvPr>
        </p:nvSpPr>
        <p:spPr>
          <a:xfrm>
            <a:off x="9336088" y="6335713"/>
            <a:ext cx="2855912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18</a:t>
            </a:fld>
            <a:endParaRPr/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0CFA79A6-6305-4D35-8D36-F51EBEDADF1C}"/>
              </a:ext>
            </a:extLst>
          </p:cNvPr>
          <p:cNvSpPr txBox="1"/>
          <p:nvPr/>
        </p:nvSpPr>
        <p:spPr>
          <a:xfrm>
            <a:off x="2708857" y="850006"/>
            <a:ext cx="7832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nl-BE"/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388B93C4-558C-460C-B6F8-660269552BE5}"/>
              </a:ext>
            </a:extLst>
          </p:cNvPr>
          <p:cNvSpPr txBox="1"/>
          <p:nvPr/>
        </p:nvSpPr>
        <p:spPr>
          <a:xfrm>
            <a:off x="705873" y="205034"/>
            <a:ext cx="10883347" cy="738920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ts val="3800"/>
              </a:lnSpc>
              <a:spcBef>
                <a:spcPct val="0"/>
              </a:spcBef>
            </a:pPr>
            <a:endParaRPr lang="nl-BE" sz="3700" b="1">
              <a:latin typeface="Calibri"/>
              <a:ea typeface="+mj-ea"/>
              <a:cs typeface="Calibri"/>
            </a:endParaRPr>
          </a:p>
          <a:p>
            <a:pPr marL="287655" indent="-287655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endParaRPr lang="nl-BE" sz="2000">
              <a:solidFill>
                <a:srgbClr val="373636"/>
              </a:solidFill>
              <a:latin typeface="Calibri"/>
              <a:cs typeface="Calibri"/>
            </a:endParaRPr>
          </a:p>
          <a:p>
            <a:pPr marL="287655" indent="-287655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>
                <a:solidFill>
                  <a:srgbClr val="373636"/>
                </a:solidFill>
                <a:latin typeface="Calibri"/>
                <a:cs typeface="Calibri"/>
              </a:rPr>
              <a:t>120 euro per voltijds ambt</a:t>
            </a:r>
            <a:endParaRPr lang="nl-BE"/>
          </a:p>
          <a:p>
            <a:pPr marL="287655" indent="-287655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>
                <a:solidFill>
                  <a:srgbClr val="373636"/>
                </a:solidFill>
                <a:latin typeface="Calibri"/>
                <a:cs typeface="Calibri"/>
              </a:rPr>
              <a:t>Verhogen ICT-competenties</a:t>
            </a:r>
          </a:p>
          <a:p>
            <a:pPr marL="287655" indent="-287655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>
                <a:solidFill>
                  <a:srgbClr val="373636"/>
                </a:solidFill>
                <a:latin typeface="Calibri"/>
                <a:cs typeface="Calibri"/>
              </a:rPr>
              <a:t>Eenmalig</a:t>
            </a:r>
          </a:p>
          <a:p>
            <a:pPr marL="744855" lvl="2" indent="-287655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>
                <a:solidFill>
                  <a:srgbClr val="373636"/>
                </a:solidFill>
                <a:latin typeface="Calibri"/>
                <a:cs typeface="Calibri"/>
              </a:rPr>
              <a:t>60% voor 31 augustus 2022</a:t>
            </a:r>
          </a:p>
          <a:p>
            <a:pPr marL="744855" lvl="2" indent="-287655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>
                <a:solidFill>
                  <a:srgbClr val="373636"/>
                </a:solidFill>
                <a:latin typeface="Calibri"/>
                <a:cs typeface="Calibri"/>
              </a:rPr>
              <a:t>40% voor 31 december 2022</a:t>
            </a:r>
          </a:p>
          <a:p>
            <a:pPr marL="287655" indent="-287655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>
                <a:solidFill>
                  <a:srgbClr val="373636"/>
                </a:solidFill>
                <a:latin typeface="Calibri"/>
                <a:cs typeface="Calibri"/>
              </a:rPr>
              <a:t>Vanaf 1 juni 2022 tot en met 31 juli 2026</a:t>
            </a:r>
          </a:p>
          <a:p>
            <a:pPr marL="287655" indent="-287655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>
                <a:solidFill>
                  <a:srgbClr val="373636"/>
                </a:solidFill>
                <a:latin typeface="Calibri"/>
                <a:cs typeface="Calibri"/>
              </a:rPr>
              <a:t>Voor</a:t>
            </a:r>
          </a:p>
          <a:p>
            <a:pPr marL="744855" lvl="1" indent="-287655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NL" sz="2000">
                <a:solidFill>
                  <a:srgbClr val="373636"/>
                </a:solidFill>
                <a:latin typeface="Calibri"/>
                <a:cs typeface="Calibri"/>
              </a:rPr>
              <a:t>Scholen uit leerplichtonderwijs</a:t>
            </a:r>
          </a:p>
          <a:p>
            <a:pPr marL="744855" lvl="1" indent="-287655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NL" sz="2000">
                <a:solidFill>
                  <a:srgbClr val="373636"/>
                </a:solidFill>
                <a:latin typeface="Calibri"/>
                <a:cs typeface="Calibri"/>
              </a:rPr>
              <a:t>Centra voor Basiseducatie en Centra voor Volwassenonderwijs </a:t>
            </a:r>
          </a:p>
          <a:p>
            <a:pPr marL="744855" lvl="1" indent="-287655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NL" sz="2000">
                <a:solidFill>
                  <a:srgbClr val="373636"/>
                </a:solidFill>
                <a:latin typeface="Calibri"/>
                <a:cs typeface="Calibri"/>
              </a:rPr>
              <a:t>Academies voor deeltijds kunstonderwijs</a:t>
            </a:r>
          </a:p>
          <a:p>
            <a:pPr marL="744855" lvl="1" indent="-287655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endParaRPr lang="nl-BE" sz="2000">
              <a:solidFill>
                <a:srgbClr val="373636"/>
              </a:solidFill>
              <a:latin typeface="Calibri"/>
              <a:cs typeface="Calibri"/>
            </a:endParaRPr>
          </a:p>
          <a:p>
            <a:pPr marL="287655" indent="-287655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endParaRPr lang="nl-BE" sz="2000">
              <a:solidFill>
                <a:srgbClr val="373636"/>
              </a:solidFill>
              <a:latin typeface="Calibri"/>
              <a:cs typeface="Calibri"/>
            </a:endParaRPr>
          </a:p>
          <a:p>
            <a:pPr marL="285750" indent="-285750">
              <a:buFontTx/>
              <a:buChar char="-"/>
            </a:pPr>
            <a:endParaRPr lang="nl-BE">
              <a:hlinkClick r:id="" action="ppaction://noaction"/>
            </a:endParaRPr>
          </a:p>
          <a:p>
            <a:endParaRPr lang="nl-BE">
              <a:hlinkClick r:id="" action="ppaction://noaction"/>
            </a:endParaRPr>
          </a:p>
          <a:p>
            <a:endParaRPr lang="nl-BE">
              <a:hlinkClick r:id="" action="ppaction://noaction"/>
            </a:endParaRPr>
          </a:p>
          <a:p>
            <a:endParaRPr lang="nl-BE"/>
          </a:p>
        </p:txBody>
      </p:sp>
      <p:pic>
        <p:nvPicPr>
          <p:cNvPr id="5" name="Grafik 43" descr="Money">
            <a:extLst>
              <a:ext uri="{FF2B5EF4-FFF2-40B4-BE49-F238E27FC236}">
                <a16:creationId xmlns:a16="http://schemas.microsoft.com/office/drawing/2014/main" id="{37ED56D9-E04E-46A8-96B0-2C174192C2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1383" y="209489"/>
            <a:ext cx="2017843" cy="2017843"/>
          </a:xfrm>
          <a:prstGeom prst="rect">
            <a:avLst/>
          </a:prstGeom>
        </p:spPr>
      </p:pic>
      <p:sp>
        <p:nvSpPr>
          <p:cNvPr id="6" name="Titel 1">
            <a:extLst>
              <a:ext uri="{FF2B5EF4-FFF2-40B4-BE49-F238E27FC236}">
                <a16:creationId xmlns:a16="http://schemas.microsoft.com/office/drawing/2014/main" id="{2250E136-CAF2-16DB-7B14-5F0BAF8A97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333" y="529978"/>
            <a:ext cx="10044953" cy="1116000"/>
          </a:xfrm>
        </p:spPr>
        <p:txBody>
          <a:bodyPr/>
          <a:lstStyle/>
          <a:p>
            <a:r>
              <a:rPr lang="nl-BE"/>
              <a:t>Extra nascholingsmiddelen ICT-opleidingen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182415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BCE1E1-F16A-499D-8F25-2DA071FB5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4245" y="297325"/>
            <a:ext cx="10044953" cy="1116000"/>
          </a:xfrm>
        </p:spPr>
        <p:txBody>
          <a:bodyPr/>
          <a:lstStyle/>
          <a:p>
            <a:r>
              <a:rPr lang="nl-NL"/>
              <a:t>Speerpunt 3b: </a:t>
            </a:r>
            <a:r>
              <a:rPr lang="nl-BE"/>
              <a:t>aangepaste digitale leermiddelen </a:t>
            </a: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B0E1946B-DD6E-466C-92E0-A50E4F56B898}"/>
              </a:ext>
            </a:extLst>
          </p:cNvPr>
          <p:cNvSpPr txBox="1"/>
          <p:nvPr/>
        </p:nvSpPr>
        <p:spPr>
          <a:xfrm>
            <a:off x="575999" y="1254314"/>
            <a:ext cx="11140728" cy="964367"/>
          </a:xfrm>
          <a:custGeom>
            <a:avLst/>
            <a:gdLst>
              <a:gd name="connsiteX0" fmla="*/ 0 w 11140728"/>
              <a:gd name="connsiteY0" fmla="*/ 0 h 964367"/>
              <a:gd name="connsiteX1" fmla="*/ 11140728 w 11140728"/>
              <a:gd name="connsiteY1" fmla="*/ 0 h 964367"/>
              <a:gd name="connsiteX2" fmla="*/ 11140728 w 11140728"/>
              <a:gd name="connsiteY2" fmla="*/ 964367 h 964367"/>
              <a:gd name="connsiteX3" fmla="*/ 0 w 11140728"/>
              <a:gd name="connsiteY3" fmla="*/ 964367 h 964367"/>
              <a:gd name="connsiteX4" fmla="*/ 0 w 11140728"/>
              <a:gd name="connsiteY4" fmla="*/ 0 h 964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40728" h="964367" extrusionOk="0">
                <a:moveTo>
                  <a:pt x="0" y="0"/>
                </a:moveTo>
                <a:cubicBezTo>
                  <a:pt x="4528950" y="46381"/>
                  <a:pt x="9972517" y="3646"/>
                  <a:pt x="11140728" y="0"/>
                </a:cubicBezTo>
                <a:cubicBezTo>
                  <a:pt x="11088844" y="142986"/>
                  <a:pt x="11097991" y="738061"/>
                  <a:pt x="11140728" y="964367"/>
                </a:cubicBezTo>
                <a:cubicBezTo>
                  <a:pt x="6974230" y="862267"/>
                  <a:pt x="2513779" y="987674"/>
                  <a:pt x="0" y="964367"/>
                </a:cubicBezTo>
                <a:cubicBezTo>
                  <a:pt x="-33153" y="765641"/>
                  <a:pt x="-57237" y="178451"/>
                  <a:pt x="0" y="0"/>
                </a:cubicBezTo>
                <a:close/>
              </a:path>
            </a:pathLst>
          </a:custGeom>
          <a:noFill/>
          <a:ln w="28575">
            <a:solidFill>
              <a:srgbClr val="4BCFA5"/>
            </a:solidFill>
            <a:extLst>
              <a:ext uri="{C807C97D-BFC1-408E-A445-0C87EB9F89A2}">
                <ask:lineSketchStyleProps xmlns:ask="http://schemas.microsoft.com/office/drawing/2018/sketchyshapes" sd="214986316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nl-NL" sz="2000"/>
              <a:t>Vlaamse onderwijsinstellingen hebben toegang tot kwaliteitsvolle en innovatieve leermiddelen, leerplatformen en digitale evaluatievormen o.a. via een single </a:t>
            </a:r>
            <a:r>
              <a:rPr lang="nl-NL" sz="2000" err="1"/>
              <a:t>sign</a:t>
            </a:r>
            <a:r>
              <a:rPr lang="nl-NL" sz="2000"/>
              <a:t> on-principe.</a:t>
            </a:r>
            <a:endParaRPr lang="nl-BE" sz="2000" i="1"/>
          </a:p>
        </p:txBody>
      </p:sp>
      <p:pic>
        <p:nvPicPr>
          <p:cNvPr id="6" name="Graphic 5" descr="Business Growth">
            <a:extLst>
              <a:ext uri="{FF2B5EF4-FFF2-40B4-BE49-F238E27FC236}">
                <a16:creationId xmlns:a16="http://schemas.microsoft.com/office/drawing/2014/main" id="{2F0005A1-CA2D-4A9C-ADD2-EA1F4CF570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6000" y="66494"/>
            <a:ext cx="1115999" cy="1115999"/>
          </a:xfrm>
          <a:prstGeom prst="rect">
            <a:avLst/>
          </a:prstGeom>
        </p:spPr>
      </p:pic>
      <p:grpSp>
        <p:nvGrpSpPr>
          <p:cNvPr id="10" name="Groep 9">
            <a:extLst>
              <a:ext uri="{FF2B5EF4-FFF2-40B4-BE49-F238E27FC236}">
                <a16:creationId xmlns:a16="http://schemas.microsoft.com/office/drawing/2014/main" id="{B9B1CEFF-9F30-4567-803C-CFAE6F922B1B}"/>
              </a:ext>
            </a:extLst>
          </p:cNvPr>
          <p:cNvGrpSpPr/>
          <p:nvPr/>
        </p:nvGrpSpPr>
        <p:grpSpPr>
          <a:xfrm>
            <a:off x="575999" y="2521335"/>
            <a:ext cx="11140727" cy="3294584"/>
            <a:chOff x="864000" y="1259347"/>
            <a:chExt cx="7584050" cy="4356000"/>
          </a:xfrm>
          <a:solidFill>
            <a:srgbClr val="1491BB"/>
          </a:solidFill>
        </p:grpSpPr>
        <p:sp>
          <p:nvSpPr>
            <p:cNvPr id="11" name="Rechthoek 10">
              <a:extLst>
                <a:ext uri="{FF2B5EF4-FFF2-40B4-BE49-F238E27FC236}">
                  <a16:creationId xmlns:a16="http://schemas.microsoft.com/office/drawing/2014/main" id="{AC4C390C-E702-419B-846F-C4910F43917C}"/>
                </a:ext>
              </a:extLst>
            </p:cNvPr>
            <p:cNvSpPr/>
            <p:nvPr/>
          </p:nvSpPr>
          <p:spPr>
            <a:xfrm>
              <a:off x="1872000" y="1259347"/>
              <a:ext cx="6576050" cy="100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r>
                <a:rPr lang="nl-NL" sz="1600">
                  <a:solidFill>
                    <a:srgbClr val="543F5E"/>
                  </a:solidFill>
                </a:rPr>
                <a:t>De toegang tot digitale leermiddelen vergemakkelijken via de creatie van een “Single </a:t>
              </a:r>
              <a:r>
                <a:rPr lang="nl-NL" sz="1600" err="1">
                  <a:solidFill>
                    <a:srgbClr val="543F5E"/>
                  </a:solidFill>
                </a:rPr>
                <a:t>Sign</a:t>
              </a:r>
              <a:r>
                <a:rPr lang="nl-NL" sz="1600">
                  <a:solidFill>
                    <a:srgbClr val="543F5E"/>
                  </a:solidFill>
                </a:rPr>
                <a:t> On”.</a:t>
              </a:r>
              <a:r>
                <a:rPr lang="nl-BE" sz="1600">
                  <a:solidFill>
                    <a:srgbClr val="543F5E"/>
                  </a:solidFill>
                </a:rPr>
                <a:t> </a:t>
              </a:r>
              <a:endParaRPr lang="nl-BE" sz="1600"/>
            </a:p>
          </p:txBody>
        </p:sp>
        <p:sp>
          <p:nvSpPr>
            <p:cNvPr id="12" name="Rechthoek 11">
              <a:extLst>
                <a:ext uri="{FF2B5EF4-FFF2-40B4-BE49-F238E27FC236}">
                  <a16:creationId xmlns:a16="http://schemas.microsoft.com/office/drawing/2014/main" id="{7F7705C4-F78D-4C45-861F-730D18CD6386}"/>
                </a:ext>
              </a:extLst>
            </p:cNvPr>
            <p:cNvSpPr/>
            <p:nvPr/>
          </p:nvSpPr>
          <p:spPr>
            <a:xfrm>
              <a:off x="864000" y="1259347"/>
              <a:ext cx="1008000" cy="1008000"/>
            </a:xfrm>
            <a:prstGeom prst="rect">
              <a:avLst/>
            </a:prstGeom>
            <a:grpFill/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r>
                <a:rPr lang="nl-BE" sz="1600">
                  <a:solidFill>
                    <a:schemeClr val="bg1"/>
                  </a:solidFill>
                </a:rPr>
                <a:t>Actie 3.3</a:t>
              </a:r>
            </a:p>
          </p:txBody>
        </p:sp>
        <p:sp>
          <p:nvSpPr>
            <p:cNvPr id="13" name="Rechthoek 12">
              <a:extLst>
                <a:ext uri="{FF2B5EF4-FFF2-40B4-BE49-F238E27FC236}">
                  <a16:creationId xmlns:a16="http://schemas.microsoft.com/office/drawing/2014/main" id="{6F12EEB6-D324-4E8D-89AC-2937CA0DC046}"/>
                </a:ext>
              </a:extLst>
            </p:cNvPr>
            <p:cNvSpPr/>
            <p:nvPr/>
          </p:nvSpPr>
          <p:spPr>
            <a:xfrm>
              <a:off x="1872000" y="2375347"/>
              <a:ext cx="6576050" cy="100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r>
                <a:rPr lang="nl-NL" sz="1600">
                  <a:solidFill>
                    <a:srgbClr val="543F5E"/>
                  </a:solidFill>
                </a:rPr>
                <a:t>De ontwikkeling  van een kwaliteitskader digitaal onderwijs al dan niet geïntegreerd in de bestaande kaders als richtsnoer voor het onderwijsveld met het oog op gericht kwaliteitstoezicht. </a:t>
              </a:r>
              <a:endParaRPr lang="nl-BE" sz="1600">
                <a:solidFill>
                  <a:srgbClr val="543F5E"/>
                </a:solidFill>
              </a:endParaRPr>
            </a:p>
          </p:txBody>
        </p:sp>
        <p:sp>
          <p:nvSpPr>
            <p:cNvPr id="14" name="Rechthoek 13">
              <a:extLst>
                <a:ext uri="{FF2B5EF4-FFF2-40B4-BE49-F238E27FC236}">
                  <a16:creationId xmlns:a16="http://schemas.microsoft.com/office/drawing/2014/main" id="{DF042230-E66B-4569-8171-C3430B754FF8}"/>
                </a:ext>
              </a:extLst>
            </p:cNvPr>
            <p:cNvSpPr/>
            <p:nvPr/>
          </p:nvSpPr>
          <p:spPr>
            <a:xfrm>
              <a:off x="864000" y="2375347"/>
              <a:ext cx="1008000" cy="1008000"/>
            </a:xfrm>
            <a:prstGeom prst="rect">
              <a:avLst/>
            </a:prstGeom>
            <a:grpFill/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r>
                <a:rPr lang="nl-BE" sz="1600">
                  <a:solidFill>
                    <a:schemeClr val="bg1"/>
                  </a:solidFill>
                </a:rPr>
                <a:t>Actie 3.4</a:t>
              </a:r>
            </a:p>
          </p:txBody>
        </p:sp>
        <p:sp>
          <p:nvSpPr>
            <p:cNvPr id="20" name="Rechthoek 19">
              <a:extLst>
                <a:ext uri="{FF2B5EF4-FFF2-40B4-BE49-F238E27FC236}">
                  <a16:creationId xmlns:a16="http://schemas.microsoft.com/office/drawing/2014/main" id="{C049C0CC-3915-49F7-AD3B-EC82386110BA}"/>
                </a:ext>
              </a:extLst>
            </p:cNvPr>
            <p:cNvSpPr/>
            <p:nvPr/>
          </p:nvSpPr>
          <p:spPr>
            <a:xfrm>
              <a:off x="1872000" y="3491347"/>
              <a:ext cx="6576050" cy="100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r>
                <a:rPr lang="nl-BE" sz="1600">
                  <a:solidFill>
                    <a:srgbClr val="543F5E"/>
                  </a:solidFill>
                </a:rPr>
                <a:t>De uitbouw van </a:t>
              </a:r>
              <a:r>
                <a:rPr lang="nl-BE" sz="1600" err="1">
                  <a:solidFill>
                    <a:srgbClr val="543F5E"/>
                  </a:solidFill>
                </a:rPr>
                <a:t>KlasCement</a:t>
              </a:r>
              <a:r>
                <a:rPr lang="nl-BE" sz="1600">
                  <a:solidFill>
                    <a:srgbClr val="543F5E"/>
                  </a:solidFill>
                </a:rPr>
                <a:t> als "uniek platform" voor educatief open lesmateriaal met aandacht voor innovatie.</a:t>
              </a:r>
              <a:endParaRPr lang="nl-BE" sz="1600"/>
            </a:p>
          </p:txBody>
        </p:sp>
        <p:sp>
          <p:nvSpPr>
            <p:cNvPr id="21" name="Rechthoek 20">
              <a:extLst>
                <a:ext uri="{FF2B5EF4-FFF2-40B4-BE49-F238E27FC236}">
                  <a16:creationId xmlns:a16="http://schemas.microsoft.com/office/drawing/2014/main" id="{D5E819EF-0F27-4B68-AEC5-22498A8A2A37}"/>
                </a:ext>
              </a:extLst>
            </p:cNvPr>
            <p:cNvSpPr/>
            <p:nvPr/>
          </p:nvSpPr>
          <p:spPr>
            <a:xfrm>
              <a:off x="864000" y="3491347"/>
              <a:ext cx="1008000" cy="1008000"/>
            </a:xfrm>
            <a:prstGeom prst="rect">
              <a:avLst/>
            </a:prstGeom>
            <a:grpFill/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r>
                <a:rPr lang="nl-BE" sz="1600">
                  <a:solidFill>
                    <a:schemeClr val="bg1"/>
                  </a:solidFill>
                </a:rPr>
                <a:t>Actie 3.5</a:t>
              </a:r>
            </a:p>
          </p:txBody>
        </p:sp>
        <p:sp>
          <p:nvSpPr>
            <p:cNvPr id="22" name="Rechthoek 21">
              <a:extLst>
                <a:ext uri="{FF2B5EF4-FFF2-40B4-BE49-F238E27FC236}">
                  <a16:creationId xmlns:a16="http://schemas.microsoft.com/office/drawing/2014/main" id="{D66A7FC3-65C1-419A-91BE-76A541B8CB9D}"/>
                </a:ext>
              </a:extLst>
            </p:cNvPr>
            <p:cNvSpPr/>
            <p:nvPr/>
          </p:nvSpPr>
          <p:spPr>
            <a:xfrm>
              <a:off x="1872000" y="4607347"/>
              <a:ext cx="6576050" cy="100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r>
                <a:rPr lang="nl-BE" sz="1600">
                  <a:solidFill>
                    <a:srgbClr val="543F5E"/>
                  </a:solidFill>
                </a:rPr>
                <a:t>Doorontwikkeling van Het Archief voor Onderwijs met uitgebreide leerlingentoegang en extra functies voor leraren.</a:t>
              </a:r>
            </a:p>
          </p:txBody>
        </p:sp>
        <p:sp>
          <p:nvSpPr>
            <p:cNvPr id="23" name="Rechthoek 22">
              <a:extLst>
                <a:ext uri="{FF2B5EF4-FFF2-40B4-BE49-F238E27FC236}">
                  <a16:creationId xmlns:a16="http://schemas.microsoft.com/office/drawing/2014/main" id="{E2D37D1E-C8E6-43AB-8DA3-C2168BD7F980}"/>
                </a:ext>
              </a:extLst>
            </p:cNvPr>
            <p:cNvSpPr/>
            <p:nvPr/>
          </p:nvSpPr>
          <p:spPr>
            <a:xfrm>
              <a:off x="864000" y="4607347"/>
              <a:ext cx="1008000" cy="1008000"/>
            </a:xfrm>
            <a:prstGeom prst="rect">
              <a:avLst/>
            </a:prstGeom>
            <a:grpFill/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r>
                <a:rPr lang="nl-BE" sz="1600">
                  <a:solidFill>
                    <a:schemeClr val="bg1"/>
                  </a:solidFill>
                </a:rPr>
                <a:t>Actie 3.6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797445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BCE1E1-F16A-499D-8F25-2DA071FB5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4245" y="297325"/>
            <a:ext cx="10044953" cy="1116000"/>
          </a:xfrm>
        </p:spPr>
        <p:txBody>
          <a:bodyPr/>
          <a:lstStyle/>
          <a:p>
            <a:r>
              <a:rPr lang="nl-NL"/>
              <a:t>Speerpunt 3b: </a:t>
            </a:r>
            <a:r>
              <a:rPr lang="nl-BE"/>
              <a:t>aangepaste digitale leermiddelen </a:t>
            </a: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B0E1946B-DD6E-466C-92E0-A50E4F56B898}"/>
              </a:ext>
            </a:extLst>
          </p:cNvPr>
          <p:cNvSpPr txBox="1"/>
          <p:nvPr/>
        </p:nvSpPr>
        <p:spPr>
          <a:xfrm>
            <a:off x="575999" y="1254314"/>
            <a:ext cx="11140728" cy="964367"/>
          </a:xfrm>
          <a:custGeom>
            <a:avLst/>
            <a:gdLst>
              <a:gd name="connsiteX0" fmla="*/ 0 w 11140728"/>
              <a:gd name="connsiteY0" fmla="*/ 0 h 964367"/>
              <a:gd name="connsiteX1" fmla="*/ 11140728 w 11140728"/>
              <a:gd name="connsiteY1" fmla="*/ 0 h 964367"/>
              <a:gd name="connsiteX2" fmla="*/ 11140728 w 11140728"/>
              <a:gd name="connsiteY2" fmla="*/ 964367 h 964367"/>
              <a:gd name="connsiteX3" fmla="*/ 0 w 11140728"/>
              <a:gd name="connsiteY3" fmla="*/ 964367 h 964367"/>
              <a:gd name="connsiteX4" fmla="*/ 0 w 11140728"/>
              <a:gd name="connsiteY4" fmla="*/ 0 h 964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40728" h="964367" extrusionOk="0">
                <a:moveTo>
                  <a:pt x="0" y="0"/>
                </a:moveTo>
                <a:cubicBezTo>
                  <a:pt x="4528950" y="46381"/>
                  <a:pt x="9972517" y="3646"/>
                  <a:pt x="11140728" y="0"/>
                </a:cubicBezTo>
                <a:cubicBezTo>
                  <a:pt x="11088844" y="142986"/>
                  <a:pt x="11097991" y="738061"/>
                  <a:pt x="11140728" y="964367"/>
                </a:cubicBezTo>
                <a:cubicBezTo>
                  <a:pt x="6974230" y="862267"/>
                  <a:pt x="2513779" y="987674"/>
                  <a:pt x="0" y="964367"/>
                </a:cubicBezTo>
                <a:cubicBezTo>
                  <a:pt x="-33153" y="765641"/>
                  <a:pt x="-57237" y="178451"/>
                  <a:pt x="0" y="0"/>
                </a:cubicBezTo>
                <a:close/>
              </a:path>
            </a:pathLst>
          </a:custGeom>
          <a:noFill/>
          <a:ln w="28575">
            <a:solidFill>
              <a:srgbClr val="4BCFA5"/>
            </a:solidFill>
            <a:extLst>
              <a:ext uri="{C807C97D-BFC1-408E-A445-0C87EB9F89A2}">
                <ask:lineSketchStyleProps xmlns:ask="http://schemas.microsoft.com/office/drawing/2018/sketchyshapes" sd="214986316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nl-NL" sz="2000"/>
              <a:t>Vlaamse onderwijsinstellingen hebben toegang tot kwaliteitsvolle en innovatieve leermiddelen, leerplatformen en digitale evaluatievormen o.a. via een single sign on-principe.</a:t>
            </a:r>
            <a:endParaRPr lang="nl-BE" sz="2000" i="1"/>
          </a:p>
        </p:txBody>
      </p:sp>
      <p:pic>
        <p:nvPicPr>
          <p:cNvPr id="6" name="Graphic 5" descr="Business Growth">
            <a:extLst>
              <a:ext uri="{FF2B5EF4-FFF2-40B4-BE49-F238E27FC236}">
                <a16:creationId xmlns:a16="http://schemas.microsoft.com/office/drawing/2014/main" id="{2F0005A1-CA2D-4A9C-ADD2-EA1F4CF570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6000" y="66494"/>
            <a:ext cx="1115999" cy="1115999"/>
          </a:xfrm>
          <a:prstGeom prst="rect">
            <a:avLst/>
          </a:prstGeom>
        </p:spPr>
      </p:pic>
      <p:grpSp>
        <p:nvGrpSpPr>
          <p:cNvPr id="10" name="Groep 9">
            <a:extLst>
              <a:ext uri="{FF2B5EF4-FFF2-40B4-BE49-F238E27FC236}">
                <a16:creationId xmlns:a16="http://schemas.microsoft.com/office/drawing/2014/main" id="{B9B1CEFF-9F30-4567-803C-CFAE6F922B1B}"/>
              </a:ext>
            </a:extLst>
          </p:cNvPr>
          <p:cNvGrpSpPr/>
          <p:nvPr/>
        </p:nvGrpSpPr>
        <p:grpSpPr>
          <a:xfrm>
            <a:off x="575999" y="2521335"/>
            <a:ext cx="11140727" cy="3294584"/>
            <a:chOff x="864000" y="1259347"/>
            <a:chExt cx="7584050" cy="4356000"/>
          </a:xfrm>
          <a:solidFill>
            <a:srgbClr val="1491BB"/>
          </a:solidFill>
        </p:grpSpPr>
        <p:sp>
          <p:nvSpPr>
            <p:cNvPr id="11" name="Rechthoek 10">
              <a:extLst>
                <a:ext uri="{FF2B5EF4-FFF2-40B4-BE49-F238E27FC236}">
                  <a16:creationId xmlns:a16="http://schemas.microsoft.com/office/drawing/2014/main" id="{AC4C390C-E702-419B-846F-C4910F43917C}"/>
                </a:ext>
              </a:extLst>
            </p:cNvPr>
            <p:cNvSpPr/>
            <p:nvPr/>
          </p:nvSpPr>
          <p:spPr>
            <a:xfrm>
              <a:off x="1872000" y="1259347"/>
              <a:ext cx="6576050" cy="100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r>
                <a:rPr lang="nl-NL" sz="1600">
                  <a:solidFill>
                    <a:srgbClr val="543F5E"/>
                  </a:solidFill>
                </a:rPr>
                <a:t>Het versterken van initiatieven die digitale leermiddelen voor praktijkvakken en arbeidsmarktgerichte opleidingen ontwikkelen, o.a. via </a:t>
              </a:r>
              <a:r>
                <a:rPr lang="nl-NL" sz="1600" err="1">
                  <a:solidFill>
                    <a:srgbClr val="543F5E"/>
                  </a:solidFill>
                </a:rPr>
                <a:t>InnoVET</a:t>
              </a:r>
              <a:r>
                <a:rPr lang="nl-NL" sz="1600">
                  <a:solidFill>
                    <a:srgbClr val="543F5E"/>
                  </a:solidFill>
                </a:rPr>
                <a:t>.</a:t>
              </a:r>
            </a:p>
          </p:txBody>
        </p:sp>
        <p:sp>
          <p:nvSpPr>
            <p:cNvPr id="12" name="Rechthoek 11">
              <a:extLst>
                <a:ext uri="{FF2B5EF4-FFF2-40B4-BE49-F238E27FC236}">
                  <a16:creationId xmlns:a16="http://schemas.microsoft.com/office/drawing/2014/main" id="{7F7705C4-F78D-4C45-861F-730D18CD6386}"/>
                </a:ext>
              </a:extLst>
            </p:cNvPr>
            <p:cNvSpPr/>
            <p:nvPr/>
          </p:nvSpPr>
          <p:spPr>
            <a:xfrm>
              <a:off x="864000" y="1259347"/>
              <a:ext cx="1008000" cy="1008000"/>
            </a:xfrm>
            <a:prstGeom prst="rect">
              <a:avLst/>
            </a:prstGeom>
            <a:grpFill/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r>
                <a:rPr lang="nl-BE" sz="1600">
                  <a:solidFill>
                    <a:schemeClr val="bg1"/>
                  </a:solidFill>
                </a:rPr>
                <a:t>Actie 3.7</a:t>
              </a:r>
            </a:p>
          </p:txBody>
        </p:sp>
        <p:sp>
          <p:nvSpPr>
            <p:cNvPr id="13" name="Rechthoek 12">
              <a:extLst>
                <a:ext uri="{FF2B5EF4-FFF2-40B4-BE49-F238E27FC236}">
                  <a16:creationId xmlns:a16="http://schemas.microsoft.com/office/drawing/2014/main" id="{6F12EEB6-D324-4E8D-89AC-2937CA0DC046}"/>
                </a:ext>
              </a:extLst>
            </p:cNvPr>
            <p:cNvSpPr/>
            <p:nvPr/>
          </p:nvSpPr>
          <p:spPr>
            <a:xfrm>
              <a:off x="1872000" y="2375347"/>
              <a:ext cx="6576050" cy="100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r>
                <a:rPr lang="nl-NL" sz="1600">
                  <a:solidFill>
                    <a:srgbClr val="543F5E"/>
                  </a:solidFill>
                </a:rPr>
                <a:t>We evalueren i-</a:t>
              </a:r>
              <a:r>
                <a:rPr lang="nl-NL" sz="1600" err="1">
                  <a:solidFill>
                    <a:srgbClr val="543F5E"/>
                  </a:solidFill>
                </a:rPr>
                <a:t>learn</a:t>
              </a:r>
              <a:r>
                <a:rPr lang="nl-NL" sz="1600">
                  <a:solidFill>
                    <a:srgbClr val="543F5E"/>
                  </a:solidFill>
                </a:rPr>
                <a:t> en onderzoeken hoe we het concept gepersonaliseerd leren kunnen vorm geven. </a:t>
              </a:r>
            </a:p>
          </p:txBody>
        </p:sp>
        <p:sp>
          <p:nvSpPr>
            <p:cNvPr id="14" name="Rechthoek 13">
              <a:extLst>
                <a:ext uri="{FF2B5EF4-FFF2-40B4-BE49-F238E27FC236}">
                  <a16:creationId xmlns:a16="http://schemas.microsoft.com/office/drawing/2014/main" id="{DF042230-E66B-4569-8171-C3430B754FF8}"/>
                </a:ext>
              </a:extLst>
            </p:cNvPr>
            <p:cNvSpPr/>
            <p:nvPr/>
          </p:nvSpPr>
          <p:spPr>
            <a:xfrm>
              <a:off x="864000" y="2375347"/>
              <a:ext cx="1008000" cy="1008000"/>
            </a:xfrm>
            <a:prstGeom prst="rect">
              <a:avLst/>
            </a:prstGeom>
            <a:grpFill/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r>
                <a:rPr lang="nl-BE" sz="1600">
                  <a:solidFill>
                    <a:schemeClr val="bg1"/>
                  </a:solidFill>
                </a:rPr>
                <a:t>Actie 3.8</a:t>
              </a:r>
            </a:p>
          </p:txBody>
        </p:sp>
        <p:sp>
          <p:nvSpPr>
            <p:cNvPr id="20" name="Rechthoek 19">
              <a:extLst>
                <a:ext uri="{FF2B5EF4-FFF2-40B4-BE49-F238E27FC236}">
                  <a16:creationId xmlns:a16="http://schemas.microsoft.com/office/drawing/2014/main" id="{C049C0CC-3915-49F7-AD3B-EC82386110BA}"/>
                </a:ext>
              </a:extLst>
            </p:cNvPr>
            <p:cNvSpPr/>
            <p:nvPr/>
          </p:nvSpPr>
          <p:spPr>
            <a:xfrm>
              <a:off x="1872000" y="3491347"/>
              <a:ext cx="6576050" cy="100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r>
                <a:rPr lang="nl-BE" sz="1600">
                  <a:solidFill>
                    <a:srgbClr val="543F5E"/>
                  </a:solidFill>
                </a:rPr>
                <a:t>Het afsluiten van raamovereenkomsten voor software voor scholen en onderwijsinstellingen.</a:t>
              </a:r>
              <a:endParaRPr lang="nl-BE" sz="1600"/>
            </a:p>
          </p:txBody>
        </p:sp>
        <p:sp>
          <p:nvSpPr>
            <p:cNvPr id="21" name="Rechthoek 20">
              <a:extLst>
                <a:ext uri="{FF2B5EF4-FFF2-40B4-BE49-F238E27FC236}">
                  <a16:creationId xmlns:a16="http://schemas.microsoft.com/office/drawing/2014/main" id="{D5E819EF-0F27-4B68-AEC5-22498A8A2A37}"/>
                </a:ext>
              </a:extLst>
            </p:cNvPr>
            <p:cNvSpPr/>
            <p:nvPr/>
          </p:nvSpPr>
          <p:spPr>
            <a:xfrm>
              <a:off x="864000" y="3491347"/>
              <a:ext cx="1008000" cy="1008000"/>
            </a:xfrm>
            <a:prstGeom prst="rect">
              <a:avLst/>
            </a:prstGeom>
            <a:grpFill/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r>
                <a:rPr lang="nl-BE" sz="1600">
                  <a:solidFill>
                    <a:schemeClr val="bg1"/>
                  </a:solidFill>
                </a:rPr>
                <a:t>Actie 3.9</a:t>
              </a:r>
            </a:p>
          </p:txBody>
        </p:sp>
        <p:sp>
          <p:nvSpPr>
            <p:cNvPr id="22" name="Rechthoek 21">
              <a:extLst>
                <a:ext uri="{FF2B5EF4-FFF2-40B4-BE49-F238E27FC236}">
                  <a16:creationId xmlns:a16="http://schemas.microsoft.com/office/drawing/2014/main" id="{D66A7FC3-65C1-419A-91BE-76A541B8CB9D}"/>
                </a:ext>
              </a:extLst>
            </p:cNvPr>
            <p:cNvSpPr/>
            <p:nvPr/>
          </p:nvSpPr>
          <p:spPr>
            <a:xfrm>
              <a:off x="1872000" y="4607347"/>
              <a:ext cx="6576050" cy="100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r>
                <a:rPr lang="nl-NL" sz="1600">
                  <a:solidFill>
                    <a:srgbClr val="543F5E"/>
                  </a:solidFill>
                </a:rPr>
                <a:t>Met uitgeverijen, ontwikkelaars en onderwijsverstrekkers stellen we een ethische code op om onder meer afspraken te maken over de ontwikkeling en het gebruik van onderwijssoftware. </a:t>
              </a:r>
              <a:endParaRPr lang="nl-NL" sz="1600"/>
            </a:p>
          </p:txBody>
        </p:sp>
        <p:sp>
          <p:nvSpPr>
            <p:cNvPr id="23" name="Rechthoek 22">
              <a:extLst>
                <a:ext uri="{FF2B5EF4-FFF2-40B4-BE49-F238E27FC236}">
                  <a16:creationId xmlns:a16="http://schemas.microsoft.com/office/drawing/2014/main" id="{E2D37D1E-C8E6-43AB-8DA3-C2168BD7F980}"/>
                </a:ext>
              </a:extLst>
            </p:cNvPr>
            <p:cNvSpPr/>
            <p:nvPr/>
          </p:nvSpPr>
          <p:spPr>
            <a:xfrm>
              <a:off x="864000" y="4607347"/>
              <a:ext cx="1008000" cy="1008000"/>
            </a:xfrm>
            <a:prstGeom prst="rect">
              <a:avLst/>
            </a:prstGeom>
            <a:grpFill/>
            <a:ln w="28575">
              <a:solidFill>
                <a:srgbClr val="1491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r>
                <a:rPr lang="nl-BE" sz="1600">
                  <a:solidFill>
                    <a:schemeClr val="bg1"/>
                  </a:solidFill>
                </a:rPr>
                <a:t>Actie 3.10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331437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vak 3">
            <a:extLst>
              <a:ext uri="{FF2B5EF4-FFF2-40B4-BE49-F238E27FC236}">
                <a16:creationId xmlns:a16="http://schemas.microsoft.com/office/drawing/2014/main" id="{388B93C4-558C-460C-B6F8-660269552BE5}"/>
              </a:ext>
            </a:extLst>
          </p:cNvPr>
          <p:cNvSpPr txBox="1"/>
          <p:nvPr/>
        </p:nvSpPr>
        <p:spPr>
          <a:xfrm>
            <a:off x="882556" y="170249"/>
            <a:ext cx="10883347" cy="4806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800"/>
              </a:lnSpc>
              <a:spcBef>
                <a:spcPct val="0"/>
              </a:spcBef>
            </a:pPr>
            <a:r>
              <a:rPr lang="nl-BE" sz="3700" b="1" err="1">
                <a:latin typeface="Calibri"/>
                <a:ea typeface="+mj-ea"/>
                <a:cs typeface="Calibri"/>
              </a:rPr>
              <a:t>Work</a:t>
            </a:r>
            <a:r>
              <a:rPr lang="nl-BE" sz="3700" b="1">
                <a:latin typeface="Calibri"/>
                <a:ea typeface="+mj-ea"/>
                <a:cs typeface="Calibri"/>
              </a:rPr>
              <a:t> in </a:t>
            </a:r>
            <a:r>
              <a:rPr lang="nl-BE" sz="3700" b="1" err="1">
                <a:latin typeface="Calibri"/>
                <a:ea typeface="+mj-ea"/>
                <a:cs typeface="Calibri"/>
              </a:rPr>
              <a:t>progress</a:t>
            </a:r>
            <a:endParaRPr lang="nl-BE" sz="3700" b="1">
              <a:latin typeface="Calibri"/>
              <a:ea typeface="+mj-ea"/>
              <a:cs typeface="Calibri"/>
            </a:endParaRPr>
          </a:p>
          <a:p>
            <a:pPr>
              <a:lnSpc>
                <a:spcPts val="3800"/>
              </a:lnSpc>
              <a:spcBef>
                <a:spcPct val="0"/>
              </a:spcBef>
            </a:pPr>
            <a:endParaRPr lang="nl-BE" sz="2000">
              <a:solidFill>
                <a:srgbClr val="373636"/>
              </a:solidFill>
              <a:latin typeface="Calibri"/>
              <a:cs typeface="Calibri"/>
            </a:endParaRPr>
          </a:p>
          <a:p>
            <a:pPr marL="288000" indent="-288000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>
                <a:solidFill>
                  <a:srgbClr val="373636"/>
                </a:solidFill>
                <a:latin typeface="Calibri"/>
                <a:cs typeface="Calibri"/>
              </a:rPr>
              <a:t>LeerID</a:t>
            </a:r>
          </a:p>
          <a:p>
            <a:pPr marL="288000" indent="-288000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>
                <a:solidFill>
                  <a:srgbClr val="373636"/>
                </a:solidFill>
                <a:latin typeface="Calibri"/>
                <a:cs typeface="Calibri"/>
              </a:rPr>
              <a:t>Evaluatie WAI-NOT</a:t>
            </a:r>
          </a:p>
          <a:p>
            <a:pPr marL="288000" indent="-288000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>
                <a:solidFill>
                  <a:srgbClr val="373636"/>
                </a:solidFill>
                <a:latin typeface="Calibri"/>
                <a:cs typeface="Calibri"/>
              </a:rPr>
              <a:t>Raamovereenkomst Microsoft Licenties</a:t>
            </a:r>
          </a:p>
          <a:p>
            <a:pPr marL="288000" indent="-288000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>
                <a:solidFill>
                  <a:srgbClr val="373636"/>
                </a:solidFill>
                <a:latin typeface="Calibri"/>
                <a:cs typeface="Calibri"/>
              </a:rPr>
              <a:t>Tal van </a:t>
            </a:r>
            <a:r>
              <a:rPr lang="nl-BE" sz="2000" err="1">
                <a:solidFill>
                  <a:srgbClr val="373636"/>
                </a:solidFill>
                <a:latin typeface="Calibri"/>
                <a:cs typeface="Calibri"/>
              </a:rPr>
              <a:t>InnoVET</a:t>
            </a:r>
            <a:r>
              <a:rPr lang="nl-BE" sz="2000">
                <a:solidFill>
                  <a:srgbClr val="373636"/>
                </a:solidFill>
                <a:latin typeface="Calibri"/>
                <a:cs typeface="Calibri"/>
              </a:rPr>
              <a:t>-projecten</a:t>
            </a:r>
          </a:p>
          <a:p>
            <a:pPr marL="288000" indent="-288000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>
                <a:solidFill>
                  <a:srgbClr val="373636"/>
                </a:solidFill>
                <a:latin typeface="Calibri"/>
                <a:cs typeface="Calibri"/>
              </a:rPr>
              <a:t>Vernieuwing website oefen.be </a:t>
            </a:r>
          </a:p>
          <a:p>
            <a:pPr marL="288000" indent="-288000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endParaRPr lang="nl-BE" sz="2000">
              <a:solidFill>
                <a:srgbClr val="373636"/>
              </a:solidFill>
              <a:latin typeface="Calibri"/>
              <a:cs typeface="Calibri"/>
            </a:endParaRPr>
          </a:p>
          <a:p>
            <a:pPr marL="285750" indent="-285750">
              <a:buFontTx/>
              <a:buChar char="-"/>
            </a:pPr>
            <a:endParaRPr lang="nl-BE">
              <a:hlinkClick r:id="" action="ppaction://noaction"/>
            </a:endParaRPr>
          </a:p>
          <a:p>
            <a:endParaRPr lang="nl-BE">
              <a:hlinkClick r:id="" action="ppaction://noaction"/>
            </a:endParaRPr>
          </a:p>
          <a:p>
            <a:endParaRPr lang="nl-BE">
              <a:hlinkClick r:id="" action="ppaction://noaction"/>
            </a:endParaRPr>
          </a:p>
          <a:p>
            <a:endParaRPr lang="nl-BE"/>
          </a:p>
        </p:txBody>
      </p:sp>
      <p:pic>
        <p:nvPicPr>
          <p:cNvPr id="1028" name="Picture 4" descr="Het Archief voor Onderwijs - Educatietools">
            <a:extLst>
              <a:ext uri="{FF2B5EF4-FFF2-40B4-BE49-F238E27FC236}">
                <a16:creationId xmlns:a16="http://schemas.microsoft.com/office/drawing/2014/main" id="{3020B297-1AC2-4A65-A366-E15ED4DFD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246" y="-919911"/>
            <a:ext cx="3909165" cy="3909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" name="Google Shape;430;p20"/>
          <p:cNvSpPr txBox="1">
            <a:spLocks noGrp="1"/>
          </p:cNvSpPr>
          <p:nvPr>
            <p:ph type="sldNum" sz="quarter" idx="4294967295"/>
          </p:nvPr>
        </p:nvSpPr>
        <p:spPr>
          <a:xfrm>
            <a:off x="9336088" y="6335713"/>
            <a:ext cx="2855912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21</a:t>
            </a:fld>
            <a:endParaRPr/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0CFA79A6-6305-4D35-8D36-F51EBEDADF1C}"/>
              </a:ext>
            </a:extLst>
          </p:cNvPr>
          <p:cNvSpPr txBox="1"/>
          <p:nvPr/>
        </p:nvSpPr>
        <p:spPr>
          <a:xfrm>
            <a:off x="2708857" y="850006"/>
            <a:ext cx="7832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nl-BE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941ADF9B-52C5-402B-8506-E1AC9DAE7E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78774" y="3728055"/>
            <a:ext cx="4033436" cy="1710177"/>
          </a:xfrm>
          <a:prstGeom prst="rect">
            <a:avLst/>
          </a:prstGeom>
        </p:spPr>
      </p:pic>
      <p:pic>
        <p:nvPicPr>
          <p:cNvPr id="1026" name="Picture 2" descr="WAI-NOT - Toegankelijk internet voor iedereen">
            <a:extLst>
              <a:ext uri="{FF2B5EF4-FFF2-40B4-BE49-F238E27FC236}">
                <a16:creationId xmlns:a16="http://schemas.microsoft.com/office/drawing/2014/main" id="{9AEF0E36-6224-4550-A9BC-CD7CE0D4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203" y="3929798"/>
            <a:ext cx="2873208" cy="1508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nnoVET-ontmoetingsdag 21 september 2022 | Vlaams Ministerie van Onderwijs  en Vorming">
            <a:extLst>
              <a:ext uri="{FF2B5EF4-FFF2-40B4-BE49-F238E27FC236}">
                <a16:creationId xmlns:a16="http://schemas.microsoft.com/office/drawing/2014/main" id="{6C2B665A-E71D-4AE4-BD85-972AB03A6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5635" y="1899095"/>
            <a:ext cx="1736615" cy="1736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43712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451A5B-BC07-4CCD-B55F-88DE85DF6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72000" y="2520001"/>
            <a:ext cx="7122776" cy="1579711"/>
          </a:xfrm>
        </p:spPr>
        <p:txBody>
          <a:bodyPr anchor="b">
            <a:normAutofit/>
          </a:bodyPr>
          <a:lstStyle/>
          <a:p>
            <a:r>
              <a:rPr lang="en-US" noProof="0"/>
              <a:t>Focus op GOK</a:t>
            </a:r>
            <a:endParaRPr lang="en-GB" noProof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460ACE6-00A3-C954-67E8-798AE2687A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72000" y="4174702"/>
            <a:ext cx="7139475" cy="105370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F3B0FE54-2E06-A4E6-8A0E-5A061C98821E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72001" y="6044105"/>
            <a:ext cx="6364320" cy="3528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1478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20"/>
          <p:cNvSpPr txBox="1">
            <a:spLocks noGrp="1"/>
          </p:cNvSpPr>
          <p:nvPr>
            <p:ph type="sldNum" sz="quarter" idx="4294967295"/>
          </p:nvPr>
        </p:nvSpPr>
        <p:spPr>
          <a:xfrm>
            <a:off x="9336088" y="6335713"/>
            <a:ext cx="2855912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23</a:t>
            </a:fld>
            <a:endParaRPr/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0CFA79A6-6305-4D35-8D36-F51EBEDADF1C}"/>
              </a:ext>
            </a:extLst>
          </p:cNvPr>
          <p:cNvSpPr txBox="1"/>
          <p:nvPr/>
        </p:nvSpPr>
        <p:spPr>
          <a:xfrm>
            <a:off x="2708857" y="850006"/>
            <a:ext cx="7832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nl-BE"/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388B93C4-558C-460C-B6F8-660269552BE5}"/>
              </a:ext>
            </a:extLst>
          </p:cNvPr>
          <p:cNvSpPr txBox="1"/>
          <p:nvPr/>
        </p:nvSpPr>
        <p:spPr>
          <a:xfrm>
            <a:off x="616226" y="283475"/>
            <a:ext cx="10883347" cy="720453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ts val="3800"/>
              </a:lnSpc>
              <a:spcBef>
                <a:spcPct val="0"/>
              </a:spcBef>
            </a:pPr>
            <a:r>
              <a:rPr lang="nl-BE" sz="3700" b="1" dirty="0">
                <a:latin typeface="Calibri"/>
                <a:ea typeface="+mj-ea"/>
                <a:cs typeface="Calibri"/>
              </a:rPr>
              <a:t>Infrastructuur en connectiviteit</a:t>
            </a:r>
          </a:p>
          <a:p>
            <a:pPr marL="287655" indent="-287655">
              <a:spcBef>
                <a:spcPts val="300"/>
              </a:spcBef>
              <a:spcAft>
                <a:spcPts val="600"/>
              </a:spcAft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Denk na over een doordacht aankoopbeleid</a:t>
            </a:r>
          </a:p>
          <a:p>
            <a:pPr marL="744855" lvl="1" indent="-287655">
              <a:spcBef>
                <a:spcPts val="300"/>
              </a:spcBef>
              <a:spcAft>
                <a:spcPts val="600"/>
              </a:spcAft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  <a:hlinkClick r:id="rId4"/>
              </a:rPr>
              <a:t>Aankoopgids</a:t>
            </a:r>
            <a:endParaRPr lang="nl-BE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744855" lvl="1" indent="-287655">
              <a:spcBef>
                <a:spcPts val="300"/>
              </a:spcBef>
              <a:spcAft>
                <a:spcPts val="600"/>
              </a:spcAft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  <a:hlinkClick r:id="rId5"/>
              </a:rPr>
              <a:t>Artikel – welk toestel kies ik?</a:t>
            </a:r>
            <a:endParaRPr lang="nl-BE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744855" lvl="1" indent="-287655">
              <a:spcBef>
                <a:spcPts val="300"/>
              </a:spcBef>
              <a:spcAft>
                <a:spcPts val="600"/>
              </a:spcAft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  <a:hlinkClick r:id="rId6"/>
              </a:rPr>
              <a:t>Webinar met vzw Krijt</a:t>
            </a:r>
            <a:endParaRPr lang="nl-BE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287655" indent="-287655">
              <a:spcBef>
                <a:spcPts val="300"/>
              </a:spcBef>
              <a:spcAft>
                <a:spcPts val="600"/>
              </a:spcAft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Breng de thuissituatie van je leerlingen in kaart</a:t>
            </a:r>
          </a:p>
          <a:p>
            <a:pPr marL="744855" lvl="1" indent="-287655">
              <a:spcBef>
                <a:spcPts val="300"/>
              </a:spcBef>
              <a:spcAft>
                <a:spcPts val="600"/>
              </a:spcAft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Hebben de leerlingen thuis toegang tot internet?</a:t>
            </a:r>
          </a:p>
          <a:p>
            <a:pPr marL="744855" lvl="1" indent="-287655">
              <a:spcBef>
                <a:spcPts val="300"/>
              </a:spcBef>
              <a:spcAft>
                <a:spcPts val="600"/>
              </a:spcAft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Zijn er thuis mobiele toestellen aanwezig?</a:t>
            </a:r>
          </a:p>
          <a:p>
            <a:pPr marL="287655" indent="-287655">
              <a:spcBef>
                <a:spcPts val="300"/>
              </a:spcBef>
              <a:spcAft>
                <a:spcPts val="600"/>
              </a:spcAft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  <a:hlinkClick r:id="rId7"/>
              </a:rPr>
              <a:t>Redelijke aanpassingen </a:t>
            </a: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– school voorziet infrastructuur</a:t>
            </a:r>
          </a:p>
          <a:p>
            <a:pPr marL="287655" indent="-287655">
              <a:spcBef>
                <a:spcPts val="300"/>
              </a:spcBef>
              <a:spcAft>
                <a:spcPts val="600"/>
              </a:spcAft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Flexibel </a:t>
            </a:r>
            <a:r>
              <a:rPr lang="nl-BE" sz="2000" dirty="0" err="1">
                <a:solidFill>
                  <a:srgbClr val="373636"/>
                </a:solidFill>
                <a:latin typeface="Calibri"/>
                <a:cs typeface="Calibri"/>
              </a:rPr>
              <a:t>Digisprongbudget</a:t>
            </a: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 voor leerlingen met specifieke onderwijsbehoeften</a:t>
            </a:r>
          </a:p>
          <a:p>
            <a:pPr marL="287655" indent="-287655">
              <a:spcBef>
                <a:spcPts val="300"/>
              </a:spcBef>
              <a:spcAft>
                <a:spcPts val="600"/>
              </a:spcAft>
              <a:buSzPct val="90000"/>
              <a:buBlip>
                <a:blip r:embed="rId3"/>
              </a:buBlip>
              <a:defRPr/>
            </a:pPr>
            <a:r>
              <a:rPr lang="nl-NL" sz="2000" dirty="0">
                <a:solidFill>
                  <a:srgbClr val="373636"/>
                </a:solidFill>
                <a:latin typeface="Calibri"/>
                <a:cs typeface="Calibri"/>
              </a:rPr>
              <a:t>Voorleessoftware en </a:t>
            </a:r>
            <a:r>
              <a:rPr lang="nl-NL" sz="2000" dirty="0">
                <a:solidFill>
                  <a:srgbClr val="373636"/>
                </a:solidFill>
                <a:latin typeface="Calibri"/>
                <a:cs typeface="Calibri"/>
                <a:hlinkClick r:id="rId8"/>
              </a:rPr>
              <a:t>ADIBib</a:t>
            </a:r>
            <a:endParaRPr lang="nl-NL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744855" lvl="1" indent="-287655">
              <a:spcBef>
                <a:spcPts val="300"/>
              </a:spcBef>
              <a:spcAft>
                <a:spcPts val="600"/>
              </a:spcAft>
              <a:buSzPct val="90000"/>
              <a:buBlip>
                <a:blip r:embed="rId3"/>
              </a:buBlip>
              <a:defRPr/>
            </a:pPr>
            <a:r>
              <a:rPr lang="nl-NL" sz="2000" dirty="0">
                <a:solidFill>
                  <a:srgbClr val="373636"/>
                </a:solidFill>
                <a:latin typeface="Calibri"/>
                <a:cs typeface="Calibri"/>
              </a:rPr>
              <a:t>Gratis</a:t>
            </a:r>
          </a:p>
          <a:p>
            <a:pPr marL="744855" lvl="1" indent="-287655">
              <a:spcBef>
                <a:spcPts val="300"/>
              </a:spcBef>
              <a:spcAft>
                <a:spcPts val="600"/>
              </a:spcAft>
              <a:buSzPct val="90000"/>
              <a:buBlip>
                <a:blip r:embed="rId3"/>
              </a:buBlip>
              <a:defRPr/>
            </a:pPr>
            <a:r>
              <a:rPr lang="nl-NL" sz="2000" dirty="0">
                <a:solidFill>
                  <a:srgbClr val="373636"/>
                </a:solidFill>
                <a:latin typeface="Calibri"/>
                <a:cs typeface="Calibri"/>
              </a:rPr>
              <a:t>Via subsidie aan Eureka vzw</a:t>
            </a:r>
            <a:endParaRPr lang="nl-BE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287655" indent="-287655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endParaRPr lang="nl-BE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285750" indent="-285750">
              <a:buFontTx/>
              <a:buChar char="-"/>
            </a:pPr>
            <a:endParaRPr lang="nl-BE" dirty="0">
              <a:hlinkClick r:id="" action="ppaction://noaction"/>
            </a:endParaRPr>
          </a:p>
          <a:p>
            <a:endParaRPr lang="nl-BE" dirty="0">
              <a:hlinkClick r:id="" action="ppaction://noaction"/>
            </a:endParaRPr>
          </a:p>
          <a:p>
            <a:endParaRPr lang="nl-BE" dirty="0">
              <a:hlinkClick r:id="" action="ppaction://noaction"/>
            </a:endParaRPr>
          </a:p>
          <a:p>
            <a:endParaRPr lang="nl-BE" dirty="0"/>
          </a:p>
        </p:txBody>
      </p:sp>
      <p:pic>
        <p:nvPicPr>
          <p:cNvPr id="5" name="Graphique 37" descr="Computer">
            <a:extLst>
              <a:ext uri="{FF2B5EF4-FFF2-40B4-BE49-F238E27FC236}">
                <a16:creationId xmlns:a16="http://schemas.microsoft.com/office/drawing/2014/main" id="{37ED56D9-E04E-46A8-96B0-2C174192C2F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571383" y="209489"/>
            <a:ext cx="2017843" cy="201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7897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20"/>
          <p:cNvSpPr txBox="1">
            <a:spLocks noGrp="1"/>
          </p:cNvSpPr>
          <p:nvPr>
            <p:ph type="sldNum" sz="quarter" idx="4294967295"/>
          </p:nvPr>
        </p:nvSpPr>
        <p:spPr>
          <a:xfrm>
            <a:off x="9336088" y="6335713"/>
            <a:ext cx="2855912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24</a:t>
            </a:fld>
            <a:endParaRPr/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0CFA79A6-6305-4D35-8D36-F51EBEDADF1C}"/>
              </a:ext>
            </a:extLst>
          </p:cNvPr>
          <p:cNvSpPr txBox="1"/>
          <p:nvPr/>
        </p:nvSpPr>
        <p:spPr>
          <a:xfrm>
            <a:off x="2708857" y="850006"/>
            <a:ext cx="7832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nl-BE"/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388B93C4-558C-460C-B6F8-660269552BE5}"/>
              </a:ext>
            </a:extLst>
          </p:cNvPr>
          <p:cNvSpPr txBox="1"/>
          <p:nvPr/>
        </p:nvSpPr>
        <p:spPr>
          <a:xfrm>
            <a:off x="851550" y="518799"/>
            <a:ext cx="10883347" cy="5588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800"/>
              </a:lnSpc>
              <a:spcBef>
                <a:spcPct val="0"/>
              </a:spcBef>
            </a:pPr>
            <a:r>
              <a:rPr lang="nl-BE" sz="3700" b="1" dirty="0">
                <a:latin typeface="Calibri"/>
                <a:ea typeface="+mj-ea"/>
                <a:cs typeface="Calibri"/>
              </a:rPr>
              <a:t>Scholen informeren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nl-BE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288000" indent="-288000">
              <a:lnSpc>
                <a:spcPct val="15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  <a:hlinkClick r:id="rId4"/>
              </a:rPr>
              <a:t>Wegwijzer e-inclusie</a:t>
            </a: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 met als doel sensibiliseren, informeren en inspireren</a:t>
            </a:r>
          </a:p>
          <a:p>
            <a:pPr marL="288000" indent="-288000">
              <a:lnSpc>
                <a:spcPct val="15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Scholen informeren en bewust maken via</a:t>
            </a:r>
          </a:p>
          <a:p>
            <a:pPr marL="745200" lvl="1" indent="-288000">
              <a:lnSpc>
                <a:spcPct val="15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  <a:hlinkClick r:id="rId5"/>
              </a:rPr>
              <a:t>Website</a:t>
            </a: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 Departement Onderwijs en Vorming (voorbeeld – </a:t>
            </a: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  <a:hlinkClick r:id="rId5"/>
              </a:rPr>
              <a:t>digitale geletterdheid</a:t>
            </a: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)</a:t>
            </a:r>
          </a:p>
          <a:p>
            <a:pPr marL="745200" lvl="1" indent="-288000">
              <a:lnSpc>
                <a:spcPct val="15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  <a:hlinkClick r:id="rId6"/>
              </a:rPr>
              <a:t>Eigen website </a:t>
            </a: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– </a:t>
            </a:r>
            <a:r>
              <a:rPr lang="nl-BE" sz="2000" dirty="0" err="1">
                <a:solidFill>
                  <a:srgbClr val="373636"/>
                </a:solidFill>
                <a:latin typeface="Calibri"/>
                <a:cs typeface="Calibri"/>
              </a:rPr>
              <a:t>work</a:t>
            </a: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 </a:t>
            </a:r>
            <a:r>
              <a:rPr lang="nl-BE" sz="2000" dirty="0" err="1">
                <a:solidFill>
                  <a:srgbClr val="373636"/>
                </a:solidFill>
                <a:latin typeface="Calibri"/>
                <a:cs typeface="Calibri"/>
              </a:rPr>
              <a:t>progress</a:t>
            </a:r>
            <a:endParaRPr lang="nl-BE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745200" lvl="1" indent="-288000">
              <a:lnSpc>
                <a:spcPct val="15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Via Klasse (bijvoorbeeld - </a:t>
            </a: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  <a:hlinkClick r:id="rId7"/>
              </a:rPr>
              <a:t>artikel inclusief digitaal lesmateriaal</a:t>
            </a: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)</a:t>
            </a:r>
          </a:p>
          <a:p>
            <a:pPr marL="288000" indent="-288000">
              <a:lnSpc>
                <a:spcPct val="15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Themapagina’s op </a:t>
            </a:r>
            <a:r>
              <a:rPr lang="nl-BE" sz="2000" dirty="0" err="1">
                <a:solidFill>
                  <a:srgbClr val="373636"/>
                </a:solidFill>
                <a:latin typeface="Calibri"/>
                <a:cs typeface="Calibri"/>
              </a:rPr>
              <a:t>KlasCement</a:t>
            </a: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 </a:t>
            </a: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  <a:hlinkClick r:id="rId8"/>
              </a:rPr>
              <a:t>Iedereen telt mee</a:t>
            </a:r>
            <a:endParaRPr lang="nl-BE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288000" indent="-288000">
              <a:lnSpc>
                <a:spcPct val="13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endParaRPr lang="nl-BE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285750" indent="-285750">
              <a:buFontTx/>
              <a:buChar char="-"/>
            </a:pPr>
            <a:endParaRPr lang="nl-BE" dirty="0">
              <a:hlinkClick r:id="" action="ppaction://noaction"/>
            </a:endParaRPr>
          </a:p>
          <a:p>
            <a:endParaRPr lang="nl-BE" dirty="0">
              <a:hlinkClick r:id="" action="ppaction://noaction"/>
            </a:endParaRPr>
          </a:p>
          <a:p>
            <a:endParaRPr lang="nl-BE" dirty="0">
              <a:hlinkClick r:id="" action="ppaction://noaction"/>
            </a:endParaRPr>
          </a:p>
          <a:p>
            <a:endParaRPr lang="nl-BE" dirty="0"/>
          </a:p>
        </p:txBody>
      </p:sp>
      <p:pic>
        <p:nvPicPr>
          <p:cNvPr id="5" name="Graphique 37" descr="Post-its met effen opvulling">
            <a:extLst>
              <a:ext uri="{FF2B5EF4-FFF2-40B4-BE49-F238E27FC236}">
                <a16:creationId xmlns:a16="http://schemas.microsoft.com/office/drawing/2014/main" id="{37ED56D9-E04E-46A8-96B0-2C174192C2F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9840324" y="108636"/>
            <a:ext cx="1849755" cy="184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044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20"/>
          <p:cNvSpPr txBox="1">
            <a:spLocks noGrp="1"/>
          </p:cNvSpPr>
          <p:nvPr>
            <p:ph type="sldNum" sz="quarter" idx="4294967295"/>
          </p:nvPr>
        </p:nvSpPr>
        <p:spPr>
          <a:xfrm>
            <a:off x="9336088" y="6335713"/>
            <a:ext cx="2855912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25</a:t>
            </a:fld>
            <a:endParaRPr/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0CFA79A6-6305-4D35-8D36-F51EBEDADF1C}"/>
              </a:ext>
            </a:extLst>
          </p:cNvPr>
          <p:cNvSpPr txBox="1"/>
          <p:nvPr/>
        </p:nvSpPr>
        <p:spPr>
          <a:xfrm>
            <a:off x="2708857" y="850006"/>
            <a:ext cx="7832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nl-BE"/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388B93C4-558C-460C-B6F8-660269552BE5}"/>
              </a:ext>
            </a:extLst>
          </p:cNvPr>
          <p:cNvSpPr txBox="1"/>
          <p:nvPr/>
        </p:nvSpPr>
        <p:spPr>
          <a:xfrm>
            <a:off x="851550" y="518799"/>
            <a:ext cx="10883347" cy="6114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800"/>
              </a:lnSpc>
              <a:spcBef>
                <a:spcPct val="0"/>
              </a:spcBef>
            </a:pPr>
            <a:r>
              <a:rPr lang="nl-BE" sz="3700" b="1" dirty="0">
                <a:latin typeface="Calibri"/>
                <a:ea typeface="+mj-ea"/>
                <a:cs typeface="Calibri"/>
              </a:rPr>
              <a:t>Indirecte acties</a:t>
            </a:r>
          </a:p>
          <a:p>
            <a:pPr>
              <a:lnSpc>
                <a:spcPts val="3800"/>
              </a:lnSpc>
              <a:spcBef>
                <a:spcPct val="0"/>
              </a:spcBef>
            </a:pPr>
            <a:endParaRPr lang="nl-BE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288000" indent="-288000">
              <a:lnSpc>
                <a:spcPct val="15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Verhogen van de ICT-competenties van leerkrachten op vlak van e-inclusie via</a:t>
            </a:r>
          </a:p>
          <a:p>
            <a:pPr marL="745200" lvl="1" indent="-288000">
              <a:lnSpc>
                <a:spcPct val="15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  <a:hlinkClick r:id="rId4"/>
              </a:rPr>
              <a:t>Databank Digisnap</a:t>
            </a:r>
            <a:endParaRPr lang="nl-BE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745200" lvl="1" indent="-288000">
              <a:lnSpc>
                <a:spcPct val="15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  <a:hlinkClick r:id="rId5"/>
              </a:rPr>
              <a:t>Interactieve website</a:t>
            </a:r>
            <a:endParaRPr lang="nl-BE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745200" lvl="1" indent="-288000">
              <a:lnSpc>
                <a:spcPct val="15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  <a:hlinkClick r:id="rId6"/>
              </a:rPr>
              <a:t>Fiches</a:t>
            </a: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 (pagina 46 en verder)</a:t>
            </a:r>
          </a:p>
          <a:p>
            <a:pPr marL="288000" indent="-288000">
              <a:lnSpc>
                <a:spcPct val="15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Informeren over gelinkte thema’s zoals</a:t>
            </a:r>
          </a:p>
          <a:p>
            <a:pPr marL="745200" lvl="1" indent="-288000">
              <a:lnSpc>
                <a:spcPct val="15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  <a:hlinkClick r:id="rId7"/>
              </a:rPr>
              <a:t>Cyberpesten</a:t>
            </a:r>
            <a:endParaRPr lang="nl-BE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745200" lvl="1" indent="-288000">
              <a:lnSpc>
                <a:spcPct val="15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  <a:hlinkClick r:id="rId8"/>
              </a:rPr>
              <a:t>Sociale media in de klas</a:t>
            </a:r>
            <a:endParaRPr lang="nl-BE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>
              <a:lnSpc>
                <a:spcPct val="130000"/>
              </a:lnSpc>
              <a:spcBef>
                <a:spcPts val="300"/>
              </a:spcBef>
              <a:buSzPct val="90000"/>
              <a:defRPr/>
            </a:pPr>
            <a:endParaRPr lang="nl-BE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285750" indent="-285750">
              <a:buFontTx/>
              <a:buChar char="-"/>
            </a:pPr>
            <a:endParaRPr lang="nl-BE" dirty="0">
              <a:hlinkClick r:id="" action="ppaction://noaction"/>
            </a:endParaRPr>
          </a:p>
          <a:p>
            <a:endParaRPr lang="nl-BE" dirty="0">
              <a:hlinkClick r:id="" action="ppaction://noaction"/>
            </a:endParaRPr>
          </a:p>
          <a:p>
            <a:endParaRPr lang="nl-BE" dirty="0">
              <a:hlinkClick r:id="" action="ppaction://noaction"/>
            </a:endParaRPr>
          </a:p>
          <a:p>
            <a:endParaRPr lang="nl-BE" dirty="0"/>
          </a:p>
        </p:txBody>
      </p:sp>
      <p:pic>
        <p:nvPicPr>
          <p:cNvPr id="5" name="Graphique 37" descr="Overdracht met effen opvulling">
            <a:extLst>
              <a:ext uri="{FF2B5EF4-FFF2-40B4-BE49-F238E27FC236}">
                <a16:creationId xmlns:a16="http://schemas.microsoft.com/office/drawing/2014/main" id="{37ED56D9-E04E-46A8-96B0-2C174192C2F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9840324" y="108636"/>
            <a:ext cx="1849755" cy="184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6363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20"/>
          <p:cNvSpPr txBox="1">
            <a:spLocks noGrp="1"/>
          </p:cNvSpPr>
          <p:nvPr>
            <p:ph type="sldNum" sz="quarter" idx="4294967295"/>
          </p:nvPr>
        </p:nvSpPr>
        <p:spPr>
          <a:xfrm>
            <a:off x="9336088" y="6335713"/>
            <a:ext cx="2855912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26</a:t>
            </a:fld>
            <a:endParaRPr/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0CFA79A6-6305-4D35-8D36-F51EBEDADF1C}"/>
              </a:ext>
            </a:extLst>
          </p:cNvPr>
          <p:cNvSpPr txBox="1"/>
          <p:nvPr/>
        </p:nvSpPr>
        <p:spPr>
          <a:xfrm>
            <a:off x="2708857" y="850006"/>
            <a:ext cx="7832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nl-BE"/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388B93C4-558C-460C-B6F8-660269552BE5}"/>
              </a:ext>
            </a:extLst>
          </p:cNvPr>
          <p:cNvSpPr txBox="1"/>
          <p:nvPr/>
        </p:nvSpPr>
        <p:spPr>
          <a:xfrm>
            <a:off x="851550" y="518799"/>
            <a:ext cx="10883347" cy="3675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800"/>
              </a:lnSpc>
              <a:spcBef>
                <a:spcPct val="0"/>
              </a:spcBef>
            </a:pPr>
            <a:r>
              <a:rPr lang="nl-BE" sz="3700" b="1" dirty="0">
                <a:latin typeface="Calibri"/>
                <a:ea typeface="+mj-ea"/>
                <a:cs typeface="Calibri"/>
              </a:rPr>
              <a:t>Links</a:t>
            </a:r>
          </a:p>
          <a:p>
            <a:pPr>
              <a:lnSpc>
                <a:spcPts val="3800"/>
              </a:lnSpc>
              <a:spcBef>
                <a:spcPct val="0"/>
              </a:spcBef>
            </a:pPr>
            <a:endParaRPr lang="nl-BE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288000" indent="-288000">
              <a:lnSpc>
                <a:spcPct val="15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  <a:hlinkClick r:id="rId4"/>
              </a:rPr>
              <a:t>Alles over Digisnap</a:t>
            </a:r>
            <a:endParaRPr lang="nl-BE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288000" indent="-288000">
              <a:lnSpc>
                <a:spcPct val="15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  <a:hlinkClick r:id="rId5"/>
              </a:rPr>
              <a:t>Bootcamps</a:t>
            </a: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</a:rPr>
              <a:t> - </a:t>
            </a: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  <a:hlinkClick r:id="rId6"/>
              </a:rPr>
              <a:t>inschrijven</a:t>
            </a:r>
            <a:endParaRPr lang="nl-BE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288000" indent="-288000">
              <a:lnSpc>
                <a:spcPct val="150000"/>
              </a:lnSpc>
              <a:spcBef>
                <a:spcPts val="300"/>
              </a:spcBef>
              <a:buSzPct val="90000"/>
              <a:buBlip>
                <a:blip r:embed="rId3"/>
              </a:buBlip>
              <a:defRPr/>
            </a:pPr>
            <a:r>
              <a:rPr lang="nl-BE" sz="2000" dirty="0">
                <a:solidFill>
                  <a:srgbClr val="373636"/>
                </a:solidFill>
                <a:latin typeface="Calibri"/>
                <a:cs typeface="Calibri"/>
                <a:hlinkClick r:id="rId7"/>
              </a:rPr>
              <a:t>Betaalbaar internet</a:t>
            </a:r>
            <a:endParaRPr lang="nl-BE" sz="2000" dirty="0">
              <a:solidFill>
                <a:srgbClr val="373636"/>
              </a:solidFill>
              <a:latin typeface="Calibri"/>
              <a:cs typeface="Calibri"/>
            </a:endParaRPr>
          </a:p>
          <a:p>
            <a:pPr marL="285750" indent="-285750">
              <a:buFontTx/>
              <a:buChar char="-"/>
            </a:pPr>
            <a:endParaRPr lang="nl-BE" dirty="0">
              <a:hlinkClick r:id="" action="ppaction://noaction"/>
            </a:endParaRPr>
          </a:p>
          <a:p>
            <a:endParaRPr lang="nl-BE" dirty="0">
              <a:hlinkClick r:id="" action="ppaction://noaction"/>
            </a:endParaRPr>
          </a:p>
          <a:p>
            <a:endParaRPr lang="nl-BE" dirty="0">
              <a:hlinkClick r:id="" action="ppaction://noaction"/>
            </a:endParaRP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1593637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164B8A3-722B-4F4C-B0EF-A612EF25C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Vragen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B5E4F53-4B09-43D4-A087-77EE981EB4C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nl-BE"/>
          </a:p>
          <a:p>
            <a:pPr>
              <a:buNone/>
            </a:pPr>
            <a:r>
              <a:rPr lang="nl-BE"/>
              <a:t>Stephanie De Clercq</a:t>
            </a:r>
          </a:p>
          <a:p>
            <a:pPr>
              <a:buNone/>
            </a:pPr>
            <a:r>
              <a:rPr lang="nl-BE">
                <a:hlinkClick r:id="rId3"/>
              </a:rPr>
              <a:t>stephanie.declercq@ond.vlaanderen.be</a:t>
            </a:r>
            <a:r>
              <a:rPr lang="nl-BE"/>
              <a:t> </a:t>
            </a:r>
          </a:p>
          <a:p>
            <a:pPr>
              <a:buNone/>
            </a:pPr>
            <a:endParaRPr lang="nl-BE"/>
          </a:p>
          <a:p>
            <a:pPr>
              <a:buNone/>
            </a:pPr>
            <a:r>
              <a:rPr lang="nl-BE"/>
              <a:t>Selma Dragoci</a:t>
            </a:r>
          </a:p>
          <a:p>
            <a:pPr>
              <a:buNone/>
            </a:pPr>
            <a:r>
              <a:rPr lang="nl-BE">
                <a:hlinkClick r:id="rId4"/>
              </a:rPr>
              <a:t>selma.dragoci@ond.vlaanderen.be</a:t>
            </a:r>
            <a:r>
              <a:rPr lang="nl-BE"/>
              <a:t> </a:t>
            </a:r>
          </a:p>
          <a:p>
            <a:pPr>
              <a:buNone/>
            </a:pPr>
            <a:endParaRPr lang="nl-BE"/>
          </a:p>
          <a:p>
            <a:pPr>
              <a:buNone/>
            </a:pPr>
            <a:endParaRPr lang="nl-BE"/>
          </a:p>
        </p:txBody>
      </p:sp>
      <p:pic>
        <p:nvPicPr>
          <p:cNvPr id="4" name="Graphic 3" descr="Email">
            <a:extLst>
              <a:ext uri="{FF2B5EF4-FFF2-40B4-BE49-F238E27FC236}">
                <a16:creationId xmlns:a16="http://schemas.microsoft.com/office/drawing/2014/main" id="{EAE8D5DA-FB40-47AE-9F74-C508A0651F4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840324" y="108636"/>
            <a:ext cx="1849755" cy="184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575198"/>
      </p:ext>
    </p:extLst>
  </p:cSld>
  <p:clrMapOvr>
    <a:masterClrMapping/>
  </p:clrMapOvr>
</p:sld>
</file>

<file path=ppt/theme/theme1.xml><?xml version="1.0" encoding="utf-8"?>
<a:theme xmlns:a="http://schemas.openxmlformats.org/drawingml/2006/main" name="Thema Kenniscentrum Digisprong">
  <a:themeElements>
    <a:clrScheme name="Aangepast 1">
      <a:dk1>
        <a:srgbClr val="373636"/>
      </a:dk1>
      <a:lt1>
        <a:sysClr val="window" lastClr="FFFFFF"/>
      </a:lt1>
      <a:dk2>
        <a:srgbClr val="6B6B6B"/>
      </a:dk2>
      <a:lt2>
        <a:srgbClr val="F6F5F3"/>
      </a:lt2>
      <a:accent1>
        <a:srgbClr val="FFF200"/>
      </a:accent1>
      <a:accent2>
        <a:srgbClr val="373636"/>
      </a:accent2>
      <a:accent3>
        <a:srgbClr val="E5DA04"/>
      </a:accent3>
      <a:accent4>
        <a:srgbClr val="6B6B6B"/>
      </a:accent4>
      <a:accent5>
        <a:srgbClr val="D5D5D5"/>
      </a:accent5>
      <a:accent6>
        <a:srgbClr val="989898"/>
      </a:accent6>
      <a:hlink>
        <a:srgbClr val="3C96BE"/>
      </a:hlink>
      <a:folHlink>
        <a:srgbClr val="989898"/>
      </a:folHlink>
    </a:clrScheme>
    <a:fontScheme name="Vlaamse overheid presentatie">
      <a:majorFont>
        <a:latin typeface="FlandersArtSans-Medium"/>
        <a:ea typeface=""/>
        <a:cs typeface=""/>
      </a:majorFont>
      <a:minorFont>
        <a:latin typeface="FlandersArtSerif-Regular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a Kenniscentrum Digisprong" id="{D5793A00-27C2-47B1-89FB-09D9CBB0D75E}" vid="{58B14375-15E0-40FA-8487-AA45B6EE0AA1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49" ma:contentTypeDescription="" ma:contentTypeScope="" ma:versionID="f52b3bd2d4f3af2348736bd684d7dce6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12ddb96c08540ae5b229b0e92a35ba1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ternalName="GOProMigratieBronGUID" ma:readOnly="false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0099885-9432-4caf-9870-10dd17e557ce">
      <Terms xmlns="http://schemas.microsoft.com/office/infopath/2007/PartnerControls"/>
    </lcf76f155ced4ddcb4097134ff3c332f>
    <TaxCatchAll xmlns="cfc230b1-6dd3-467a-8fcc-dfa9df38b740">
      <Value>90</Value>
      <Value>1</Value>
      <Value>14</Value>
    </TaxCatchAll>
    <de1e3eb6a8ca4da4a2e4a4e7f9dbdb0f xmlns="cfc230b1-6dd3-467a-8fcc-dfa9df38b740">
      <Terms xmlns="http://schemas.microsoft.com/office/infopath/2007/PartnerControls"/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_dlc_DocId xmlns="cfc230b1-6dd3-467a-8fcc-dfa9df38b740">GOPRO-1830562155-18273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https://gemeenschapsonderwijs.sharepoint.com/sites/prodoc/_layouts/15/DocIdRedir.aspx?ID=GOPRO-1830562155-18273</Url>
      <Description>GOPRO-1830562155-18273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Beleid en standpunten</TermName>
          <TermId xmlns="http://schemas.microsoft.com/office/infopath/2007/PartnerControls">8e147e35-9423-4b48-9f14-15e8c830d659</TermId>
        </TermInfo>
      </Terms>
    </fef4875bd7d04335af313950a580cd9d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85C5A693-9F64-4977-9596-F9CD135D45A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E753E8B-9874-4342-A8B5-97B4D4F984E5}"/>
</file>

<file path=customXml/itemProps3.xml><?xml version="1.0" encoding="utf-8"?>
<ds:datastoreItem xmlns:ds="http://schemas.openxmlformats.org/officeDocument/2006/customXml" ds:itemID="{1CA2A6D0-B3F3-4A2A-8110-2334B0EC11B3}">
  <ds:schemaRefs>
    <ds:schemaRef ds:uri="0e209c18-1af9-4bd8-9d98-92fb4771c006"/>
    <ds:schemaRef ds:uri="http://purl.org/dc/elements/1.1/"/>
    <ds:schemaRef ds:uri="595efa2f-5c5e-4718-b01e-458512e83475"/>
    <ds:schemaRef ds:uri="http://schemas.microsoft.com/office/2006/metadata/properties"/>
    <ds:schemaRef ds:uri="http://purl.org/dc/terms/"/>
    <ds:schemaRef ds:uri="9a9ec0f0-7796-43d0-ac1f-4c8c46ee0bd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50D1AD28-5094-4BD2-BCF3-9B467D88D502}"/>
</file>

<file path=docProps/app.xml><?xml version="1.0" encoding="utf-8"?>
<Properties xmlns="http://schemas.openxmlformats.org/officeDocument/2006/extended-properties" xmlns:vt="http://schemas.openxmlformats.org/officeDocument/2006/docPropsVTypes">
  <Template>Thema Kenniscentrum Digisprong</Template>
  <TotalTime>0</TotalTime>
  <Words>1309</Words>
  <Application>Microsoft Office PowerPoint</Application>
  <PresentationFormat>Breedbeeld</PresentationFormat>
  <Paragraphs>261</Paragraphs>
  <Slides>27</Slides>
  <Notes>26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10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27</vt:i4>
      </vt:variant>
    </vt:vector>
  </HeadingPairs>
  <TitlesOfParts>
    <vt:vector size="38" baseType="lpstr">
      <vt:lpstr>Arial</vt:lpstr>
      <vt:lpstr>Calibri</vt:lpstr>
      <vt:lpstr>FlandersArtSans-Bold</vt:lpstr>
      <vt:lpstr>FlandersArtSans-Light</vt:lpstr>
      <vt:lpstr>FlandersArtSans-Medium</vt:lpstr>
      <vt:lpstr>FlandersArtSans-Regular</vt:lpstr>
      <vt:lpstr>FlandersArtSerif-Light</vt:lpstr>
      <vt:lpstr>FlandersArtSerif-Medium</vt:lpstr>
      <vt:lpstr>FlandersArtSerif-Regular</vt:lpstr>
      <vt:lpstr>Webdings</vt:lpstr>
      <vt:lpstr>Thema Kenniscentrum Digisprong</vt:lpstr>
      <vt:lpstr>Digisprong</vt:lpstr>
      <vt:lpstr>Visienota Digisprong</vt:lpstr>
      <vt:lpstr>Missie Digisprong</vt:lpstr>
      <vt:lpstr>Speerpunten</vt:lpstr>
      <vt:lpstr>Kenniscentrum Digisprong – 4 pijlers</vt:lpstr>
      <vt:lpstr>Speerpunt 1: een toekomstgerichte en veilige ICT-infrastructuur </vt:lpstr>
      <vt:lpstr> Reeds afgerond 2021</vt:lpstr>
      <vt:lpstr> Reeds afgerond 2022 </vt:lpstr>
      <vt:lpstr>In voorbereiding </vt:lpstr>
      <vt:lpstr>Speerpunt 2: een sterk ondersteunend en doeltreffend ICT-schoolbeleid</vt:lpstr>
      <vt:lpstr>Reeds afgerond 2021 </vt:lpstr>
      <vt:lpstr>Work in progress - Naar sterke ICT teams op school</vt:lpstr>
      <vt:lpstr>Work in progress – ICT-beleidsplanner</vt:lpstr>
      <vt:lpstr>Speerpunt 3a: ICT-competente leerkrachten en lerarenopleiders</vt:lpstr>
      <vt:lpstr>PowerPoint-presentatie</vt:lpstr>
      <vt:lpstr>PowerPoint-presentatie</vt:lpstr>
      <vt:lpstr>PowerPoint-presentatie</vt:lpstr>
      <vt:lpstr>Extra nascholingsmiddelen ICT-opleidingen</vt:lpstr>
      <vt:lpstr>Speerpunt 3b: aangepaste digitale leermiddelen </vt:lpstr>
      <vt:lpstr>Speerpunt 3b: aangepaste digitale leermiddelen </vt:lpstr>
      <vt:lpstr>PowerPoint-presentatie</vt:lpstr>
      <vt:lpstr>Focus op GOK</vt:lpstr>
      <vt:lpstr>PowerPoint-presentatie</vt:lpstr>
      <vt:lpstr>PowerPoint-presentatie</vt:lpstr>
      <vt:lpstr>PowerPoint-presentatie</vt:lpstr>
      <vt:lpstr>PowerPoint-presentatie</vt:lpstr>
      <vt:lpstr>Vragen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20230123 Digisprong netwerk GOK</dc:title>
  <dc:creator>Bernaerts Katrien</dc:creator>
  <cp:lastModifiedBy>Katleen Janssens</cp:lastModifiedBy>
  <cp:revision>2</cp:revision>
  <cp:lastPrinted>2022-10-10T10:30:05Z</cp:lastPrinted>
  <dcterms:created xsi:type="dcterms:W3CDTF">2022-05-18T07:41:56Z</dcterms:created>
  <dcterms:modified xsi:type="dcterms:W3CDTF">2023-01-27T13:05:29Z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MediaServiceImageTags">
    <vt:lpwstr/>
  </property>
  <property fmtid="{D5CDD505-2E9C-101B-9397-08002B2CF9AE}" pid="4" name="GOProPublicatiestatus">
    <vt:lpwstr>1;#Online|5d773375-47c0-4896-afa8-6eac5ed3e165</vt:lpwstr>
  </property>
  <property fmtid="{D5CDD505-2E9C-101B-9397-08002B2CF9AE}" pid="5" name="_dlc_DocIdItemGuid">
    <vt:lpwstr>828a88ed-4cf0-4d48-bcc3-b7d7704f1e04</vt:lpwstr>
  </property>
  <property fmtid="{D5CDD505-2E9C-101B-9397-08002B2CF9AE}" pid="6" name="GOProOnderwijsniveaus">
    <vt:lpwstr>14;#Alle onderwijsniveaus|2fe7c676-0ce6-4fab-b265-4b19c15279a5</vt:lpwstr>
  </property>
  <property fmtid="{D5CDD505-2E9C-101B-9397-08002B2CF9AE}" pid="7" name="GOProOorsprong">
    <vt:lpwstr/>
  </property>
  <property fmtid="{D5CDD505-2E9C-101B-9397-08002B2CF9AE}" pid="8" name="GOProThemas">
    <vt:lpwstr>90;#Beleid en standpunten|8e147e35-9423-4b48-9f14-15e8c830d659</vt:lpwstr>
  </property>
  <property fmtid="{D5CDD505-2E9C-101B-9397-08002B2CF9AE}" pid="9" name="GOProSchooljaar">
    <vt:lpwstr/>
  </property>
  <property fmtid="{D5CDD505-2E9C-101B-9397-08002B2CF9AE}" pid="10" name="GOProJaar">
    <vt:lpwstr/>
  </property>
</Properties>
</file>