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4"/>
    <p:sldMasterId id="2147483673" r:id="rId5"/>
    <p:sldMasterId id="2147483687" r:id="rId6"/>
    <p:sldMasterId id="2147483701" r:id="rId7"/>
    <p:sldMasterId id="2147483719" r:id="rId8"/>
  </p:sldMasterIdLst>
  <p:notesMasterIdLst>
    <p:notesMasterId r:id="rId46"/>
  </p:notesMasterIdLst>
  <p:sldIdLst>
    <p:sldId id="364" r:id="rId9"/>
    <p:sldId id="420" r:id="rId10"/>
    <p:sldId id="381" r:id="rId11"/>
    <p:sldId id="395" r:id="rId12"/>
    <p:sldId id="421" r:id="rId13"/>
    <p:sldId id="422" r:id="rId14"/>
    <p:sldId id="339" r:id="rId15"/>
    <p:sldId id="414" r:id="rId16"/>
    <p:sldId id="367" r:id="rId17"/>
    <p:sldId id="426" r:id="rId18"/>
    <p:sldId id="257" r:id="rId19"/>
    <p:sldId id="258" r:id="rId20"/>
    <p:sldId id="259" r:id="rId21"/>
    <p:sldId id="260" r:id="rId22"/>
    <p:sldId id="261" r:id="rId23"/>
    <p:sldId id="262" r:id="rId24"/>
    <p:sldId id="263" r:id="rId25"/>
    <p:sldId id="264" r:id="rId26"/>
    <p:sldId id="404" r:id="rId27"/>
    <p:sldId id="368" r:id="rId28"/>
    <p:sldId id="369" r:id="rId29"/>
    <p:sldId id="335" r:id="rId30"/>
    <p:sldId id="336" r:id="rId31"/>
    <p:sldId id="377" r:id="rId32"/>
    <p:sldId id="337" r:id="rId33"/>
    <p:sldId id="256" r:id="rId34"/>
    <p:sldId id="378" r:id="rId35"/>
    <p:sldId id="371" r:id="rId36"/>
    <p:sldId id="373" r:id="rId37"/>
    <p:sldId id="374" r:id="rId38"/>
    <p:sldId id="379" r:id="rId39"/>
    <p:sldId id="380" r:id="rId40"/>
    <p:sldId id="382" r:id="rId41"/>
    <p:sldId id="423" r:id="rId42"/>
    <p:sldId id="415" r:id="rId43"/>
    <p:sldId id="419" r:id="rId44"/>
    <p:sldId id="40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004B"/>
    <a:srgbClr val="A7BA19"/>
    <a:srgbClr val="AAAAAA"/>
    <a:srgbClr val="A9A9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768F6D1-7D04-45DC-B881-889D1D94AC37}" v="4" dt="2023-05-04T07:09:38.7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4" autoAdjust="0"/>
    <p:restoredTop sz="94660"/>
  </p:normalViewPr>
  <p:slideViewPr>
    <p:cSldViewPr snapToGrid="0">
      <p:cViewPr varScale="1">
        <p:scale>
          <a:sx n="62" d="100"/>
          <a:sy n="62" d="100"/>
        </p:scale>
        <p:origin x="512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slide" Target="slides/slide3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slide" Target="slides/slide34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slide" Target="slides/slide32.xml"/><Relationship Id="rId45" Type="http://schemas.openxmlformats.org/officeDocument/2006/relationships/slide" Target="slides/slide37.xml"/><Relationship Id="rId53" Type="http://schemas.openxmlformats.org/officeDocument/2006/relationships/customXml" Target="../customXml/item4.xml"/><Relationship Id="rId5" Type="http://schemas.openxmlformats.org/officeDocument/2006/relationships/slideMaster" Target="slideMasters/slideMaster2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slide" Target="slides/slide36.xml"/><Relationship Id="rId52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slide" Target="slides/slide35.xml"/><Relationship Id="rId48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51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2.xml"/><Relationship Id="rId41" Type="http://schemas.openxmlformats.org/officeDocument/2006/relationships/slide" Target="slides/slide3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leen Janssens" userId="7e466249-8241-46e0-9509-57d4fdde092c" providerId="ADAL" clId="{D768F6D1-7D04-45DC-B881-889D1D94AC37}"/>
    <pc:docChg chg="undo custSel addSld delSld modSld">
      <pc:chgData name="Katleen Janssens" userId="7e466249-8241-46e0-9509-57d4fdde092c" providerId="ADAL" clId="{D768F6D1-7D04-45DC-B881-889D1D94AC37}" dt="2023-05-04T08:07:19.591" v="292" actId="20577"/>
      <pc:docMkLst>
        <pc:docMk/>
      </pc:docMkLst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57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58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59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60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61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62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63"/>
        </pc:sldMkLst>
      </pc:sldChg>
      <pc:sldChg chg="add del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264"/>
        </pc:sldMkLst>
      </pc:sldChg>
      <pc:sldChg chg="modSp mod">
        <pc:chgData name="Katleen Janssens" userId="7e466249-8241-46e0-9509-57d4fdde092c" providerId="ADAL" clId="{D768F6D1-7D04-45DC-B881-889D1D94AC37}" dt="2023-05-04T06:51:29.236" v="37" actId="20577"/>
        <pc:sldMkLst>
          <pc:docMk/>
          <pc:sldMk cId="1105235156" sldId="339"/>
        </pc:sldMkLst>
        <pc:spChg chg="mod">
          <ac:chgData name="Katleen Janssens" userId="7e466249-8241-46e0-9509-57d4fdde092c" providerId="ADAL" clId="{D768F6D1-7D04-45DC-B881-889D1D94AC37}" dt="2023-05-04T06:51:29.236" v="37" actId="20577"/>
          <ac:spMkLst>
            <pc:docMk/>
            <pc:sldMk cId="1105235156" sldId="339"/>
            <ac:spMk id="3" creationId="{DD99E849-4DE3-544B-AC9A-6339F1D14523}"/>
          </ac:spMkLst>
        </pc:spChg>
        <pc:spChg chg="mod">
          <ac:chgData name="Katleen Janssens" userId="7e466249-8241-46e0-9509-57d4fdde092c" providerId="ADAL" clId="{D768F6D1-7D04-45DC-B881-889D1D94AC37}" dt="2023-05-04T06:49:50.601" v="0" actId="20577"/>
          <ac:spMkLst>
            <pc:docMk/>
            <pc:sldMk cId="1105235156" sldId="339"/>
            <ac:spMk id="71" creationId="{BA7824BD-4722-421A-91DC-2C64CD4F7514}"/>
          </ac:spMkLst>
        </pc:spChg>
      </pc:sldChg>
      <pc:sldChg chg="modSp mod">
        <pc:chgData name="Katleen Janssens" userId="7e466249-8241-46e0-9509-57d4fdde092c" providerId="ADAL" clId="{D768F6D1-7D04-45DC-B881-889D1D94AC37}" dt="2023-05-04T06:50:09.201" v="15" actId="20577"/>
        <pc:sldMkLst>
          <pc:docMk/>
          <pc:sldMk cId="1485068300" sldId="364"/>
        </pc:sldMkLst>
        <pc:spChg chg="mod">
          <ac:chgData name="Katleen Janssens" userId="7e466249-8241-46e0-9509-57d4fdde092c" providerId="ADAL" clId="{D768F6D1-7D04-45DC-B881-889D1D94AC37}" dt="2023-05-04T06:50:09.201" v="15" actId="20577"/>
          <ac:spMkLst>
            <pc:docMk/>
            <pc:sldMk cId="1485068300" sldId="364"/>
            <ac:spMk id="3" creationId="{35422431-3CE8-4C97-A762-CCE82843D25C}"/>
          </ac:spMkLst>
        </pc:spChg>
      </pc:sldChg>
      <pc:sldChg chg="addSp delSp modSp mod">
        <pc:chgData name="Katleen Janssens" userId="7e466249-8241-46e0-9509-57d4fdde092c" providerId="ADAL" clId="{D768F6D1-7D04-45DC-B881-889D1D94AC37}" dt="2023-05-04T07:09:59.662" v="187" actId="6549"/>
        <pc:sldMkLst>
          <pc:docMk/>
          <pc:sldMk cId="883598612" sldId="367"/>
        </pc:sldMkLst>
        <pc:spChg chg="add del">
          <ac:chgData name="Katleen Janssens" userId="7e466249-8241-46e0-9509-57d4fdde092c" providerId="ADAL" clId="{D768F6D1-7D04-45DC-B881-889D1D94AC37}" dt="2023-05-04T07:05:21.029" v="177" actId="22"/>
          <ac:spMkLst>
            <pc:docMk/>
            <pc:sldMk cId="883598612" sldId="367"/>
            <ac:spMk id="5" creationId="{373A7BAE-3E5E-5C2D-326A-2D3DE1327043}"/>
          </ac:spMkLst>
        </pc:spChg>
        <pc:spChg chg="add del">
          <ac:chgData name="Katleen Janssens" userId="7e466249-8241-46e0-9509-57d4fdde092c" providerId="ADAL" clId="{D768F6D1-7D04-45DC-B881-889D1D94AC37}" dt="2023-05-04T07:05:20.117" v="176" actId="22"/>
          <ac:spMkLst>
            <pc:docMk/>
            <pc:sldMk cId="883598612" sldId="367"/>
            <ac:spMk id="7" creationId="{38F3FAF0-8B05-9E4B-3C17-DE2092087FBA}"/>
          </ac:spMkLst>
        </pc:spChg>
        <pc:spChg chg="add del">
          <ac:chgData name="Katleen Janssens" userId="7e466249-8241-46e0-9509-57d4fdde092c" providerId="ADAL" clId="{D768F6D1-7D04-45DC-B881-889D1D94AC37}" dt="2023-05-04T07:06:53.311" v="181" actId="22"/>
          <ac:spMkLst>
            <pc:docMk/>
            <pc:sldMk cId="883598612" sldId="367"/>
            <ac:spMk id="9" creationId="{99105B4D-2BE5-AD19-9FDC-7BC0F2790A97}"/>
          </ac:spMkLst>
        </pc:spChg>
        <pc:spChg chg="mod">
          <ac:chgData name="Katleen Janssens" userId="7e466249-8241-46e0-9509-57d4fdde092c" providerId="ADAL" clId="{D768F6D1-7D04-45DC-B881-889D1D94AC37}" dt="2023-05-04T07:09:59.662" v="187" actId="6549"/>
          <ac:spMkLst>
            <pc:docMk/>
            <pc:sldMk cId="883598612" sldId="367"/>
            <ac:spMk id="71" creationId="{23F6722F-3C9E-4DD0-9CB2-99FB922381F0}"/>
          </ac:spMkLst>
        </pc:spChg>
      </pc:sldChg>
      <pc:sldChg chg="modSp mod">
        <pc:chgData name="Katleen Janssens" userId="7e466249-8241-46e0-9509-57d4fdde092c" providerId="ADAL" clId="{D768F6D1-7D04-45DC-B881-889D1D94AC37}" dt="2023-05-04T06:55:44.239" v="173" actId="6549"/>
        <pc:sldMkLst>
          <pc:docMk/>
          <pc:sldMk cId="1373000684" sldId="381"/>
        </pc:sldMkLst>
        <pc:spChg chg="mod">
          <ac:chgData name="Katleen Janssens" userId="7e466249-8241-46e0-9509-57d4fdde092c" providerId="ADAL" clId="{D768F6D1-7D04-45DC-B881-889D1D94AC37}" dt="2023-05-04T06:55:44.239" v="173" actId="6549"/>
          <ac:spMkLst>
            <pc:docMk/>
            <pc:sldMk cId="1373000684" sldId="381"/>
            <ac:spMk id="3" creationId="{00000000-0000-0000-0000-000000000000}"/>
          </ac:spMkLst>
        </pc:spChg>
      </pc:sldChg>
      <pc:sldChg chg="addSp delSp mod">
        <pc:chgData name="Katleen Janssens" userId="7e466249-8241-46e0-9509-57d4fdde092c" providerId="ADAL" clId="{D768F6D1-7D04-45DC-B881-889D1D94AC37}" dt="2023-05-04T07:06:36.320" v="179" actId="22"/>
        <pc:sldMkLst>
          <pc:docMk/>
          <pc:sldMk cId="3761356166" sldId="404"/>
        </pc:sldMkLst>
        <pc:spChg chg="add del">
          <ac:chgData name="Katleen Janssens" userId="7e466249-8241-46e0-9509-57d4fdde092c" providerId="ADAL" clId="{D768F6D1-7D04-45DC-B881-889D1D94AC37}" dt="2023-05-04T07:06:36.320" v="179" actId="22"/>
          <ac:spMkLst>
            <pc:docMk/>
            <pc:sldMk cId="3761356166" sldId="404"/>
            <ac:spMk id="4" creationId="{02FD65BD-6462-4259-6C49-1465AF45CE50}"/>
          </ac:spMkLst>
        </pc:spChg>
      </pc:sldChg>
      <pc:sldChg chg="modSp mod">
        <pc:chgData name="Katleen Janssens" userId="7e466249-8241-46e0-9509-57d4fdde092c" providerId="ADAL" clId="{D768F6D1-7D04-45DC-B881-889D1D94AC37}" dt="2023-05-04T08:07:19.591" v="292" actId="20577"/>
        <pc:sldMkLst>
          <pc:docMk/>
          <pc:sldMk cId="2552571219" sldId="419"/>
        </pc:sldMkLst>
        <pc:spChg chg="mod">
          <ac:chgData name="Katleen Janssens" userId="7e466249-8241-46e0-9509-57d4fdde092c" providerId="ADAL" clId="{D768F6D1-7D04-45DC-B881-889D1D94AC37}" dt="2023-05-04T08:07:19.591" v="292" actId="20577"/>
          <ac:spMkLst>
            <pc:docMk/>
            <pc:sldMk cId="2552571219" sldId="419"/>
            <ac:spMk id="3" creationId="{8811CC96-642E-4829-8919-878A51AD6295}"/>
          </ac:spMkLst>
        </pc:spChg>
        <pc:spChg chg="mod">
          <ac:chgData name="Katleen Janssens" userId="7e466249-8241-46e0-9509-57d4fdde092c" providerId="ADAL" clId="{D768F6D1-7D04-45DC-B881-889D1D94AC37}" dt="2023-05-04T06:54:00.705" v="82" actId="1076"/>
          <ac:spMkLst>
            <pc:docMk/>
            <pc:sldMk cId="2552571219" sldId="419"/>
            <ac:spMk id="4" creationId="{3FD95504-20E3-C563-7B83-20AD0A709280}"/>
          </ac:spMkLst>
        </pc:spChg>
      </pc:sldChg>
      <pc:sldChg chg="add del setBg modNotes">
        <pc:chgData name="Katleen Janssens" userId="7e466249-8241-46e0-9509-57d4fdde092c" providerId="ADAL" clId="{D768F6D1-7D04-45DC-B881-889D1D94AC37}" dt="2023-05-04T07:08:36.591" v="185" actId="47"/>
        <pc:sldMkLst>
          <pc:docMk/>
          <pc:sldMk cId="0" sldId="424"/>
        </pc:sldMkLst>
      </pc:sldChg>
      <pc:sldChg chg="add del setBg modNotes">
        <pc:chgData name="Katleen Janssens" userId="7e466249-8241-46e0-9509-57d4fdde092c" providerId="ADAL" clId="{D768F6D1-7D04-45DC-B881-889D1D94AC37}" dt="2023-05-04T07:08:56.955" v="186" actId="47"/>
        <pc:sldMkLst>
          <pc:docMk/>
          <pc:sldMk cId="0" sldId="425"/>
        </pc:sldMkLst>
      </pc:sldChg>
      <pc:sldChg chg="add">
        <pc:chgData name="Katleen Janssens" userId="7e466249-8241-46e0-9509-57d4fdde092c" providerId="ADAL" clId="{D768F6D1-7D04-45DC-B881-889D1D94AC37}" dt="2023-05-04T07:08:34.454" v="184"/>
        <pc:sldMkLst>
          <pc:docMk/>
          <pc:sldMk cId="0" sldId="426"/>
        </pc:sldMkLst>
      </pc:sldChg>
      <pc:sldMasterChg chg="delSldLayout">
        <pc:chgData name="Katleen Janssens" userId="7e466249-8241-46e0-9509-57d4fdde092c" providerId="ADAL" clId="{D768F6D1-7D04-45DC-B881-889D1D94AC37}" dt="2023-05-04T07:08:56.955" v="186" actId="47"/>
        <pc:sldMasterMkLst>
          <pc:docMk/>
          <pc:sldMasterMk cId="3958479520" sldId="2147483658"/>
        </pc:sldMasterMkLst>
        <pc:sldLayoutChg chg="del">
          <pc:chgData name="Katleen Janssens" userId="7e466249-8241-46e0-9509-57d4fdde092c" providerId="ADAL" clId="{D768F6D1-7D04-45DC-B881-889D1D94AC37}" dt="2023-05-04T07:08:56.955" v="186" actId="47"/>
          <pc:sldLayoutMkLst>
            <pc:docMk/>
            <pc:sldMasterMk cId="3958479520" sldId="2147483658"/>
            <pc:sldLayoutMk cId="2804466041" sldId="214748371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E21A31-E5A8-412B-9A67-1D51D4A50883}" type="datetimeFigureOut">
              <a:rPr lang="nl-BE" smtClean="0"/>
              <a:t>4/05/2023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DEFE9-6EF6-4C65-AB0F-4A13CCABD5C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986811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CDEFE9-6EF6-4C65-AB0F-4A13CCABD5C2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496015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5c82f81d91_2_51:notes"/>
          <p:cNvSpPr txBox="1">
            <a:spLocks noGrp="1"/>
          </p:cNvSpPr>
          <p:nvPr>
            <p:ph type="body" idx="1"/>
          </p:nvPr>
        </p:nvSpPr>
        <p:spPr>
          <a:xfrm>
            <a:off x="685784" y="4343396"/>
            <a:ext cx="5486386" cy="4114791"/>
          </a:xfrm>
          <a:prstGeom prst="rect">
            <a:avLst/>
          </a:prstGeom>
        </p:spPr>
        <p:txBody>
          <a:bodyPr spcFirstLastPara="1" wrap="square" lIns="81350" tIns="81350" rIns="81350" bIns="813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equal education opportunity policy</a:t>
            </a:r>
            <a:endParaRPr/>
          </a:p>
        </p:txBody>
      </p:sp>
      <p:sp>
        <p:nvSpPr>
          <p:cNvPr id="103" name="Google Shape;103;g5c82f81d91_2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08" y="685791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5c82f81d91_2_107:notes"/>
          <p:cNvSpPr txBox="1">
            <a:spLocks noGrp="1"/>
          </p:cNvSpPr>
          <p:nvPr>
            <p:ph type="body" idx="1"/>
          </p:nvPr>
        </p:nvSpPr>
        <p:spPr>
          <a:xfrm>
            <a:off x="685784" y="4343396"/>
            <a:ext cx="5486386" cy="4114791"/>
          </a:xfrm>
          <a:prstGeom prst="rect">
            <a:avLst/>
          </a:prstGeom>
        </p:spPr>
        <p:txBody>
          <a:bodyPr spcFirstLastPara="1" wrap="square" lIns="81350" tIns="81350" rIns="81350" bIns="813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g5c82f81d91_2_1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08" y="685791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3e42196d1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3e42196d1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even duiden bij 2e3e graad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23387e5d3e_0_0:notes"/>
          <p:cNvSpPr txBox="1">
            <a:spLocks noGrp="1"/>
          </p:cNvSpPr>
          <p:nvPr>
            <p:ph type="body" idx="1"/>
          </p:nvPr>
        </p:nvSpPr>
        <p:spPr>
          <a:xfrm>
            <a:off x="685784" y="4343396"/>
            <a:ext cx="5486400" cy="4114800"/>
          </a:xfrm>
          <a:prstGeom prst="rect">
            <a:avLst/>
          </a:prstGeom>
        </p:spPr>
        <p:txBody>
          <a:bodyPr spcFirstLastPara="1" wrap="square" lIns="81350" tIns="81350" rIns="81350" bIns="8135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br>
              <a:rPr lang="nl"/>
            </a:br>
            <a:endParaRPr/>
          </a:p>
        </p:txBody>
      </p:sp>
      <p:sp>
        <p:nvSpPr>
          <p:cNvPr id="119" name="Google Shape;119;g223387e5d3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08" y="685791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2864cc1923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2864cc1923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2864cc1923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Google Shape;133;g22864cc1923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nl"/>
              <a:t>66 nationaliteiten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22864cc1923_0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22864cc1923_0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22864cc1923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22864cc1923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22864cc1923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309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22864cc1923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9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emf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3.sv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emf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7.sv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emf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887366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92723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479" userDrawn="1">
          <p15:clr>
            <a:srgbClr val="FBAE40"/>
          </p15:clr>
        </p15:guide>
        <p15:guide id="3" pos="7559" userDrawn="1">
          <p15:clr>
            <a:srgbClr val="FBAE40"/>
          </p15:clr>
        </p15:guide>
        <p15:guide id="4" orient="horz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3954C68-B280-FC43-A939-FF5F087B5C9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04544" y="929041"/>
            <a:ext cx="7438816" cy="914999"/>
          </a:xfrm>
          <a:prstGeom prst="rect">
            <a:avLst/>
          </a:prstGeom>
        </p:spPr>
        <p:txBody>
          <a:bodyPr anchor="t" anchorCtr="0">
            <a:normAutofit/>
          </a:bodyPr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52372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5F2C44B-2A8E-D742-BADB-FD9D0BCF345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147551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A248AB38-ECF0-3244-8D1B-CA836B58F3C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634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3B1A2FF-5860-A04E-A4E8-C5C1F553C44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004806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88DDB4-53F7-604D-9DB6-8273F3A9AA8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11664" y="929041"/>
            <a:ext cx="8785812" cy="925160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925036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7AFACFE7-5D94-DB47-AD90-EEC085504E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906F5E4-9A9C-B848-8B06-D9C0E042DEF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703321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633670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D24E124-B613-FD42-9CA9-A4ECA21FA1C9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8948" y="3242238"/>
            <a:ext cx="7975688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solidFill>
                <a:srgbClr val="C4004B"/>
              </a:solidFill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38A7E3E-F3A2-9A4C-9C9D-14EED8EB2D4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</p:spTree>
    <p:extLst>
      <p:ext uri="{BB962C8B-B14F-4D97-AF65-F5344CB8AC3E}">
        <p14:creationId xmlns:p14="http://schemas.microsoft.com/office/powerpoint/2010/main" val="3533974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3C9769D-E767-6346-9B68-D09C00C6B3B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02224" y="554794"/>
            <a:ext cx="8785812" cy="1141503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1E1826B-F6E6-4743-9342-FC7A89259C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646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458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ECD20673-3E01-0A4B-86E1-D45AB655F6B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161476" y="4907524"/>
            <a:ext cx="9869048" cy="1141503"/>
          </a:xfrm>
          <a:prstGeom prst="rect">
            <a:avLst/>
          </a:prstGeom>
        </p:spPr>
        <p:txBody>
          <a:bodyPr anchor="t" anchorCtr="0"/>
          <a:lstStyle>
            <a:lvl1pPr algn="ctr">
              <a:defRPr sz="4000" b="1" i="0">
                <a:solidFill>
                  <a:srgbClr val="C4004B"/>
                </a:solidFill>
                <a:latin typeface="Flanders Art Sans" pitchFamily="2" charset="77"/>
              </a:defRPr>
            </a:lvl1pPr>
          </a:lstStyle>
          <a:p>
            <a:r>
              <a:rPr lang="en-US" err="1">
                <a:solidFill>
                  <a:srgbClr val="C4004B"/>
                </a:solidFill>
              </a:rPr>
              <a:t>Klik</a:t>
            </a:r>
            <a:r>
              <a:rPr lang="en-US">
                <a:solidFill>
                  <a:srgbClr val="C4004B"/>
                </a:solidFill>
              </a:rPr>
              <a:t> om de TITEL </a:t>
            </a:r>
            <a:r>
              <a:rPr lang="en-US" err="1">
                <a:solidFill>
                  <a:srgbClr val="C4004B"/>
                </a:solidFill>
              </a:rPr>
              <a:t>aan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te</a:t>
            </a:r>
            <a:r>
              <a:rPr lang="en-US">
                <a:solidFill>
                  <a:srgbClr val="C4004B"/>
                </a:solidFill>
              </a:rPr>
              <a:t> </a:t>
            </a:r>
            <a:r>
              <a:rPr lang="en-US" err="1">
                <a:solidFill>
                  <a:srgbClr val="C4004B"/>
                </a:solidFill>
              </a:rPr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51E909C-33B5-9B47-8651-F9F00DF0240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6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rgbClr val="C4004B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0478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642977" y="0"/>
            <a:ext cx="11549023" cy="5553563"/>
          </a:xfrm>
          <a:prstGeom prst="rect">
            <a:avLst/>
          </a:prstGeom>
          <a:solidFill>
            <a:srgbClr val="1E64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 sz="1266" noProof="0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 bwMode="white">
          <a:xfrm>
            <a:off x="907842" y="2282428"/>
            <a:ext cx="10676456" cy="3119285"/>
          </a:xfrm>
        </p:spPr>
        <p:txBody>
          <a:bodyPr anchor="b">
            <a:noAutofit/>
          </a:bodyPr>
          <a:lstStyle>
            <a:lvl1pPr algn="l">
              <a:lnSpc>
                <a:spcPts val="7734"/>
              </a:lnSpc>
              <a:defRPr sz="7031" u="sng" baseline="0">
                <a:solidFill>
                  <a:schemeClr val="bg1"/>
                </a:solidFill>
                <a:uFill>
                  <a:solidFill>
                    <a:schemeClr val="bg1"/>
                  </a:solidFill>
                </a:uFill>
              </a:defRPr>
            </a:lvl1pPr>
          </a:lstStyle>
          <a:p>
            <a:r>
              <a:rPr lang="nl-BE" noProof="0" dirty="0"/>
              <a:t>klik om een hoofdstuktitel te maken.</a:t>
            </a:r>
          </a:p>
        </p:txBody>
      </p:sp>
      <p:sp>
        <p:nvSpPr>
          <p:cNvPr id="8" name="Titles positoning box" hidden="1"/>
          <p:cNvSpPr/>
          <p:nvPr userDrawn="1"/>
        </p:nvSpPr>
        <p:spPr>
          <a:xfrm>
            <a:off x="964465" y="5163750"/>
            <a:ext cx="10555957" cy="40500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66" dirty="0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62754" y="6292057"/>
            <a:ext cx="64823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1E64C8"/>
                </a:solidFill>
              </a:defRPr>
            </a:lvl1pPr>
          </a:lstStyle>
          <a:p>
            <a:fld id="{7AE184E0-0BD4-4705-A12B-9B71DDE63301}" type="slidenum">
              <a:rPr lang="nl-BE" noProof="0" smtClean="0"/>
              <a:pPr/>
              <a:t>‹nr.›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2723599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noProof="0"/>
              <a:t>Klik om de stijl te bewerken</a:t>
            </a:r>
            <a:endParaRPr lang="nl-BE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87726" y="839787"/>
            <a:ext cx="11039437" cy="4708125"/>
          </a:xfrm>
        </p:spPr>
        <p:txBody>
          <a:bodyPr/>
          <a:lstStyle>
            <a:lvl1pPr defTabSz="321457">
              <a:lnSpc>
                <a:spcPct val="120000"/>
              </a:lnSpc>
              <a:defRPr/>
            </a:lvl1pPr>
            <a:lvl2pPr>
              <a:lnSpc>
                <a:spcPct val="120000"/>
              </a:lnSpc>
              <a:defRPr/>
            </a:lvl2pPr>
            <a:lvl3pPr defTabSz="321457">
              <a:lnSpc>
                <a:spcPct val="120000"/>
              </a:lnSpc>
              <a:defRPr/>
            </a:lvl3pPr>
            <a:lvl4pPr marL="1637424" indent="-387312" defTabSz="1344987">
              <a:lnSpc>
                <a:spcPct val="120000"/>
              </a:lnSpc>
              <a:tabLst/>
              <a:defRPr/>
            </a:lvl4pPr>
            <a:lvl5pPr marL="2082776" indent="-311412" defTabSz="321457">
              <a:lnSpc>
                <a:spcPct val="120000"/>
              </a:lnSpc>
              <a:buFont typeface="Arial" panose="020B0604020202020204" pitchFamily="34" charset="0"/>
              <a:buChar char="̶"/>
              <a:defRPr/>
            </a:lvl5pPr>
          </a:lstStyle>
          <a:p>
            <a:pPr lvl="0"/>
            <a:r>
              <a:rPr lang="nl-BE" noProof="0" dirty="0"/>
              <a:t>Click </a:t>
            </a:r>
            <a:r>
              <a:rPr lang="nl-BE" noProof="0" dirty="0" err="1"/>
              <a:t>to</a:t>
            </a:r>
            <a:r>
              <a:rPr lang="nl-BE" noProof="0" dirty="0"/>
              <a:t> </a:t>
            </a:r>
            <a:r>
              <a:rPr lang="nl-BE" noProof="0" dirty="0" err="1"/>
              <a:t>edit</a:t>
            </a:r>
            <a:r>
              <a:rPr lang="nl-BE" noProof="0" dirty="0"/>
              <a:t> Master </a:t>
            </a:r>
            <a:r>
              <a:rPr lang="nl-BE" noProof="0" dirty="0" err="1"/>
              <a:t>text</a:t>
            </a:r>
            <a:r>
              <a:rPr lang="nl-BE" noProof="0" dirty="0"/>
              <a:t> </a:t>
            </a:r>
            <a:r>
              <a:rPr lang="nl-BE" noProof="0" dirty="0" err="1"/>
              <a:t>styles</a:t>
            </a:r>
            <a:endParaRPr lang="nl-BE" noProof="0" dirty="0"/>
          </a:p>
          <a:p>
            <a:pPr lvl="1"/>
            <a:r>
              <a:rPr lang="nl-BE" noProof="0" dirty="0"/>
              <a:t>Second level</a:t>
            </a:r>
          </a:p>
          <a:p>
            <a:pPr lvl="2"/>
            <a:r>
              <a:rPr lang="nl-BE" noProof="0" dirty="0" err="1"/>
              <a:t>Third</a:t>
            </a:r>
            <a:r>
              <a:rPr lang="nl-BE" noProof="0" dirty="0"/>
              <a:t> level</a:t>
            </a:r>
          </a:p>
          <a:p>
            <a:pPr lvl="3"/>
            <a:r>
              <a:rPr lang="nl-BE" noProof="0" dirty="0" err="1"/>
              <a:t>Fourth</a:t>
            </a:r>
            <a:r>
              <a:rPr lang="nl-BE" noProof="0" dirty="0"/>
              <a:t> level</a:t>
            </a:r>
          </a:p>
          <a:p>
            <a:pPr lvl="4"/>
            <a:r>
              <a:rPr lang="nl-BE" noProof="0" dirty="0" err="1"/>
              <a:t>Fifth</a:t>
            </a:r>
            <a:r>
              <a:rPr lang="nl-BE" noProof="0" dirty="0"/>
              <a:t>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470885-0B31-4E06-AE71-7E16801F2838}" type="datetime1">
              <a:rPr lang="nl-BE" noProof="0" smtClean="0"/>
              <a:t>4/05/2023</a:t>
            </a:fld>
            <a:endParaRPr lang="nl-BE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E184E0-0BD4-4705-A12B-9B71DDE63301}" type="slidenum">
              <a:rPr lang="nl-BE" noProof="0" smtClean="0"/>
              <a:t>‹nr.›</a:t>
            </a:fld>
            <a:endParaRPr lang="nl-BE" noProof="0" dirty="0"/>
          </a:p>
        </p:txBody>
      </p:sp>
    </p:spTree>
    <p:extLst>
      <p:ext uri="{BB962C8B-B14F-4D97-AF65-F5344CB8AC3E}">
        <p14:creationId xmlns:p14="http://schemas.microsoft.com/office/powerpoint/2010/main" val="19431498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7BC5AA-04F8-6133-A2F8-C7E639C67A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3F8F65-24DA-8015-F37B-05AEA6F16F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494F701-6DC9-7A52-07A9-7F5836530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4CFD1-0D09-4539-91AF-018552CC2ECF}" type="datetimeFigureOut">
              <a:rPr lang="nl-NL" smtClean="0"/>
              <a:t>4-5-2023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9FFF5F9-9114-DEB2-D441-3AB9BA091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DFC252C-D6B5-80E2-B1A7-1869462A1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EF871-039E-4F4A-A9F5-CDA14CD04AE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156958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30900126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5049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2E8C716B-A281-D44B-A8A8-9D25BEFDAB0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1788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FFEDF41A-DAE6-DE4B-B628-EAB454D26AB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0667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5FCA2C14-A244-AB48-BE7E-7F563CBB79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DFA2EAB5-F960-9C45-94C5-37665231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47658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6A62BAAC-A79A-4643-B691-72DE0E2DD5E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ED6716A5-F187-0044-9530-C97F7CCB18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0185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C5579F3D-7C87-E546-9136-E957C8AF1D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BDBEB743-12A2-2A43-B11C-450EA7A97B2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9346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2666622-5CD9-2E40-95E4-9ABCB6517BC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28356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0BD2849-1CAD-794B-A5E5-D18EB94426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3115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50C02262-935A-4447-B09A-097A032BA6E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9711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Grote foto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B0BFF26E-3E70-4E4A-85DE-0E51B198F6B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78075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3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768BB71E-F32F-9E4C-BBD9-AC8AED3FAD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480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6717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0311414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818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53020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591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1A0B1CB3-10C8-F941-8D80-DC98F652E5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EAE2E959-DE26-F143-9E8E-D40B03B6DA6C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B9ADAEB-6EC4-954D-99AF-5B84E18DEDD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46633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66BA6D1F-8648-DA40-9B01-A28CEC13262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E547ECA-0BC8-D040-99A7-79064A967D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55053439-26BA-E748-93BB-0B6BF3EF3A8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11400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8" name="Text Placeholder 12">
            <a:extLst>
              <a:ext uri="{FF2B5EF4-FFF2-40B4-BE49-F238E27FC236}">
                <a16:creationId xmlns:a16="http://schemas.microsoft.com/office/drawing/2014/main" id="{B4585310-5B3A-BA4D-BEB2-0D1E58F6ED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DDE09EB-2EAF-5849-A9B9-ABFC38E0C8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A3CD30E5-1EC0-0E4F-8852-8B5D1774D49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7699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595816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8ABECF2B-C3C4-924C-807D-278E2B860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8096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6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E0DCA88-0335-1847-9090-11CB9610F4F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27135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B74E071-5ED2-0947-9B85-DD2849A43D7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1425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EFD8B61-36F4-A44A-AD9A-C5DFE15BA41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7034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2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92899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49">
            <a:extLst>
              <a:ext uri="{FF2B5EF4-FFF2-40B4-BE49-F238E27FC236}">
                <a16:creationId xmlns:a16="http://schemas.microsoft.com/office/drawing/2014/main" id="{05BE1272-15BF-0C45-900F-DE9BB1AE64B3}"/>
              </a:ext>
            </a:extLst>
          </p:cNvPr>
          <p:cNvSpPr/>
          <p:nvPr userDrawn="1"/>
        </p:nvSpPr>
        <p:spPr>
          <a:xfrm>
            <a:off x="186297" y="0"/>
            <a:ext cx="6624637" cy="4232713"/>
          </a:xfrm>
          <a:custGeom>
            <a:avLst/>
            <a:gdLst>
              <a:gd name="connsiteX0" fmla="*/ 0 w 6624637"/>
              <a:gd name="connsiteY0" fmla="*/ 0 h 4232713"/>
              <a:gd name="connsiteX1" fmla="*/ 6624637 w 6624637"/>
              <a:gd name="connsiteY1" fmla="*/ 0 h 4232713"/>
              <a:gd name="connsiteX2" fmla="*/ 6624637 w 6624637"/>
              <a:gd name="connsiteY2" fmla="*/ 3237864 h 4232713"/>
              <a:gd name="connsiteX3" fmla="*/ 6624637 w 6624637"/>
              <a:gd name="connsiteY3" fmla="*/ 3293637 h 4232713"/>
              <a:gd name="connsiteX4" fmla="*/ 6617078 w 6624637"/>
              <a:gd name="connsiteY4" fmla="*/ 3331078 h 4232713"/>
              <a:gd name="connsiteX5" fmla="*/ 6527762 w 6624637"/>
              <a:gd name="connsiteY5" fmla="*/ 3420394 h 4232713"/>
              <a:gd name="connsiteX6" fmla="*/ 6504240 w 6624637"/>
              <a:gd name="connsiteY6" fmla="*/ 3425143 h 4232713"/>
              <a:gd name="connsiteX7" fmla="*/ 6453175 w 6624637"/>
              <a:gd name="connsiteY7" fmla="*/ 3431714 h 4232713"/>
              <a:gd name="connsiteX8" fmla="*/ 301298 w 6624637"/>
              <a:gd name="connsiteY8" fmla="*/ 4223294 h 4232713"/>
              <a:gd name="connsiteX9" fmla="*/ 228101 w 6624637"/>
              <a:gd name="connsiteY9" fmla="*/ 4232713 h 4232713"/>
              <a:gd name="connsiteX10" fmla="*/ 187275 w 6624637"/>
              <a:gd name="connsiteY10" fmla="*/ 4228597 h 4232713"/>
              <a:gd name="connsiteX11" fmla="*/ 126 w 6624637"/>
              <a:gd name="connsiteY11" fmla="*/ 4041448 h 4232713"/>
              <a:gd name="connsiteX12" fmla="*/ 0 w 6624637"/>
              <a:gd name="connsiteY12" fmla="*/ 4040198 h 4232713"/>
              <a:gd name="connsiteX13" fmla="*/ 0 w 6624637"/>
              <a:gd name="connsiteY13" fmla="*/ 3945758 h 4232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6624637" h="4232713">
                <a:moveTo>
                  <a:pt x="0" y="0"/>
                </a:moveTo>
                <a:lnTo>
                  <a:pt x="6624637" y="0"/>
                </a:lnTo>
                <a:lnTo>
                  <a:pt x="6624637" y="3237864"/>
                </a:lnTo>
                <a:lnTo>
                  <a:pt x="6624637" y="3293637"/>
                </a:lnTo>
                <a:lnTo>
                  <a:pt x="6617078" y="3331078"/>
                </a:lnTo>
                <a:cubicBezTo>
                  <a:pt x="6600093" y="3371237"/>
                  <a:pt x="6567921" y="3403408"/>
                  <a:pt x="6527762" y="3420394"/>
                </a:cubicBezTo>
                <a:lnTo>
                  <a:pt x="6504240" y="3425143"/>
                </a:lnTo>
                <a:lnTo>
                  <a:pt x="6453175" y="3431714"/>
                </a:lnTo>
                <a:lnTo>
                  <a:pt x="301298" y="4223294"/>
                </a:lnTo>
                <a:lnTo>
                  <a:pt x="228101" y="4232713"/>
                </a:lnTo>
                <a:lnTo>
                  <a:pt x="187275" y="4228597"/>
                </a:lnTo>
                <a:cubicBezTo>
                  <a:pt x="93337" y="4209375"/>
                  <a:pt x="19349" y="4135386"/>
                  <a:pt x="126" y="4041448"/>
                </a:cubicBezTo>
                <a:lnTo>
                  <a:pt x="0" y="4040198"/>
                </a:lnTo>
                <a:lnTo>
                  <a:pt x="0" y="3945758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95BFEB8-83B6-5447-A8CB-A9515B3928C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28788" y="5695293"/>
            <a:ext cx="2731346" cy="759293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25461511-15DE-6E49-A60E-1B43A17D6E6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6959600" y="0"/>
            <a:ext cx="5232399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>
                <a:solidFill>
                  <a:srgbClr val="A7BA19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B1330DF-3D8E-F049-8E12-357A12207F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4622" y="365126"/>
            <a:ext cx="6025512" cy="1965564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121BD5-9B02-F543-B85F-77FA54E536C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914162">
            <a:off x="-3640523" y="5658386"/>
            <a:ext cx="4889334" cy="1835995"/>
          </a:xfrm>
          <a:prstGeom prst="rect">
            <a:avLst/>
          </a:prstGeom>
        </p:spPr>
      </p:pic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ED423028-0FDD-7B47-82AD-EEFF494C6F0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34622" y="2506904"/>
            <a:ext cx="6341096" cy="91440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117451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tro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Freeform 47">
            <a:extLst>
              <a:ext uri="{FF2B5EF4-FFF2-40B4-BE49-F238E27FC236}">
                <a16:creationId xmlns:a16="http://schemas.microsoft.com/office/drawing/2014/main" id="{CE0B5467-3425-DF4E-8AAA-116AA0F3FA4B}"/>
              </a:ext>
            </a:extLst>
          </p:cNvPr>
          <p:cNvSpPr/>
          <p:nvPr userDrawn="1"/>
        </p:nvSpPr>
        <p:spPr>
          <a:xfrm>
            <a:off x="3930331" y="-9208"/>
            <a:ext cx="8069582" cy="3006357"/>
          </a:xfrm>
          <a:custGeom>
            <a:avLst/>
            <a:gdLst>
              <a:gd name="connsiteX0" fmla="*/ 0 w 8064503"/>
              <a:gd name="connsiteY0" fmla="*/ 0 h 2803157"/>
              <a:gd name="connsiteX1" fmla="*/ 8064502 w 8064503"/>
              <a:gd name="connsiteY1" fmla="*/ 0 h 2803157"/>
              <a:gd name="connsiteX2" fmla="*/ 8064502 w 8064503"/>
              <a:gd name="connsiteY2" fmla="*/ 2132227 h 2803157"/>
              <a:gd name="connsiteX3" fmla="*/ 8064503 w 8064503"/>
              <a:gd name="connsiteY3" fmla="*/ 2132232 h 2803157"/>
              <a:gd name="connsiteX4" fmla="*/ 8064503 w 8064503"/>
              <a:gd name="connsiteY4" fmla="*/ 2179420 h 2803157"/>
              <a:gd name="connsiteX5" fmla="*/ 8061407 w 8064503"/>
              <a:gd name="connsiteY5" fmla="*/ 2194756 h 2803157"/>
              <a:gd name="connsiteX6" fmla="*/ 8008183 w 8064503"/>
              <a:gd name="connsiteY6" fmla="*/ 2247980 h 2803157"/>
              <a:gd name="connsiteX7" fmla="*/ 7979660 w 8064503"/>
              <a:gd name="connsiteY7" fmla="*/ 2253738 h 2803157"/>
              <a:gd name="connsiteX8" fmla="*/ 7964187 w 8064503"/>
              <a:gd name="connsiteY8" fmla="*/ 2254816 h 2803157"/>
              <a:gd name="connsiteX9" fmla="*/ 7930323 w 8064503"/>
              <a:gd name="connsiteY9" fmla="*/ 2247980 h 2803157"/>
              <a:gd name="connsiteX10" fmla="*/ 7905635 w 8064503"/>
              <a:gd name="connsiteY10" fmla="*/ 2233001 h 2803157"/>
              <a:gd name="connsiteX11" fmla="*/ 7888882 w 8064503"/>
              <a:gd name="connsiteY11" fmla="*/ 2214563 h 2803157"/>
              <a:gd name="connsiteX12" fmla="*/ 7888881 w 8064503"/>
              <a:gd name="connsiteY12" fmla="*/ 2214563 h 2803157"/>
              <a:gd name="connsiteX13" fmla="*/ 7905634 w 8064503"/>
              <a:gd name="connsiteY13" fmla="*/ 2233001 h 2803157"/>
              <a:gd name="connsiteX14" fmla="*/ 7930322 w 8064503"/>
              <a:gd name="connsiteY14" fmla="*/ 2247980 h 2803157"/>
              <a:gd name="connsiteX15" fmla="*/ 7964186 w 8064503"/>
              <a:gd name="connsiteY15" fmla="*/ 2254816 h 2803157"/>
              <a:gd name="connsiteX16" fmla="*/ 124694 w 8064503"/>
              <a:gd name="connsiteY16" fmla="*/ 2801093 h 2803157"/>
              <a:gd name="connsiteX17" fmla="*/ 124693 w 8064503"/>
              <a:gd name="connsiteY17" fmla="*/ 2801093 h 2803157"/>
              <a:gd name="connsiteX18" fmla="*/ 95080 w 8064503"/>
              <a:gd name="connsiteY18" fmla="*/ 2803157 h 2803157"/>
              <a:gd name="connsiteX19" fmla="*/ 63375 w 8064503"/>
              <a:gd name="connsiteY19" fmla="*/ 2796756 h 2803157"/>
              <a:gd name="connsiteX20" fmla="*/ 6771 w 8064503"/>
              <a:gd name="connsiteY20" fmla="*/ 2740152 h 2803157"/>
              <a:gd name="connsiteX21" fmla="*/ 1 w 8064503"/>
              <a:gd name="connsiteY21" fmla="*/ 2706617 h 2803157"/>
              <a:gd name="connsiteX22" fmla="*/ 1 w 8064503"/>
              <a:gd name="connsiteY22" fmla="*/ 2690885 h 2803157"/>
              <a:gd name="connsiteX23" fmla="*/ 6771 w 8064503"/>
              <a:gd name="connsiteY23" fmla="*/ 2657350 h 2803157"/>
              <a:gd name="connsiteX24" fmla="*/ 6777 w 8064503"/>
              <a:gd name="connsiteY24" fmla="*/ 2657342 h 2803157"/>
              <a:gd name="connsiteX25" fmla="*/ 7938 w 8064503"/>
              <a:gd name="connsiteY25" fmla="*/ 2655932 h 2803157"/>
              <a:gd name="connsiteX26" fmla="*/ 7938 w 8064503"/>
              <a:gd name="connsiteY26" fmla="*/ 2655705 h 2803157"/>
              <a:gd name="connsiteX27" fmla="*/ 6777 w 8064503"/>
              <a:gd name="connsiteY27" fmla="*/ 2657342 h 2803157"/>
              <a:gd name="connsiteX28" fmla="*/ 6770 w 8064503"/>
              <a:gd name="connsiteY28" fmla="*/ 2657350 h 2803157"/>
              <a:gd name="connsiteX29" fmla="*/ 0 w 8064503"/>
              <a:gd name="connsiteY29" fmla="*/ 2690885 h 2803157"/>
              <a:gd name="connsiteX0" fmla="*/ 5080 w 8064503"/>
              <a:gd name="connsiteY0" fmla="*/ 0 h 2991117"/>
              <a:gd name="connsiteX1" fmla="*/ 8064502 w 8064503"/>
              <a:gd name="connsiteY1" fmla="*/ 187960 h 2991117"/>
              <a:gd name="connsiteX2" fmla="*/ 8064502 w 8064503"/>
              <a:gd name="connsiteY2" fmla="*/ 2320187 h 2991117"/>
              <a:gd name="connsiteX3" fmla="*/ 8064503 w 8064503"/>
              <a:gd name="connsiteY3" fmla="*/ 2320192 h 2991117"/>
              <a:gd name="connsiteX4" fmla="*/ 8064503 w 8064503"/>
              <a:gd name="connsiteY4" fmla="*/ 2367380 h 2991117"/>
              <a:gd name="connsiteX5" fmla="*/ 8061407 w 8064503"/>
              <a:gd name="connsiteY5" fmla="*/ 2382716 h 2991117"/>
              <a:gd name="connsiteX6" fmla="*/ 8008183 w 8064503"/>
              <a:gd name="connsiteY6" fmla="*/ 2435940 h 2991117"/>
              <a:gd name="connsiteX7" fmla="*/ 7979660 w 8064503"/>
              <a:gd name="connsiteY7" fmla="*/ 2441698 h 2991117"/>
              <a:gd name="connsiteX8" fmla="*/ 7964187 w 8064503"/>
              <a:gd name="connsiteY8" fmla="*/ 2442776 h 2991117"/>
              <a:gd name="connsiteX9" fmla="*/ 7930323 w 8064503"/>
              <a:gd name="connsiteY9" fmla="*/ 2435940 h 2991117"/>
              <a:gd name="connsiteX10" fmla="*/ 7905635 w 8064503"/>
              <a:gd name="connsiteY10" fmla="*/ 2420961 h 2991117"/>
              <a:gd name="connsiteX11" fmla="*/ 7888882 w 8064503"/>
              <a:gd name="connsiteY11" fmla="*/ 2402523 h 2991117"/>
              <a:gd name="connsiteX12" fmla="*/ 7888881 w 8064503"/>
              <a:gd name="connsiteY12" fmla="*/ 2402523 h 2991117"/>
              <a:gd name="connsiteX13" fmla="*/ 7905634 w 8064503"/>
              <a:gd name="connsiteY13" fmla="*/ 2420961 h 2991117"/>
              <a:gd name="connsiteX14" fmla="*/ 7930322 w 8064503"/>
              <a:gd name="connsiteY14" fmla="*/ 2435940 h 2991117"/>
              <a:gd name="connsiteX15" fmla="*/ 7964186 w 8064503"/>
              <a:gd name="connsiteY15" fmla="*/ 2442776 h 2991117"/>
              <a:gd name="connsiteX16" fmla="*/ 124694 w 8064503"/>
              <a:gd name="connsiteY16" fmla="*/ 2989053 h 2991117"/>
              <a:gd name="connsiteX17" fmla="*/ 124693 w 8064503"/>
              <a:gd name="connsiteY17" fmla="*/ 2989053 h 2991117"/>
              <a:gd name="connsiteX18" fmla="*/ 95080 w 8064503"/>
              <a:gd name="connsiteY18" fmla="*/ 2991117 h 2991117"/>
              <a:gd name="connsiteX19" fmla="*/ 63375 w 8064503"/>
              <a:gd name="connsiteY19" fmla="*/ 2984716 h 2991117"/>
              <a:gd name="connsiteX20" fmla="*/ 6771 w 8064503"/>
              <a:gd name="connsiteY20" fmla="*/ 2928112 h 2991117"/>
              <a:gd name="connsiteX21" fmla="*/ 1 w 8064503"/>
              <a:gd name="connsiteY21" fmla="*/ 2894577 h 2991117"/>
              <a:gd name="connsiteX22" fmla="*/ 1 w 8064503"/>
              <a:gd name="connsiteY22" fmla="*/ 2878845 h 2991117"/>
              <a:gd name="connsiteX23" fmla="*/ 6771 w 8064503"/>
              <a:gd name="connsiteY23" fmla="*/ 2845310 h 2991117"/>
              <a:gd name="connsiteX24" fmla="*/ 6777 w 8064503"/>
              <a:gd name="connsiteY24" fmla="*/ 2845302 h 2991117"/>
              <a:gd name="connsiteX25" fmla="*/ 7938 w 8064503"/>
              <a:gd name="connsiteY25" fmla="*/ 2843892 h 2991117"/>
              <a:gd name="connsiteX26" fmla="*/ 7938 w 8064503"/>
              <a:gd name="connsiteY26" fmla="*/ 2843665 h 2991117"/>
              <a:gd name="connsiteX27" fmla="*/ 6777 w 8064503"/>
              <a:gd name="connsiteY27" fmla="*/ 2845302 h 2991117"/>
              <a:gd name="connsiteX28" fmla="*/ 6770 w 8064503"/>
              <a:gd name="connsiteY28" fmla="*/ 2845310 h 2991117"/>
              <a:gd name="connsiteX29" fmla="*/ 0 w 8064503"/>
              <a:gd name="connsiteY29" fmla="*/ 2878845 h 2991117"/>
              <a:gd name="connsiteX30" fmla="*/ 5080 w 8064503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0 h 2991117"/>
              <a:gd name="connsiteX1" fmla="*/ 8069582 w 8069582"/>
              <a:gd name="connsiteY1" fmla="*/ 5080 h 2991117"/>
              <a:gd name="connsiteX2" fmla="*/ 8064502 w 8069582"/>
              <a:gd name="connsiteY2" fmla="*/ 2320187 h 2991117"/>
              <a:gd name="connsiteX3" fmla="*/ 8064503 w 8069582"/>
              <a:gd name="connsiteY3" fmla="*/ 2320192 h 2991117"/>
              <a:gd name="connsiteX4" fmla="*/ 8064503 w 8069582"/>
              <a:gd name="connsiteY4" fmla="*/ 2367380 h 2991117"/>
              <a:gd name="connsiteX5" fmla="*/ 8061407 w 8069582"/>
              <a:gd name="connsiteY5" fmla="*/ 2382716 h 2991117"/>
              <a:gd name="connsiteX6" fmla="*/ 8008183 w 8069582"/>
              <a:gd name="connsiteY6" fmla="*/ 2435940 h 2991117"/>
              <a:gd name="connsiteX7" fmla="*/ 7979660 w 8069582"/>
              <a:gd name="connsiteY7" fmla="*/ 2441698 h 2991117"/>
              <a:gd name="connsiteX8" fmla="*/ 7964187 w 8069582"/>
              <a:gd name="connsiteY8" fmla="*/ 2442776 h 2991117"/>
              <a:gd name="connsiteX9" fmla="*/ 7930323 w 8069582"/>
              <a:gd name="connsiteY9" fmla="*/ 2435940 h 2991117"/>
              <a:gd name="connsiteX10" fmla="*/ 7905635 w 8069582"/>
              <a:gd name="connsiteY10" fmla="*/ 2420961 h 2991117"/>
              <a:gd name="connsiteX11" fmla="*/ 7888882 w 8069582"/>
              <a:gd name="connsiteY11" fmla="*/ 2402523 h 2991117"/>
              <a:gd name="connsiteX12" fmla="*/ 7888881 w 8069582"/>
              <a:gd name="connsiteY12" fmla="*/ 2402523 h 2991117"/>
              <a:gd name="connsiteX13" fmla="*/ 7905634 w 8069582"/>
              <a:gd name="connsiteY13" fmla="*/ 2420961 h 2991117"/>
              <a:gd name="connsiteX14" fmla="*/ 7930322 w 8069582"/>
              <a:gd name="connsiteY14" fmla="*/ 2435940 h 2991117"/>
              <a:gd name="connsiteX15" fmla="*/ 7964186 w 8069582"/>
              <a:gd name="connsiteY15" fmla="*/ 2442776 h 2991117"/>
              <a:gd name="connsiteX16" fmla="*/ 124694 w 8069582"/>
              <a:gd name="connsiteY16" fmla="*/ 2989053 h 2991117"/>
              <a:gd name="connsiteX17" fmla="*/ 124693 w 8069582"/>
              <a:gd name="connsiteY17" fmla="*/ 2989053 h 2991117"/>
              <a:gd name="connsiteX18" fmla="*/ 95080 w 8069582"/>
              <a:gd name="connsiteY18" fmla="*/ 2991117 h 2991117"/>
              <a:gd name="connsiteX19" fmla="*/ 63375 w 8069582"/>
              <a:gd name="connsiteY19" fmla="*/ 2984716 h 2991117"/>
              <a:gd name="connsiteX20" fmla="*/ 6771 w 8069582"/>
              <a:gd name="connsiteY20" fmla="*/ 2928112 h 2991117"/>
              <a:gd name="connsiteX21" fmla="*/ 1 w 8069582"/>
              <a:gd name="connsiteY21" fmla="*/ 2894577 h 2991117"/>
              <a:gd name="connsiteX22" fmla="*/ 1 w 8069582"/>
              <a:gd name="connsiteY22" fmla="*/ 2878845 h 2991117"/>
              <a:gd name="connsiteX23" fmla="*/ 6771 w 8069582"/>
              <a:gd name="connsiteY23" fmla="*/ 2845310 h 2991117"/>
              <a:gd name="connsiteX24" fmla="*/ 6777 w 8069582"/>
              <a:gd name="connsiteY24" fmla="*/ 2845302 h 2991117"/>
              <a:gd name="connsiteX25" fmla="*/ 7938 w 8069582"/>
              <a:gd name="connsiteY25" fmla="*/ 2843892 h 2991117"/>
              <a:gd name="connsiteX26" fmla="*/ 7938 w 8069582"/>
              <a:gd name="connsiteY26" fmla="*/ 2843665 h 2991117"/>
              <a:gd name="connsiteX27" fmla="*/ 6777 w 8069582"/>
              <a:gd name="connsiteY27" fmla="*/ 2845302 h 2991117"/>
              <a:gd name="connsiteX28" fmla="*/ 6770 w 8069582"/>
              <a:gd name="connsiteY28" fmla="*/ 2845310 h 2991117"/>
              <a:gd name="connsiteX29" fmla="*/ 0 w 8069582"/>
              <a:gd name="connsiteY29" fmla="*/ 2878845 h 2991117"/>
              <a:gd name="connsiteX30" fmla="*/ 5080 w 8069582"/>
              <a:gd name="connsiteY30" fmla="*/ 0 h 2991117"/>
              <a:gd name="connsiteX0" fmla="*/ 5080 w 8069582"/>
              <a:gd name="connsiteY0" fmla="*/ 10160 h 3001277"/>
              <a:gd name="connsiteX1" fmla="*/ 8069582 w 8069582"/>
              <a:gd name="connsiteY1" fmla="*/ 0 h 3001277"/>
              <a:gd name="connsiteX2" fmla="*/ 8064502 w 8069582"/>
              <a:gd name="connsiteY2" fmla="*/ 2330347 h 3001277"/>
              <a:gd name="connsiteX3" fmla="*/ 8064503 w 8069582"/>
              <a:gd name="connsiteY3" fmla="*/ 2330352 h 3001277"/>
              <a:gd name="connsiteX4" fmla="*/ 8064503 w 8069582"/>
              <a:gd name="connsiteY4" fmla="*/ 2377540 h 3001277"/>
              <a:gd name="connsiteX5" fmla="*/ 8061407 w 8069582"/>
              <a:gd name="connsiteY5" fmla="*/ 2392876 h 3001277"/>
              <a:gd name="connsiteX6" fmla="*/ 8008183 w 8069582"/>
              <a:gd name="connsiteY6" fmla="*/ 2446100 h 3001277"/>
              <a:gd name="connsiteX7" fmla="*/ 7979660 w 8069582"/>
              <a:gd name="connsiteY7" fmla="*/ 2451858 h 3001277"/>
              <a:gd name="connsiteX8" fmla="*/ 7964187 w 8069582"/>
              <a:gd name="connsiteY8" fmla="*/ 2452936 h 3001277"/>
              <a:gd name="connsiteX9" fmla="*/ 7930323 w 8069582"/>
              <a:gd name="connsiteY9" fmla="*/ 2446100 h 3001277"/>
              <a:gd name="connsiteX10" fmla="*/ 7905635 w 8069582"/>
              <a:gd name="connsiteY10" fmla="*/ 2431121 h 3001277"/>
              <a:gd name="connsiteX11" fmla="*/ 7888882 w 8069582"/>
              <a:gd name="connsiteY11" fmla="*/ 2412683 h 3001277"/>
              <a:gd name="connsiteX12" fmla="*/ 7888881 w 8069582"/>
              <a:gd name="connsiteY12" fmla="*/ 2412683 h 3001277"/>
              <a:gd name="connsiteX13" fmla="*/ 7905634 w 8069582"/>
              <a:gd name="connsiteY13" fmla="*/ 2431121 h 3001277"/>
              <a:gd name="connsiteX14" fmla="*/ 7930322 w 8069582"/>
              <a:gd name="connsiteY14" fmla="*/ 2446100 h 3001277"/>
              <a:gd name="connsiteX15" fmla="*/ 7964186 w 8069582"/>
              <a:gd name="connsiteY15" fmla="*/ 2452936 h 3001277"/>
              <a:gd name="connsiteX16" fmla="*/ 124694 w 8069582"/>
              <a:gd name="connsiteY16" fmla="*/ 2999213 h 3001277"/>
              <a:gd name="connsiteX17" fmla="*/ 124693 w 8069582"/>
              <a:gd name="connsiteY17" fmla="*/ 2999213 h 3001277"/>
              <a:gd name="connsiteX18" fmla="*/ 95080 w 8069582"/>
              <a:gd name="connsiteY18" fmla="*/ 3001277 h 3001277"/>
              <a:gd name="connsiteX19" fmla="*/ 63375 w 8069582"/>
              <a:gd name="connsiteY19" fmla="*/ 2994876 h 3001277"/>
              <a:gd name="connsiteX20" fmla="*/ 6771 w 8069582"/>
              <a:gd name="connsiteY20" fmla="*/ 2938272 h 3001277"/>
              <a:gd name="connsiteX21" fmla="*/ 1 w 8069582"/>
              <a:gd name="connsiteY21" fmla="*/ 2904737 h 3001277"/>
              <a:gd name="connsiteX22" fmla="*/ 1 w 8069582"/>
              <a:gd name="connsiteY22" fmla="*/ 2889005 h 3001277"/>
              <a:gd name="connsiteX23" fmla="*/ 6771 w 8069582"/>
              <a:gd name="connsiteY23" fmla="*/ 2855470 h 3001277"/>
              <a:gd name="connsiteX24" fmla="*/ 6777 w 8069582"/>
              <a:gd name="connsiteY24" fmla="*/ 2855462 h 3001277"/>
              <a:gd name="connsiteX25" fmla="*/ 7938 w 8069582"/>
              <a:gd name="connsiteY25" fmla="*/ 2854052 h 3001277"/>
              <a:gd name="connsiteX26" fmla="*/ 7938 w 8069582"/>
              <a:gd name="connsiteY26" fmla="*/ 2853825 h 3001277"/>
              <a:gd name="connsiteX27" fmla="*/ 6777 w 8069582"/>
              <a:gd name="connsiteY27" fmla="*/ 2855462 h 3001277"/>
              <a:gd name="connsiteX28" fmla="*/ 6770 w 8069582"/>
              <a:gd name="connsiteY28" fmla="*/ 2855470 h 3001277"/>
              <a:gd name="connsiteX29" fmla="*/ 0 w 8069582"/>
              <a:gd name="connsiteY29" fmla="*/ 2889005 h 3001277"/>
              <a:gd name="connsiteX30" fmla="*/ 5080 w 8069582"/>
              <a:gd name="connsiteY30" fmla="*/ 10160 h 3001277"/>
              <a:gd name="connsiteX0" fmla="*/ 5080 w 8069582"/>
              <a:gd name="connsiteY0" fmla="*/ 0 h 3006357"/>
              <a:gd name="connsiteX1" fmla="*/ 8069582 w 8069582"/>
              <a:gd name="connsiteY1" fmla="*/ 5080 h 3006357"/>
              <a:gd name="connsiteX2" fmla="*/ 8064502 w 8069582"/>
              <a:gd name="connsiteY2" fmla="*/ 2335427 h 3006357"/>
              <a:gd name="connsiteX3" fmla="*/ 8064503 w 8069582"/>
              <a:gd name="connsiteY3" fmla="*/ 2335432 h 3006357"/>
              <a:gd name="connsiteX4" fmla="*/ 8064503 w 8069582"/>
              <a:gd name="connsiteY4" fmla="*/ 2382620 h 3006357"/>
              <a:gd name="connsiteX5" fmla="*/ 8061407 w 8069582"/>
              <a:gd name="connsiteY5" fmla="*/ 2397956 h 3006357"/>
              <a:gd name="connsiteX6" fmla="*/ 8008183 w 8069582"/>
              <a:gd name="connsiteY6" fmla="*/ 2451180 h 3006357"/>
              <a:gd name="connsiteX7" fmla="*/ 7979660 w 8069582"/>
              <a:gd name="connsiteY7" fmla="*/ 2456938 h 3006357"/>
              <a:gd name="connsiteX8" fmla="*/ 7964187 w 8069582"/>
              <a:gd name="connsiteY8" fmla="*/ 2458016 h 3006357"/>
              <a:gd name="connsiteX9" fmla="*/ 7930323 w 8069582"/>
              <a:gd name="connsiteY9" fmla="*/ 2451180 h 3006357"/>
              <a:gd name="connsiteX10" fmla="*/ 7905635 w 8069582"/>
              <a:gd name="connsiteY10" fmla="*/ 2436201 h 3006357"/>
              <a:gd name="connsiteX11" fmla="*/ 7888882 w 8069582"/>
              <a:gd name="connsiteY11" fmla="*/ 2417763 h 3006357"/>
              <a:gd name="connsiteX12" fmla="*/ 7888881 w 8069582"/>
              <a:gd name="connsiteY12" fmla="*/ 2417763 h 3006357"/>
              <a:gd name="connsiteX13" fmla="*/ 7905634 w 8069582"/>
              <a:gd name="connsiteY13" fmla="*/ 2436201 h 3006357"/>
              <a:gd name="connsiteX14" fmla="*/ 7930322 w 8069582"/>
              <a:gd name="connsiteY14" fmla="*/ 2451180 h 3006357"/>
              <a:gd name="connsiteX15" fmla="*/ 7964186 w 8069582"/>
              <a:gd name="connsiteY15" fmla="*/ 2458016 h 3006357"/>
              <a:gd name="connsiteX16" fmla="*/ 124694 w 8069582"/>
              <a:gd name="connsiteY16" fmla="*/ 3004293 h 3006357"/>
              <a:gd name="connsiteX17" fmla="*/ 124693 w 8069582"/>
              <a:gd name="connsiteY17" fmla="*/ 3004293 h 3006357"/>
              <a:gd name="connsiteX18" fmla="*/ 95080 w 8069582"/>
              <a:gd name="connsiteY18" fmla="*/ 3006357 h 3006357"/>
              <a:gd name="connsiteX19" fmla="*/ 63375 w 8069582"/>
              <a:gd name="connsiteY19" fmla="*/ 2999956 h 3006357"/>
              <a:gd name="connsiteX20" fmla="*/ 6771 w 8069582"/>
              <a:gd name="connsiteY20" fmla="*/ 2943352 h 3006357"/>
              <a:gd name="connsiteX21" fmla="*/ 1 w 8069582"/>
              <a:gd name="connsiteY21" fmla="*/ 2909817 h 3006357"/>
              <a:gd name="connsiteX22" fmla="*/ 1 w 8069582"/>
              <a:gd name="connsiteY22" fmla="*/ 2894085 h 3006357"/>
              <a:gd name="connsiteX23" fmla="*/ 6771 w 8069582"/>
              <a:gd name="connsiteY23" fmla="*/ 2860550 h 3006357"/>
              <a:gd name="connsiteX24" fmla="*/ 6777 w 8069582"/>
              <a:gd name="connsiteY24" fmla="*/ 2860542 h 3006357"/>
              <a:gd name="connsiteX25" fmla="*/ 7938 w 8069582"/>
              <a:gd name="connsiteY25" fmla="*/ 2859132 h 3006357"/>
              <a:gd name="connsiteX26" fmla="*/ 7938 w 8069582"/>
              <a:gd name="connsiteY26" fmla="*/ 2858905 h 3006357"/>
              <a:gd name="connsiteX27" fmla="*/ 6777 w 8069582"/>
              <a:gd name="connsiteY27" fmla="*/ 2860542 h 3006357"/>
              <a:gd name="connsiteX28" fmla="*/ 6770 w 8069582"/>
              <a:gd name="connsiteY28" fmla="*/ 2860550 h 3006357"/>
              <a:gd name="connsiteX29" fmla="*/ 0 w 8069582"/>
              <a:gd name="connsiteY29" fmla="*/ 2894085 h 3006357"/>
              <a:gd name="connsiteX30" fmla="*/ 5080 w 8069582"/>
              <a:gd name="connsiteY30" fmla="*/ 0 h 30063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8069582" h="3006357">
                <a:moveTo>
                  <a:pt x="5080" y="0"/>
                </a:moveTo>
                <a:lnTo>
                  <a:pt x="8069582" y="5080"/>
                </a:lnTo>
                <a:cubicBezTo>
                  <a:pt x="8067889" y="776782"/>
                  <a:pt x="8066195" y="1563725"/>
                  <a:pt x="8064502" y="2335427"/>
                </a:cubicBezTo>
                <a:cubicBezTo>
                  <a:pt x="8064502" y="2335429"/>
                  <a:pt x="8064503" y="2335430"/>
                  <a:pt x="8064503" y="2335432"/>
                </a:cubicBezTo>
                <a:lnTo>
                  <a:pt x="8064503" y="2382620"/>
                </a:lnTo>
                <a:lnTo>
                  <a:pt x="8061407" y="2397956"/>
                </a:lnTo>
                <a:cubicBezTo>
                  <a:pt x="8051285" y="2421887"/>
                  <a:pt x="8032114" y="2441058"/>
                  <a:pt x="8008183" y="2451180"/>
                </a:cubicBezTo>
                <a:lnTo>
                  <a:pt x="7979660" y="2456938"/>
                </a:lnTo>
                <a:lnTo>
                  <a:pt x="7964187" y="2458016"/>
                </a:lnTo>
                <a:lnTo>
                  <a:pt x="7930323" y="2451180"/>
                </a:lnTo>
                <a:cubicBezTo>
                  <a:pt x="7921349" y="2447384"/>
                  <a:pt x="7913044" y="2442316"/>
                  <a:pt x="7905635" y="2436201"/>
                </a:cubicBezTo>
                <a:lnTo>
                  <a:pt x="7888882" y="2417763"/>
                </a:lnTo>
                <a:lnTo>
                  <a:pt x="7888881" y="2417763"/>
                </a:lnTo>
                <a:lnTo>
                  <a:pt x="7905634" y="2436201"/>
                </a:lnTo>
                <a:cubicBezTo>
                  <a:pt x="7913043" y="2442316"/>
                  <a:pt x="7921348" y="2447384"/>
                  <a:pt x="7930322" y="2451180"/>
                </a:cubicBezTo>
                <a:lnTo>
                  <a:pt x="7964186" y="2458016"/>
                </a:lnTo>
                <a:lnTo>
                  <a:pt x="124694" y="3004293"/>
                </a:lnTo>
                <a:lnTo>
                  <a:pt x="124693" y="3004293"/>
                </a:lnTo>
                <a:lnTo>
                  <a:pt x="95080" y="3006357"/>
                </a:lnTo>
                <a:lnTo>
                  <a:pt x="63375" y="2999956"/>
                </a:lnTo>
                <a:cubicBezTo>
                  <a:pt x="37924" y="2989191"/>
                  <a:pt x="17536" y="2968803"/>
                  <a:pt x="6771" y="2943352"/>
                </a:cubicBezTo>
                <a:lnTo>
                  <a:pt x="1" y="2909817"/>
                </a:lnTo>
                <a:lnTo>
                  <a:pt x="1" y="2894085"/>
                </a:lnTo>
                <a:lnTo>
                  <a:pt x="6771" y="2860550"/>
                </a:lnTo>
                <a:cubicBezTo>
                  <a:pt x="6773" y="2860547"/>
                  <a:pt x="6775" y="2860545"/>
                  <a:pt x="6777" y="2860542"/>
                </a:cubicBezTo>
                <a:lnTo>
                  <a:pt x="7938" y="2859132"/>
                </a:lnTo>
                <a:lnTo>
                  <a:pt x="7938" y="2858905"/>
                </a:lnTo>
                <a:lnTo>
                  <a:pt x="6777" y="2860542"/>
                </a:lnTo>
                <a:cubicBezTo>
                  <a:pt x="6775" y="2860545"/>
                  <a:pt x="6772" y="2860547"/>
                  <a:pt x="6770" y="2860550"/>
                </a:cubicBezTo>
                <a:lnTo>
                  <a:pt x="0" y="2894085"/>
                </a:lnTo>
                <a:cubicBezTo>
                  <a:pt x="0" y="1997123"/>
                  <a:pt x="5080" y="896962"/>
                  <a:pt x="5080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8E7EF13-2E58-9948-A316-3840F57D4E9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12894" y="680573"/>
            <a:ext cx="7362783" cy="1161977"/>
          </a:xfrm>
          <a:prstGeom prst="rect">
            <a:avLst/>
          </a:prstGeom>
        </p:spPr>
        <p:txBody>
          <a:bodyPr anchor="t" anchorCtr="0"/>
          <a:lstStyle>
            <a:lvl1pPr algn="l">
              <a:defRPr sz="4000" b="1" i="0">
                <a:solidFill>
                  <a:schemeClr val="bg1"/>
                </a:solidFill>
                <a:latin typeface="Flanders Art Sans" pitchFamily="2" charset="77"/>
              </a:defRPr>
            </a:lvl1pPr>
          </a:lstStyle>
          <a:p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br>
              <a:rPr lang="en-US"/>
            </a:b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>
              <a:effectLst/>
              <a:latin typeface="Flanders Art Sans" pitchFamily="2" charset="77"/>
            </a:endParaRPr>
          </a:p>
        </p:txBody>
      </p:sp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D45C00E1-2365-F84E-ACCC-60D959C25D60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0EA99119-BD3D-5540-A4DA-4CA6DAD3DA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D59CF03-53D7-2E46-836D-4D52E5A5F96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1496212">
            <a:off x="8635611" y="6648148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CE8B8A6-D46D-394B-9169-2681B3F754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440D4945-3416-144A-B533-39C9F9F7144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1298" y="3174946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44" name="Freeform 43">
            <a:extLst>
              <a:ext uri="{FF2B5EF4-FFF2-40B4-BE49-F238E27FC236}">
                <a16:creationId xmlns:a16="http://schemas.microsoft.com/office/drawing/2014/main" id="{B763DBED-7212-CB4B-8CB8-5AF12FE88DA1}"/>
              </a:ext>
            </a:extLst>
          </p:cNvPr>
          <p:cNvSpPr/>
          <p:nvPr userDrawn="1"/>
        </p:nvSpPr>
        <p:spPr>
          <a:xfrm>
            <a:off x="3942188" y="2844617"/>
            <a:ext cx="1161" cy="1637"/>
          </a:xfrm>
          <a:custGeom>
            <a:avLst/>
            <a:gdLst>
              <a:gd name="connsiteX0" fmla="*/ 1161 w 1161"/>
              <a:gd name="connsiteY0" fmla="*/ 0 h 1637"/>
              <a:gd name="connsiteX1" fmla="*/ 1161 w 1161"/>
              <a:gd name="connsiteY1" fmla="*/ 227 h 1637"/>
              <a:gd name="connsiteX2" fmla="*/ 0 w 1161"/>
              <a:gd name="connsiteY2" fmla="*/ 1637 h 1637"/>
              <a:gd name="connsiteX3" fmla="*/ 1161 w 1161"/>
              <a:gd name="connsiteY3" fmla="*/ 0 h 1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61" h="1637">
                <a:moveTo>
                  <a:pt x="1161" y="0"/>
                </a:moveTo>
                <a:lnTo>
                  <a:pt x="1161" y="227"/>
                </a:lnTo>
                <a:lnTo>
                  <a:pt x="0" y="1637"/>
                </a:lnTo>
                <a:lnTo>
                  <a:pt x="1161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96391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479">
          <p15:clr>
            <a:srgbClr val="FBAE40"/>
          </p15:clr>
        </p15:guide>
        <p15:guide id="3" pos="7559">
          <p15:clr>
            <a:srgbClr val="FBAE40"/>
          </p15:clr>
        </p15:guide>
        <p15:guide id="4" orient="horz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1"/>
            <a:ext cx="3805518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211298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06169" y="2650484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BF18669-65B4-E044-9F24-D89EFED7A84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5531" y="927404"/>
            <a:ext cx="7427412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C33C44EA-86E3-C243-B946-CD7C70A8EFD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327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55CAFED0-5409-8C40-A4CD-4E62767B19A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8456DE5A-12DC-2A4D-A08A-48FE77A193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AC3E653B-41E8-1144-8B1D-ED27FBEF0BE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EEBB055-660A-8945-9B46-A7D3465C726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059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981105" y="396480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A429864-8056-2943-A136-1D137E7CC75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0B46BCB5-12F4-C944-89E0-CD89B8F27F8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8518C7C7-8B78-9D41-A538-C3143603B81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9123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643309">
            <a:off x="5804822" y="5886373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5680452E-DE37-524F-B693-6C91961981E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AB19E54F-4F2E-E34D-AE95-4F8C4966F06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11902B4C-4B15-C24B-B122-A78F46BC4E9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185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ekst-0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847573" flipH="1">
            <a:off x="9555245" y="-1200296"/>
            <a:ext cx="4889334" cy="1835995"/>
          </a:xfrm>
          <a:prstGeom prst="rect">
            <a:avLst/>
          </a:prstGeom>
        </p:spPr>
      </p:pic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C7E5B5D-1983-6346-B0FF-992D88621ED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7" y="2650484"/>
            <a:ext cx="10651210" cy="2385442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7" name="Text Placeholder 12">
            <a:extLst>
              <a:ext uri="{FF2B5EF4-FFF2-40B4-BE49-F238E27FC236}">
                <a16:creationId xmlns:a16="http://schemas.microsoft.com/office/drawing/2014/main" id="{B8699B3B-1D01-2B46-AAEB-3884746B08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4076" y="1960367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E8FD83A9-F67D-7046-876F-F730CF15363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3464" y="927404"/>
            <a:ext cx="879274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701A0CB-D22E-224F-9BB7-5297E88D8C8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1100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 &amp; opsomm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9">
            <a:extLst>
              <a:ext uri="{FF2B5EF4-FFF2-40B4-BE49-F238E27FC236}">
                <a16:creationId xmlns:a16="http://schemas.microsoft.com/office/drawing/2014/main" id="{BF71223F-CF78-5649-B8EE-4B12C5ABA6B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3805518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3A13592-6A1E-464E-B44E-3F85F54C181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6337551" y="6641272"/>
            <a:ext cx="4889334" cy="1835995"/>
          </a:xfrm>
          <a:prstGeom prst="rect">
            <a:avLst/>
          </a:prstGeom>
        </p:spPr>
      </p:pic>
      <p:sp>
        <p:nvSpPr>
          <p:cNvPr id="15" name="Text Placeholder 16">
            <a:extLst>
              <a:ext uri="{FF2B5EF4-FFF2-40B4-BE49-F238E27FC236}">
                <a16:creationId xmlns:a16="http://schemas.microsoft.com/office/drawing/2014/main" id="{310AA323-496A-2842-8223-15FABA969EC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12894" y="326271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B9B248-BA89-C540-A766-8D4F265BAAC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12894" y="1878657"/>
            <a:ext cx="5996953" cy="1202474"/>
          </a:xfrm>
        </p:spPr>
        <p:txBody>
          <a:bodyPr>
            <a:normAutofit/>
          </a:bodyPr>
          <a:lstStyle>
            <a:lvl1pPr>
              <a:defRPr sz="2000"/>
            </a:lvl1pPr>
            <a:lvl2pPr marL="457200" indent="0">
              <a:buNone/>
              <a:defRPr/>
            </a:lvl2pPr>
          </a:lstStyle>
          <a:p>
            <a:pPr lvl="0"/>
            <a:r>
              <a:rPr lang="en-US" err="1"/>
              <a:t>Opsomming</a:t>
            </a:r>
            <a:r>
              <a:rPr lang="en-US"/>
              <a:t> 1</a:t>
            </a:r>
          </a:p>
          <a:p>
            <a:pPr lvl="0"/>
            <a:r>
              <a:rPr lang="en-US" err="1"/>
              <a:t>Opsomming</a:t>
            </a:r>
            <a:r>
              <a:rPr lang="en-US"/>
              <a:t> 2</a:t>
            </a:r>
          </a:p>
          <a:p>
            <a:pPr lvl="0"/>
            <a:r>
              <a:rPr lang="en-US" err="1"/>
              <a:t>Opsomming</a:t>
            </a:r>
            <a:r>
              <a:rPr lang="en-US"/>
              <a:t> 3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6B53AEF8-4CDB-C345-B532-43909B8470C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09266" y="701936"/>
            <a:ext cx="7646619" cy="920185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48FD52A6-074C-0949-93FB-48974060F5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113421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9">
            <a:extLst>
              <a:ext uri="{FF2B5EF4-FFF2-40B4-BE49-F238E27FC236}">
                <a16:creationId xmlns:a16="http://schemas.microsoft.com/office/drawing/2014/main" id="{5654C0A8-D724-7844-A95B-222A130C809A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3" name="Picture Placeholder 9">
            <a:extLst>
              <a:ext uri="{FF2B5EF4-FFF2-40B4-BE49-F238E27FC236}">
                <a16:creationId xmlns:a16="http://schemas.microsoft.com/office/drawing/2014/main" id="{27ED955F-12C6-E345-9A8A-57350D7C730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9381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4" name="Picture Placeholder 9">
            <a:extLst>
              <a:ext uri="{FF2B5EF4-FFF2-40B4-BE49-F238E27FC236}">
                <a16:creationId xmlns:a16="http://schemas.microsoft.com/office/drawing/2014/main" id="{E4F07412-61C0-4A42-BEAB-3125570BB44C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84636" y="188913"/>
            <a:ext cx="3818588" cy="2857732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43F164A-6F36-FD4A-B0C2-F41739DD044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9545109" y="3964807"/>
            <a:ext cx="4889334" cy="1835995"/>
          </a:xfrm>
          <a:prstGeom prst="rect">
            <a:avLst/>
          </a:prstGeom>
        </p:spPr>
      </p:pic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6A2E60DB-EB47-1E47-9BB0-719CC207106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02224" y="4530564"/>
            <a:ext cx="7362782" cy="431650"/>
          </a:xfrm>
        </p:spPr>
        <p:txBody>
          <a:bodyPr/>
          <a:lstStyle>
            <a:lvl1pPr marL="0" indent="0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F7570181-4D9F-9749-B248-E015DC103A4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8948" y="5082641"/>
            <a:ext cx="7421562" cy="157003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AAAAAA"/>
                </a:solidFill>
              </a:defRPr>
            </a:lvl1pPr>
            <a:lvl5pPr marL="1828800" indent="0">
              <a:buNone/>
              <a:defRPr>
                <a:solidFill>
                  <a:srgbClr val="AAAAAA"/>
                </a:solidFill>
              </a:defRPr>
            </a:lvl5pPr>
          </a:lstStyle>
          <a:p>
            <a:pPr lvl="0"/>
            <a:r>
              <a:rPr lang="en-US" err="1"/>
              <a:t>Dit</a:t>
            </a:r>
            <a:r>
              <a:rPr lang="en-US"/>
              <a:t> is body copy…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24395A4E-65A1-C146-847F-D5BEA171580C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7200" y="3238456"/>
            <a:ext cx="7984822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851286F-2F9C-D746-9C07-A322405137A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35671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otolijst-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>
            <a:extLst>
              <a:ext uri="{FF2B5EF4-FFF2-40B4-BE49-F238E27FC236}">
                <a16:creationId xmlns:a16="http://schemas.microsoft.com/office/drawing/2014/main" id="{AD3C34F7-7F7C-B04F-9D85-D01FE91E988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02224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5" name="Picture Placeholder 9">
            <a:extLst>
              <a:ext uri="{FF2B5EF4-FFF2-40B4-BE49-F238E27FC236}">
                <a16:creationId xmlns:a16="http://schemas.microsoft.com/office/drawing/2014/main" id="{BA78B89A-8A65-E94D-B1E5-ECD8D135BEF7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205512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sp>
        <p:nvSpPr>
          <p:cNvPr id="17" name="Picture Placeholder 9">
            <a:extLst>
              <a:ext uri="{FF2B5EF4-FFF2-40B4-BE49-F238E27FC236}">
                <a16:creationId xmlns:a16="http://schemas.microsoft.com/office/drawing/2014/main" id="{FD91F406-6831-B34A-84F3-2FF3AD201CF5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8175346" y="1984917"/>
            <a:ext cx="3818588" cy="273204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210A0BA0-3DD2-ED48-86E4-0510854DC3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8993478">
            <a:off x="10594158" y="-1043598"/>
            <a:ext cx="4889334" cy="1835995"/>
          </a:xfrm>
          <a:prstGeom prst="rect">
            <a:avLst/>
          </a:prstGeom>
        </p:spPr>
      </p:pic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AFD9ACC0-072B-D34E-968F-7272CE4B3BE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414609" y="5833201"/>
            <a:ext cx="7362782" cy="841113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3"/>
                </a:solidFill>
              </a:defRPr>
            </a:lvl1pPr>
          </a:lstStyle>
          <a:p>
            <a:r>
              <a:rPr lang="en-US" sz="2400" b="0" i="0" err="1">
                <a:latin typeface="Flanders Art Sans" pitchFamily="2" charset="77"/>
              </a:rPr>
              <a:t>Klik</a:t>
            </a:r>
            <a:r>
              <a:rPr lang="en-US" sz="2400" b="0" i="0">
                <a:latin typeface="Flanders Art Sans" pitchFamily="2" charset="77"/>
              </a:rPr>
              <a:t> om de SUBTITEL </a:t>
            </a:r>
            <a:r>
              <a:rPr lang="en-US" sz="2400" b="0" i="0" err="1">
                <a:latin typeface="Flanders Art Sans" pitchFamily="2" charset="77"/>
              </a:rPr>
              <a:t>aan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te</a:t>
            </a:r>
            <a:r>
              <a:rPr lang="en-US" sz="2400" b="0" i="0">
                <a:latin typeface="Flanders Art Sans" pitchFamily="2" charset="77"/>
              </a:rPr>
              <a:t> </a:t>
            </a:r>
            <a:r>
              <a:rPr lang="en-US" sz="2400" b="0" i="0" err="1">
                <a:latin typeface="Flanders Art Sans" pitchFamily="2" charset="77"/>
              </a:rPr>
              <a:t>passen</a:t>
            </a:r>
            <a:endParaRPr lang="en-US" sz="2400" b="0" i="0">
              <a:latin typeface="Flanders Art Sans" pitchFamily="2" charset="77"/>
            </a:endParaRPr>
          </a:p>
        </p:txBody>
      </p:sp>
      <p:sp>
        <p:nvSpPr>
          <p:cNvPr id="22" name="Text Placeholder 2">
            <a:extLst>
              <a:ext uri="{FF2B5EF4-FFF2-40B4-BE49-F238E27FC236}">
                <a16:creationId xmlns:a16="http://schemas.microsoft.com/office/drawing/2014/main" id="{0AF7B712-14DF-1746-B65B-211B7D30E87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962" y="4951142"/>
            <a:ext cx="2975113" cy="334536"/>
          </a:xfrm>
          <a:solidFill>
            <a:srgbClr val="C4004B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3BB99FE1-9074-8F45-AFF3-C09F9CF02E8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627250" y="4951142"/>
            <a:ext cx="2975113" cy="334536"/>
          </a:xfrm>
          <a:solidFill>
            <a:schemeClr val="accent3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26" name="Text Placeholder 2">
            <a:extLst>
              <a:ext uri="{FF2B5EF4-FFF2-40B4-BE49-F238E27FC236}">
                <a16:creationId xmlns:a16="http://schemas.microsoft.com/office/drawing/2014/main" id="{0FFCA27A-94A8-074D-9621-3A596046F945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597084" y="4951142"/>
            <a:ext cx="2975113" cy="334536"/>
          </a:xfrm>
          <a:solidFill>
            <a:srgbClr val="A7BA19"/>
          </a:solidFill>
        </p:spPr>
        <p:txBody>
          <a:bodyPr>
            <a:noAutofit/>
          </a:bodyPr>
          <a:lstStyle>
            <a:lvl1pPr marL="0" indent="0" algn="ctr">
              <a:buNone/>
              <a:defRPr sz="1800" b="0" i="0">
                <a:solidFill>
                  <a:schemeClr val="bg1"/>
                </a:solidFill>
                <a:latin typeface="Flanders Art Sans Medium" pitchFamily="2" charset="77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</a:lstStyle>
          <a:p>
            <a:pPr lvl="0"/>
            <a:r>
              <a:rPr lang="en-US" err="1"/>
              <a:t>Tekst</a:t>
            </a:r>
            <a:r>
              <a:rPr lang="en-US"/>
              <a:t> </a:t>
            </a:r>
            <a:r>
              <a:rPr lang="en-US" err="1"/>
              <a:t>onder</a:t>
            </a:r>
            <a:r>
              <a:rPr lang="en-US"/>
              <a:t> </a:t>
            </a:r>
            <a:r>
              <a:rPr lang="en-US" err="1"/>
              <a:t>afbeelding</a:t>
            </a:r>
            <a:endParaRPr lang="en-US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AFF328B8-077C-BE4F-ABD4-979A708F52E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200936" y="551623"/>
            <a:ext cx="8792751" cy="1145654"/>
          </a:xfrm>
        </p:spPr>
        <p:txBody>
          <a:bodyPr>
            <a:noAutofit/>
          </a:bodyPr>
          <a:lstStyle>
            <a:lvl1pPr marL="0" indent="0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6A6C2D97-75DF-6E47-8427-CAF1742755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3589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Grot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9">
            <a:extLst>
              <a:ext uri="{FF2B5EF4-FFF2-40B4-BE49-F238E27FC236}">
                <a16:creationId xmlns:a16="http://schemas.microsoft.com/office/drawing/2014/main" id="{04FCF615-2F3D-1940-BEAF-D6ABB276ED37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10160" y="1"/>
            <a:ext cx="12202159" cy="4716966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0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2054357" y="6644185"/>
            <a:ext cx="4889334" cy="1835995"/>
          </a:xfrm>
          <a:prstGeom prst="rect">
            <a:avLst/>
          </a:prstGeom>
        </p:spPr>
      </p:pic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20FC5ED-0CD9-EA4B-BC52-AC23C7C5070B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C97137BB-AA3D-F440-A9F4-55EBD07F426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255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Tab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3C4C5E0-5651-D640-9D8B-2FB8F19777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9086079">
            <a:off x="-3584983" y="6226741"/>
            <a:ext cx="4889334" cy="1835995"/>
          </a:xfrm>
          <a:prstGeom prst="rect">
            <a:avLst/>
          </a:prstGeom>
        </p:spPr>
      </p:pic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92CD932-E230-EE46-945D-8F8E7B424F36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1159177" y="4904418"/>
            <a:ext cx="9876253" cy="1145654"/>
          </a:xfrm>
        </p:spPr>
        <p:txBody>
          <a:bodyPr>
            <a:noAutofit/>
          </a:bodyPr>
          <a:lstStyle>
            <a:lvl1pPr marL="0" indent="0" algn="ctr">
              <a:buNone/>
              <a:defRPr sz="4000" b="1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TITEL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7FBA68E2-85B6-D84E-8C95-6CF04B35FB2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623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Fullscreen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9">
            <a:extLst>
              <a:ext uri="{FF2B5EF4-FFF2-40B4-BE49-F238E27FC236}">
                <a16:creationId xmlns:a16="http://schemas.microsoft.com/office/drawing/2014/main" id="{5D3C61D8-FF99-3C4B-88DD-14DE10253729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-20320" y="0"/>
            <a:ext cx="12212320" cy="685799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 tIns="360000" anchor="t" anchorCtr="1"/>
          <a:lstStyle>
            <a:lvl1pPr marL="0" indent="0" algn="ctr">
              <a:buNone/>
              <a:defRPr/>
            </a:lvl1pPr>
          </a:lstStyle>
          <a:p>
            <a:r>
              <a:rPr lang="en-US" err="1"/>
              <a:t>Klik</a:t>
            </a:r>
            <a:r>
              <a:rPr lang="en-US"/>
              <a:t> op het </a:t>
            </a:r>
            <a:r>
              <a:rPr lang="en-US" err="1"/>
              <a:t>icoon</a:t>
            </a:r>
            <a:br>
              <a:rPr lang="en-US"/>
            </a:br>
            <a:r>
              <a:rPr lang="en-US"/>
              <a:t>om </a:t>
            </a:r>
            <a:r>
              <a:rPr lang="en-US" err="1"/>
              <a:t>een</a:t>
            </a:r>
            <a:r>
              <a:rPr lang="en-US"/>
              <a:t> </a:t>
            </a:r>
            <a:r>
              <a:rPr lang="en-US" err="1"/>
              <a:t>afbeelding</a:t>
            </a:r>
            <a:br>
              <a:rPr lang="en-US"/>
            </a:br>
            <a:r>
              <a:rPr lang="en-US"/>
              <a:t>toe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voegen</a:t>
            </a:r>
            <a:endParaRPr lang="en-US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60BCC9C6-01D7-D449-A2B2-9DE444F0111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40142" y="6049027"/>
            <a:ext cx="859771" cy="625288"/>
          </a:xfrm>
          <a:prstGeom prst="rect">
            <a:avLst/>
          </a:prstGeom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DF821E-D104-5341-B217-B5A48913184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 rot="9086079">
            <a:off x="6225909" y="6653004"/>
            <a:ext cx="4889334" cy="1835995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991A62-0A7C-7441-B328-702138CC502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45359" y="2332142"/>
            <a:ext cx="9701283" cy="219371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4500" b="1">
                <a:solidFill>
                  <a:schemeClr val="accent4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lvl="0"/>
            <a:r>
              <a:rPr lang="en-US" err="1"/>
              <a:t>Klik</a:t>
            </a:r>
            <a:r>
              <a:rPr lang="en-US"/>
              <a:t> om de TEKST </a:t>
            </a:r>
            <a:r>
              <a:rPr lang="en-US" err="1"/>
              <a:t>aan</a:t>
            </a:r>
            <a:r>
              <a:rPr lang="en-US"/>
              <a:t> </a:t>
            </a:r>
            <a:r>
              <a:rPr lang="en-US" err="1"/>
              <a:t>te</a:t>
            </a:r>
            <a:r>
              <a:rPr lang="en-US"/>
              <a:t> </a:t>
            </a:r>
            <a:r>
              <a:rPr lang="en-US" err="1"/>
              <a:t>passen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94433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 Slid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89579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x">
  <p:cSld name="Title Slide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5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ubTitle" idx="1"/>
          </p:nvPr>
        </p:nvSpPr>
        <p:spPr>
          <a:xfrm>
            <a:off x="609600" y="1604520"/>
            <a:ext cx="10972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4369872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" type="obj">
  <p:cSld name="Title, Content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10972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084867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" type="twoObj">
  <p:cSld name="Title, 2 Content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7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7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7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0267249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18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7308370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entered Text" type="objOnly">
  <p:cSld name="Centered Text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9"/>
          <p:cNvSpPr txBox="1">
            <a:spLocks noGrp="1"/>
          </p:cNvSpPr>
          <p:nvPr>
            <p:ph type="subTitle" idx="1"/>
          </p:nvPr>
        </p:nvSpPr>
        <p:spPr>
          <a:xfrm>
            <a:off x="609600" y="273600"/>
            <a:ext cx="10972400" cy="53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0763584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and Content" type="twoObjAndObj">
  <p:cSld name="Title, 2 Content and Conten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0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0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3876386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Content and 2 Content" type="objAndTwoObj">
  <p:cSld name="Title Content and 2 Content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1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body" idx="3"/>
          </p:nvPr>
        </p:nvSpPr>
        <p:spPr>
          <a:xfrm>
            <a:off x="6232320" y="368208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5332589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2 Content over Content" type="twoObjOverTx">
  <p:cSld name="Title, 2 Content over Conten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10972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204817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Content over Content" type="objOverTx">
  <p:cSld name="Title, Content over Content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3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3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10972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23"/>
          <p:cNvSpPr txBox="1">
            <a:spLocks noGrp="1"/>
          </p:cNvSpPr>
          <p:nvPr>
            <p:ph type="body" idx="2"/>
          </p:nvPr>
        </p:nvSpPr>
        <p:spPr>
          <a:xfrm>
            <a:off x="609600" y="3682080"/>
            <a:ext cx="10972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4304150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4 Content" type="fourObj">
  <p:cSld name="Title, 4 Conten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4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4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4"/>
          <p:cNvSpPr txBox="1">
            <a:spLocks noGrp="1"/>
          </p:cNvSpPr>
          <p:nvPr>
            <p:ph type="body" idx="2"/>
          </p:nvPr>
        </p:nvSpPr>
        <p:spPr>
          <a:xfrm>
            <a:off x="6232320" y="160452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24"/>
          <p:cNvSpPr txBox="1">
            <a:spLocks noGrp="1"/>
          </p:cNvSpPr>
          <p:nvPr>
            <p:ph type="body" idx="3"/>
          </p:nvPr>
        </p:nvSpPr>
        <p:spPr>
          <a:xfrm>
            <a:off x="609600" y="368208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24"/>
          <p:cNvSpPr txBox="1">
            <a:spLocks noGrp="1"/>
          </p:cNvSpPr>
          <p:nvPr>
            <p:ph type="body" idx="4"/>
          </p:nvPr>
        </p:nvSpPr>
        <p:spPr>
          <a:xfrm>
            <a:off x="6232320" y="3682080"/>
            <a:ext cx="53544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2987894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, 6 Content">
  <p:cSld name="Title, 6 Content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5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p25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5"/>
          <p:cNvSpPr txBox="1">
            <a:spLocks noGrp="1"/>
          </p:cNvSpPr>
          <p:nvPr>
            <p:ph type="body" idx="2"/>
          </p:nvPr>
        </p:nvSpPr>
        <p:spPr>
          <a:xfrm>
            <a:off x="4319520" y="160452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5"/>
          <p:cNvSpPr txBox="1">
            <a:spLocks noGrp="1"/>
          </p:cNvSpPr>
          <p:nvPr>
            <p:ph type="body" idx="3"/>
          </p:nvPr>
        </p:nvSpPr>
        <p:spPr>
          <a:xfrm>
            <a:off x="8029440" y="160452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5"/>
          <p:cNvSpPr txBox="1">
            <a:spLocks noGrp="1"/>
          </p:cNvSpPr>
          <p:nvPr>
            <p:ph type="body" idx="4"/>
          </p:nvPr>
        </p:nvSpPr>
        <p:spPr>
          <a:xfrm>
            <a:off x="609600" y="368208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25"/>
          <p:cNvSpPr txBox="1">
            <a:spLocks noGrp="1"/>
          </p:cNvSpPr>
          <p:nvPr>
            <p:ph type="body" idx="5"/>
          </p:nvPr>
        </p:nvSpPr>
        <p:spPr>
          <a:xfrm>
            <a:off x="4319520" y="368208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5"/>
          <p:cNvSpPr txBox="1">
            <a:spLocks noGrp="1"/>
          </p:cNvSpPr>
          <p:nvPr>
            <p:ph type="body" idx="6"/>
          </p:nvPr>
        </p:nvSpPr>
        <p:spPr>
          <a:xfrm>
            <a:off x="8029440" y="3682080"/>
            <a:ext cx="3532800" cy="189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marL="914400" lvl="1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marL="1371600" lvl="2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marL="1828800" lvl="3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marL="2286000" lvl="4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marL="2743200" lvl="5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marL="3200400" lvl="6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marL="3657600" lvl="7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marL="4114800" lvl="8" indent="-22860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25881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1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5/4/2023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479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9" r:id="rId4"/>
    <p:sldLayoutId id="2147483670" r:id="rId5"/>
    <p:sldLayoutId id="2147483671" r:id="rId6"/>
    <p:sldLayoutId id="2147483672" r:id="rId7"/>
    <p:sldLayoutId id="2147483667" r:id="rId8"/>
    <p:sldLayoutId id="2147483662" r:id="rId9"/>
    <p:sldLayoutId id="2147483663" r:id="rId10"/>
    <p:sldLayoutId id="2147483664" r:id="rId11"/>
    <p:sldLayoutId id="2147483668" r:id="rId12"/>
    <p:sldLayoutId id="2147483665" r:id="rId13"/>
    <p:sldLayoutId id="2147483715" r:id="rId14"/>
    <p:sldLayoutId id="2147483716" r:id="rId15"/>
    <p:sldLayoutId id="214748371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C4004B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5/4/2023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0459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3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2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5/4/2023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52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1" r:id="rId11"/>
    <p:sldLayoutId id="2147483699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2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A7BA19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BC50DF-7050-544E-8371-F8AEF5605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171CD6-2867-9641-8BBD-1E61DBE1AC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56E25B-005D-8348-BE2B-F057D3C9A97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A8508049-7D34-F54F-959B-C3977B01A3A2}" type="datetimeFigureOut">
              <a:rPr lang="en-US" smtClean="0"/>
              <a:pPr/>
              <a:t>5/4/2023</a:t>
            </a:fld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65D5-8049-4D4E-9239-1C51023A24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fld id="{725C4CAC-AA3F-594B-A1EB-4BFCBC27B7D5}" type="slidenum">
              <a:rPr lang="en-US" smtClean="0"/>
              <a:pPr/>
              <a:t>‹nr.›</a:t>
            </a:fld>
            <a:endParaRPr lang="en-US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A61723F-60C3-DC49-B97D-68C0D16997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landers Art Sans" pitchFamily="2" charset="77"/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535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05" r:id="rId11"/>
    <p:sldLayoutId id="2147483713" r:id="rId12"/>
    <p:sldLayoutId id="2147483714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accent4"/>
          </a:solidFill>
          <a:latin typeface="Flanders Art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accent3"/>
          </a:solidFill>
          <a:latin typeface="Flanders Art Sans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rgbClr val="AAAAAA"/>
          </a:solidFill>
          <a:latin typeface="Flanders Art Sans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>
            <a:alphaModFix/>
          </a:blip>
          <a:stretch>
            <a:fillRect/>
          </a:stretch>
        </a:blip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609600" y="273600"/>
            <a:ext cx="10972400" cy="114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609600" y="1604520"/>
            <a:ext cx="10972400" cy="39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23874856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mijnpro.g-o.be/nieuws-site/Paginas/BRUHUISGO-SGRAD-SGRDICO-SGRCODI-SGRCOMCO/Het-GO!-wil-onbetaalde-schoolfacturen-weg.aspx" TargetMode="External"/><Relationship Id="rId2" Type="http://schemas.openxmlformats.org/officeDocument/2006/relationships/hyperlink" Target="https://pro.g-o.be/blog/Documents/532310-GO%21-VISIE%20OP%20SCHOOLKOSTENBELEID%2002.pdf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euroguide-toolkit.eu/language-select/be-nl/" TargetMode="External"/><Relationship Id="rId2" Type="http://schemas.openxmlformats.org/officeDocument/2006/relationships/hyperlink" Target="https://pro.g-o.be/nieuws/4920" TargetMode="External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dirty="0" err="1"/>
              <a:t>Lerend</a:t>
            </a:r>
            <a:r>
              <a:rPr lang="en-US" dirty="0"/>
              <a:t> </a:t>
            </a:r>
            <a:r>
              <a:rPr lang="en-US" dirty="0" err="1"/>
              <a:t>netwerk</a:t>
            </a:r>
            <a:r>
              <a:rPr lang="en-US" dirty="0"/>
              <a:t> GOK</a:t>
            </a:r>
            <a:br>
              <a:rPr lang="en-US" dirty="0"/>
            </a:br>
            <a:r>
              <a:rPr lang="en-US" dirty="0"/>
              <a:t>04/05/2023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35422431-3CE8-4C97-A762-CCE82843D25C}"/>
              </a:ext>
            </a:extLst>
          </p:cNvPr>
          <p:cNvSpPr txBox="1"/>
          <p:nvPr/>
        </p:nvSpPr>
        <p:spPr>
          <a:xfrm>
            <a:off x="434622" y="2506904"/>
            <a:ext cx="6341096" cy="91440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Samen</a:t>
            </a:r>
            <a:r>
              <a:rPr lang="en-US" sz="2400" dirty="0">
                <a:solidFill>
                  <a:schemeClr val="bg1"/>
                </a:solidFill>
                <a:latin typeface="Flanders Art Sans" pitchFamily="2" charset="77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leren</a:t>
            </a:r>
            <a:r>
              <a:rPr lang="en-US" sz="2400" dirty="0">
                <a:solidFill>
                  <a:schemeClr val="bg1"/>
                </a:solidFill>
                <a:latin typeface="Flanders Art Sans" pitchFamily="2" charset="77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Flanders Art Sans" pitchFamily="2" charset="77"/>
              </a:rPr>
              <a:t>samenleven</a:t>
            </a:r>
            <a:endParaRPr lang="en-US" sz="2400" dirty="0">
              <a:solidFill>
                <a:schemeClr val="bg1"/>
              </a:solidFill>
              <a:latin typeface="Flanders Art Sans" pitchFamily="2" charset="77"/>
            </a:endParaRPr>
          </a:p>
        </p:txBody>
      </p:sp>
      <p:pic>
        <p:nvPicPr>
          <p:cNvPr id="1026" name="Picture 2" descr="Gelijke onderwijskansen en leerzorg">
            <a:extLst>
              <a:ext uri="{FF2B5EF4-FFF2-40B4-BE49-F238E27FC236}">
                <a16:creationId xmlns:a16="http://schemas.microsoft.com/office/drawing/2014/main" id="{B5C890AD-9AA8-E835-9CC8-15F4FFAEF75B}"/>
              </a:ext>
            </a:extLst>
          </p:cNvPr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52" r="11852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5068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Let's make meetings great again: tips voor meer interactie - work21">
            <a:extLst>
              <a:ext uri="{FF2B5EF4-FFF2-40B4-BE49-F238E27FC236}">
                <a16:creationId xmlns:a16="http://schemas.microsoft.com/office/drawing/2014/main" id="{2F1E8FC3-B5CB-0594-3F81-7ECA82380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09368" y="229051"/>
            <a:ext cx="11373264" cy="5654001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24457514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sz="quarter" idx="14"/>
          </p:nvPr>
        </p:nvSpPr>
        <p:spPr>
          <a:xfrm>
            <a:off x="1" y="1640264"/>
            <a:ext cx="12192000" cy="513760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14u00: Verwelkoming en introductie.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14u05: Nieuws uit de beleidshoek (Elisabeth De Vleesschauwer)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14u10: </a:t>
            </a:r>
            <a:r>
              <a:rPr lang="nl-BE" sz="2400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A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anpak Samen leren samen leven, aanpak en tips &amp; tricks (</a:t>
            </a:r>
            <a:r>
              <a:rPr lang="nl-BE" sz="2400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B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eleidsteam, GO! </a:t>
            </a:r>
            <a:r>
              <a:rPr lang="nl-BE" sz="2400" dirty="0">
                <a:solidFill>
                  <a:schemeClr val="tx1"/>
                </a:solidFill>
                <a:latin typeface="Flanders Art Sans"/>
                <a:ea typeface="Calibri" panose="020F0502020204030204" pitchFamily="34" charset="0"/>
              </a:rPr>
              <a:t>A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theneum Antwerpen).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14u55: Pauze.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15u05: Praktijkvoorbeeld (Marleen Dierickx, GOK coördinator,  GO! campus Driehofsteden).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15u30: 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 Medium"/>
                <a:ea typeface="Calibri" panose="020F0502020204030204" pitchFamily="34" charset="0"/>
              </a:rPr>
              <a:t>Omgaan met diversiteit, bestaande en nieuwe instrumenten (Marloes Hagenaars, </a:t>
            </a:r>
            <a:r>
              <a:rPr lang="nl-BE" sz="2400" dirty="0" err="1">
                <a:solidFill>
                  <a:schemeClr val="tx1"/>
                </a:solidFill>
                <a:effectLst/>
                <a:latin typeface="Flanders Art Sans Medium"/>
                <a:ea typeface="Calibri" panose="020F0502020204030204" pitchFamily="34" charset="0"/>
              </a:rPr>
              <a:t>Ugent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 Medium"/>
                <a:ea typeface="Calibri" panose="020F0502020204030204" pitchFamily="34" charset="0"/>
              </a:rPr>
              <a:t> 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BE" sz="2400" dirty="0">
                <a:solidFill>
                  <a:schemeClr val="tx1"/>
                </a:solidFill>
                <a:latin typeface="Flanders Art Sans Medium"/>
                <a:ea typeface="Calibri" panose="020F0502020204030204" pitchFamily="34" charset="0"/>
              </a:rPr>
              <a:t>15u45: V</a:t>
            </a:r>
            <a:r>
              <a:rPr lang="nl-BE" sz="2400" dirty="0">
                <a:solidFill>
                  <a:schemeClr val="tx1"/>
                </a:solidFill>
                <a:effectLst/>
                <a:latin typeface="Flanders Art Sans"/>
                <a:ea typeface="Calibri" panose="020F0502020204030204" pitchFamily="34" charset="0"/>
              </a:rPr>
              <a:t>olgende netwerksessies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nl-BE" sz="2600" dirty="0">
              <a:solidFill>
                <a:schemeClr val="tx1"/>
              </a:solidFill>
              <a:latin typeface="Flanders Art Sans Medium"/>
              <a:ea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nl-BE" sz="2600" dirty="0">
              <a:solidFill>
                <a:schemeClr val="tx1"/>
              </a:solidFill>
              <a:effectLst/>
              <a:latin typeface="Flanders Art Sans Medium"/>
              <a:ea typeface="Calibri" panose="020F0502020204030204" pitchFamily="34" charset="0"/>
            </a:endParaRPr>
          </a:p>
          <a:p>
            <a:endParaRPr lang="nl-BE" sz="2600" dirty="0">
              <a:solidFill>
                <a:schemeClr val="tx1"/>
              </a:solidFill>
              <a:latin typeface="Flanders Art Sans Medium"/>
              <a:ea typeface="Calibri" panose="020F050202020403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nl-BE" sz="2600" dirty="0">
              <a:solidFill>
                <a:schemeClr val="tx1"/>
              </a:solidFill>
              <a:effectLst/>
              <a:latin typeface="Flanders Art Sans Medium"/>
              <a:ea typeface="Calibri" panose="020F0502020204030204" pitchFamily="34" charset="0"/>
            </a:endParaRP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nl-BE" sz="3400" dirty="0">
              <a:solidFill>
                <a:schemeClr val="tx1"/>
              </a:solidFill>
              <a:effectLst/>
              <a:latin typeface="Flanders Art Sans"/>
              <a:ea typeface="Calibri" panose="020F0502020204030204" pitchFamily="34" charset="0"/>
            </a:endParaRPr>
          </a:p>
          <a:p>
            <a:endParaRPr lang="nl-BE" sz="2400" dirty="0">
              <a:solidFill>
                <a:schemeClr val="tx1"/>
              </a:solidFill>
              <a:latin typeface="Flanders Art Sans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ctrTitle"/>
          </p:nvPr>
        </p:nvSpPr>
        <p:spPr>
          <a:xfrm>
            <a:off x="0" y="560590"/>
            <a:ext cx="9386961" cy="925160"/>
          </a:xfrm>
        </p:spPr>
        <p:txBody>
          <a:bodyPr/>
          <a:lstStyle/>
          <a:p>
            <a:r>
              <a:rPr lang="nl-BE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373000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e 5 stappen naar beleid die écht werken - UBS+">
            <a:extLst>
              <a:ext uri="{FF2B5EF4-FFF2-40B4-BE49-F238E27FC236}">
                <a16:creationId xmlns:a16="http://schemas.microsoft.com/office/drawing/2014/main" id="{86357B47-DD0E-C0C9-0065-3E3530B5DC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9600" y="1865820"/>
            <a:ext cx="5232399" cy="312635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Nieuws uit de beleidshoek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nl-BE" dirty="0"/>
              <a:t>Elisabeth De Vleesschauwer</a:t>
            </a:r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 txBox="1">
            <a:spLocks/>
          </p:cNvSpPr>
          <p:nvPr/>
        </p:nvSpPr>
        <p:spPr>
          <a:xfrm>
            <a:off x="4211298" y="3174946"/>
            <a:ext cx="7421562" cy="1570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Flanders Art Sans" pitchFamily="2" charset="77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US" sz="1600" dirty="0">
              <a:solidFill>
                <a:srgbClr val="AAAAA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852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tekst 7">
            <a:extLst>
              <a:ext uri="{FF2B5EF4-FFF2-40B4-BE49-F238E27FC236}">
                <a16:creationId xmlns:a16="http://schemas.microsoft.com/office/drawing/2014/main" id="{D765A4F8-F9F7-D090-3020-F67E0632B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097741"/>
            <a:ext cx="10651210" cy="3962817"/>
          </a:xfrm>
        </p:spPr>
        <p:txBody>
          <a:bodyPr>
            <a:normAutofit/>
          </a:bodyPr>
          <a:lstStyle/>
          <a:p>
            <a:pPr indent="-228600"/>
            <a:r>
              <a:rPr lang="nl-BE" sz="2000" dirty="0"/>
              <a:t>Deze week hebben we als GO! gelijke kansen op de kaart gezet en hebben het </a:t>
            </a:r>
            <a:r>
              <a:rPr lang="nl-BE" sz="2000" dirty="0" err="1"/>
              <a:t>actuadebat</a:t>
            </a:r>
            <a:r>
              <a:rPr lang="nl-BE" sz="2000" dirty="0"/>
              <a:t> in het Vlaams Parlement gevoed.</a:t>
            </a:r>
          </a:p>
          <a:p>
            <a:pPr indent="-228600"/>
            <a:endParaRPr lang="nl-BE" sz="2000" dirty="0"/>
          </a:p>
          <a:p>
            <a:pPr marL="114300" indent="-342900">
              <a:buFont typeface="Arial" panose="020B0604020202020204" pitchFamily="34" charset="0"/>
              <a:buChar char="•"/>
            </a:pPr>
            <a:r>
              <a:rPr lang="nl-BE" sz="2000" dirty="0"/>
              <a:t>Visietekst: </a:t>
            </a:r>
            <a:r>
              <a:rPr lang="nl-BE" dirty="0">
                <a:hlinkClick r:id="rId2"/>
              </a:rPr>
              <a:t>https://pro.g-o.be/blog/Documents/532310-GO%21-VISIE%20OP%20SCHOOLKOSTENBELEID%2002.pdf</a:t>
            </a:r>
            <a:r>
              <a:rPr lang="nl-BE" dirty="0"/>
              <a:t> </a:t>
            </a:r>
          </a:p>
          <a:p>
            <a:endParaRPr lang="nl-BE" dirty="0"/>
          </a:p>
          <a:p>
            <a:pPr marL="114300" indent="-342900">
              <a:buFont typeface="Arial" panose="020B0604020202020204" pitchFamily="34" charset="0"/>
              <a:buChar char="•"/>
            </a:pPr>
            <a:r>
              <a:rPr lang="nl-BE" sz="2000" dirty="0"/>
              <a:t>Persbericht: </a:t>
            </a:r>
            <a:r>
              <a:rPr lang="nl-BE" dirty="0">
                <a:hlinkClick r:id="rId3"/>
              </a:rPr>
              <a:t>https://mijnpro.g-o.be/nieuws-site/Paginas/BRUHUISGO-SGRAD-SGRDICO-SGRCODI-SGRCOMCO/Het-GO!-wil-onbetaalde-schoolfacturen-weg.aspx</a:t>
            </a:r>
            <a:r>
              <a:rPr lang="nl-BE" dirty="0"/>
              <a:t> </a:t>
            </a:r>
          </a:p>
          <a:p>
            <a:endParaRPr lang="nl-BE" dirty="0"/>
          </a:p>
          <a:p>
            <a:pPr marL="114300" indent="-342900">
              <a:buFont typeface="Arial" panose="020B0604020202020204" pitchFamily="34" charset="0"/>
              <a:buChar char="•"/>
            </a:pPr>
            <a:r>
              <a:rPr lang="nl-BE" sz="2000" dirty="0"/>
              <a:t>middagvergadering 03/05/2023 op Vlaams Parlement </a:t>
            </a:r>
            <a:r>
              <a:rPr lang="nl-BE" sz="2000" dirty="0" err="1"/>
              <a:t>youtube</a:t>
            </a:r>
            <a:r>
              <a:rPr lang="nl-BE" sz="2000" dirty="0"/>
              <a:t> of via villa politica</a:t>
            </a:r>
          </a:p>
          <a:p>
            <a:pPr marL="114300" indent="-342900">
              <a:buFont typeface="Arial" panose="020B0604020202020204" pitchFamily="34" charset="0"/>
              <a:buChar char="•"/>
            </a:pPr>
            <a:endParaRPr lang="nl-BE" dirty="0"/>
          </a:p>
          <a:p>
            <a:pPr marL="457200" lvl="1" indent="0">
              <a:buNone/>
            </a:pPr>
            <a:endParaRPr lang="nl-BE" dirty="0"/>
          </a:p>
          <a:p>
            <a:pPr marL="457200" lvl="1" indent="0">
              <a:buNone/>
            </a:pPr>
            <a:endParaRPr lang="nl-BE" dirty="0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4B11BD09-DB73-C156-36E1-E62822674A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663" y="929041"/>
            <a:ext cx="10648493" cy="925160"/>
          </a:xfrm>
        </p:spPr>
        <p:txBody>
          <a:bodyPr>
            <a:normAutofit/>
          </a:bodyPr>
          <a:lstStyle/>
          <a:p>
            <a:r>
              <a:rPr lang="nl-BE" dirty="0"/>
              <a:t>Publicatie van de visietekst schoolkostenbeleid</a:t>
            </a:r>
          </a:p>
        </p:txBody>
      </p:sp>
    </p:spTree>
    <p:extLst>
      <p:ext uri="{BB962C8B-B14F-4D97-AF65-F5344CB8AC3E}">
        <p14:creationId xmlns:p14="http://schemas.microsoft.com/office/powerpoint/2010/main" val="321785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1">
            <a:extLst>
              <a:ext uri="{FF2B5EF4-FFF2-40B4-BE49-F238E27FC236}">
                <a16:creationId xmlns:a16="http://schemas.microsoft.com/office/drawing/2014/main" id="{091A3F4C-C60F-65BE-7703-1C4C00C2AC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nl-BE" dirty="0"/>
              <a:t>Grote lijnen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158BCD1-66E4-CDE9-7DB0-CA5998B119F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650484"/>
            <a:ext cx="10651210" cy="3521716"/>
          </a:xfrm>
        </p:spPr>
        <p:txBody>
          <a:bodyPr>
            <a:normAutofit/>
          </a:bodyPr>
          <a:lstStyle/>
          <a:p>
            <a:pPr marL="285750" indent="-285750">
              <a:buFontTx/>
              <a:buChar char="-"/>
            </a:pPr>
            <a:r>
              <a:rPr lang="nl-BE" dirty="0"/>
              <a:t>Pleidooi voor breder gelijke kansen en armoedebeleid</a:t>
            </a:r>
          </a:p>
          <a:p>
            <a:pPr marL="285750" indent="-285750">
              <a:buFontTx/>
              <a:buChar char="-"/>
            </a:pPr>
            <a:r>
              <a:rPr lang="nl-BE" dirty="0"/>
              <a:t>Aandacht voor specifieke doelgroepen: gewezen anderstalige nieuwkomers en OKAN</a:t>
            </a:r>
          </a:p>
          <a:p>
            <a:pPr marL="285750" indent="-285750">
              <a:buFontTx/>
              <a:buChar char="-"/>
            </a:pPr>
            <a:r>
              <a:rPr lang="nl-BE" dirty="0"/>
              <a:t>Verdeling GOK middelen: </a:t>
            </a:r>
            <a:r>
              <a:rPr lang="nl-BE" sz="1600" dirty="0"/>
              <a:t>SES, </a:t>
            </a:r>
            <a:r>
              <a:rPr lang="nl-BE" sz="1600" dirty="0" err="1"/>
              <a:t>BuO</a:t>
            </a:r>
            <a:r>
              <a:rPr lang="nl-BE" sz="1600" dirty="0"/>
              <a:t> dezelfde SES-kenmerken, bijkomende financiële boost voor scholen met grote doelgroep taalachterstand/leerproblemen/meerderheid SES-kenmerken</a:t>
            </a:r>
          </a:p>
          <a:p>
            <a:pPr marL="285750" lvl="1" indent="-285750">
              <a:spcBef>
                <a:spcPts val="1000"/>
              </a:spcBef>
              <a:buFontTx/>
              <a:buChar char="-"/>
            </a:pPr>
            <a:r>
              <a:rPr lang="nl-BE" sz="1600" dirty="0"/>
              <a:t>Kosteloze en gezonde maaltijden</a:t>
            </a:r>
          </a:p>
          <a:p>
            <a:pPr marL="285750" lvl="1" indent="-285750">
              <a:spcBef>
                <a:spcPts val="1000"/>
              </a:spcBef>
              <a:buFontTx/>
              <a:buChar char="-"/>
            </a:pPr>
            <a:r>
              <a:rPr lang="nl-BE" sz="1600" dirty="0"/>
              <a:t>Excessen schoolkosten wegwerken en een maximumfactuur (minstens 1</a:t>
            </a:r>
            <a:r>
              <a:rPr lang="nl-BE" sz="1600" baseline="30000" dirty="0"/>
              <a:t>ste</a:t>
            </a:r>
            <a:r>
              <a:rPr lang="nl-BE" sz="1600" dirty="0"/>
              <a:t> graad)</a:t>
            </a:r>
          </a:p>
          <a:p>
            <a:pPr marL="285750" lvl="1" indent="-285750">
              <a:spcBef>
                <a:spcPts val="1000"/>
              </a:spcBef>
              <a:buFontTx/>
              <a:buChar char="-"/>
            </a:pPr>
            <a:r>
              <a:rPr lang="nl-BE" sz="1600" dirty="0"/>
              <a:t>Reorganisatie van het schooljaar: via diepgaand overleg – ultieme doelstelling verbetering kwaliteit van het onderwijs</a:t>
            </a:r>
          </a:p>
          <a:p>
            <a:pPr marL="285750" lvl="1" indent="-285750">
              <a:spcBef>
                <a:spcPts val="1000"/>
              </a:spcBef>
              <a:buFontTx/>
              <a:buChar char="-"/>
            </a:pPr>
            <a:r>
              <a:rPr lang="nl-BE" sz="1600" dirty="0"/>
              <a:t>Professionalisering in gelijke onderwijskansen en armoedebestrijding: kans op langdurig ondersteuningstraject voor elke school, overheid onderzoek voor wetenschappelijk onderbouwd gelijkekansenbeleid</a:t>
            </a:r>
          </a:p>
          <a:p>
            <a:pPr marL="285750" lvl="1" indent="-285750">
              <a:spcBef>
                <a:spcPts val="1000"/>
              </a:spcBef>
              <a:buFontTx/>
              <a:buChar char="-"/>
            </a:pPr>
            <a:r>
              <a:rPr lang="nl-BE" sz="1600" dirty="0"/>
              <a:t>CLB: open end-financiering gebaseerd op </a:t>
            </a:r>
            <a:r>
              <a:rPr lang="nl-BE" sz="1600" dirty="0" err="1"/>
              <a:t>leerlingkenmerken</a:t>
            </a:r>
            <a:r>
              <a:rPr lang="nl-BE" sz="1600" dirty="0"/>
              <a:t>, inhaalbeweging werkingsmiddelen</a:t>
            </a:r>
          </a:p>
          <a:p>
            <a:pPr marL="285750" indent="-285750">
              <a:buFontTx/>
              <a:buChar char="-"/>
            </a:pPr>
            <a:endParaRPr lang="nl-B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F86B46F-9060-D934-41E3-1BDE7EE77D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1664" y="929041"/>
            <a:ext cx="9421434" cy="925160"/>
          </a:xfrm>
        </p:spPr>
        <p:txBody>
          <a:bodyPr>
            <a:normAutofit fontScale="90000"/>
          </a:bodyPr>
          <a:lstStyle/>
          <a:p>
            <a:r>
              <a:rPr lang="nl-BE" dirty="0"/>
              <a:t>Gelijke kansen in het GO! memorandum 2024</a:t>
            </a:r>
          </a:p>
        </p:txBody>
      </p:sp>
    </p:spTree>
    <p:extLst>
      <p:ext uri="{BB962C8B-B14F-4D97-AF65-F5344CB8AC3E}">
        <p14:creationId xmlns:p14="http://schemas.microsoft.com/office/powerpoint/2010/main" val="310004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99E849-4DE3-544B-AC9A-6339F1D14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en-US" dirty="0" err="1"/>
              <a:t>Samen</a:t>
            </a:r>
            <a:r>
              <a:rPr lang="en-US" dirty="0"/>
              <a:t> </a:t>
            </a:r>
            <a:r>
              <a:rPr lang="en-US" dirty="0" err="1"/>
              <a:t>leren</a:t>
            </a:r>
            <a:r>
              <a:rPr lang="en-US" dirty="0"/>
              <a:t> </a:t>
            </a:r>
            <a:r>
              <a:rPr lang="en-US" dirty="0" err="1"/>
              <a:t>samenleven</a:t>
            </a:r>
            <a:r>
              <a:rPr lang="en-US" dirty="0"/>
              <a:t> </a:t>
            </a:r>
            <a:r>
              <a:rPr lang="en-US" dirty="0" err="1"/>
              <a:t>Aanpak</a:t>
            </a:r>
            <a:r>
              <a:rPr lang="en-US" dirty="0"/>
              <a:t>, tips &amp; tricks</a:t>
            </a:r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BA7824BD-4722-421A-91DC-2C64CD4F75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682002"/>
            <a:ext cx="6341096" cy="914400"/>
          </a:xfrm>
        </p:spPr>
        <p:txBody>
          <a:bodyPr/>
          <a:lstStyle/>
          <a:p>
            <a:r>
              <a:rPr lang="en-US" dirty="0" err="1"/>
              <a:t>Beleidsteam</a:t>
            </a:r>
            <a:r>
              <a:rPr lang="en-US" dirty="0"/>
              <a:t> GO! atheneum </a:t>
            </a:r>
            <a:r>
              <a:rPr lang="en-US" dirty="0" err="1"/>
              <a:t>Antwerpen</a:t>
            </a:r>
            <a:r>
              <a:rPr lang="en-US" dirty="0"/>
              <a:t> </a:t>
            </a:r>
          </a:p>
        </p:txBody>
      </p:sp>
      <p:pic>
        <p:nvPicPr>
          <p:cNvPr id="4098" name="Picture 2" descr="GO! KoninklijkAtheneum Antwerpen | Van Kleuter tot wereldburger">
            <a:extLst>
              <a:ext uri="{FF2B5EF4-FFF2-40B4-BE49-F238E27FC236}">
                <a16:creationId xmlns:a16="http://schemas.microsoft.com/office/drawing/2014/main" id="{384E98C0-EE9A-DAD0-B053-92F8BD0C61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053" y="2682002"/>
            <a:ext cx="4505325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52351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Rmagazine - Opgelet voor pauzes die er geen zijn">
            <a:extLst>
              <a:ext uri="{FF2B5EF4-FFF2-40B4-BE49-F238E27FC236}">
                <a16:creationId xmlns:a16="http://schemas.microsoft.com/office/drawing/2014/main" id="{3E456D83-920C-CA15-BB09-8CED14189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9600" y="1466850"/>
            <a:ext cx="5232399" cy="392429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3AB67D15-E547-47C5-A631-1E0D37ED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PAUZE</a:t>
            </a:r>
          </a:p>
        </p:txBody>
      </p:sp>
      <p:sp>
        <p:nvSpPr>
          <p:cNvPr id="6151" name="Text Placeholder 3">
            <a:extLst>
              <a:ext uri="{FF2B5EF4-FFF2-40B4-BE49-F238E27FC236}">
                <a16:creationId xmlns:a16="http://schemas.microsoft.com/office/drawing/2014/main" id="{FFA5B7F2-B15C-123B-0666-B6023E9490F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6716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Close-up van handen die een oppervlak beschilderen">
            <a:extLst>
              <a:ext uri="{FF2B5EF4-FFF2-40B4-BE49-F238E27FC236}">
                <a16:creationId xmlns:a16="http://schemas.microsoft.com/office/drawing/2014/main" id="{93EDD370-4B8E-0F03-90A7-06B9D3C077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415" r="24668"/>
          <a:stretch/>
        </p:blipFill>
        <p:spPr>
          <a:xfrm>
            <a:off x="6959600" y="10"/>
            <a:ext cx="5232399" cy="6857989"/>
          </a:xfrm>
          <a:prstGeom prst="rect">
            <a:avLst/>
          </a:prstGeom>
          <a:noFill/>
        </p:spPr>
      </p:pic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/>
              <a:t>Praktijkvoorbeeld</a:t>
            </a:r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23F6722F-3C9E-4DD0-9CB2-99FB922381F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en-US" dirty="0"/>
              <a:t>Marleen Dierickx</a:t>
            </a:r>
          </a:p>
        </p:txBody>
      </p:sp>
    </p:spTree>
    <p:extLst>
      <p:ext uri="{BB962C8B-B14F-4D97-AF65-F5344CB8AC3E}">
        <p14:creationId xmlns:p14="http://schemas.microsoft.com/office/powerpoint/2010/main" val="8835986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6"/>
          <p:cNvSpPr/>
          <p:nvPr/>
        </p:nvSpPr>
        <p:spPr>
          <a:xfrm>
            <a:off x="1524000" y="1061350"/>
            <a:ext cx="9144000" cy="259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algn="ctr">
              <a:buClr>
                <a:srgbClr val="000000"/>
              </a:buClr>
            </a:pPr>
            <a:r>
              <a:rPr lang="nl" sz="6000" b="1" ker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 samen leren samenleven</a:t>
            </a:r>
            <a:endParaRPr sz="6000" b="1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Clr>
                <a:srgbClr val="000000"/>
              </a:buClr>
            </a:pPr>
            <a:r>
              <a:rPr lang="nl" sz="6000" b="1" ker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 athena campus Drie Hofsteden</a:t>
            </a:r>
            <a:endParaRPr sz="6000" b="1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Clr>
                <a:srgbClr val="000000"/>
              </a:buClr>
            </a:pPr>
            <a:endParaRPr sz="3600" b="1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Clr>
                <a:srgbClr val="000000"/>
              </a:buClr>
            </a:pPr>
            <a:r>
              <a:rPr lang="nl" sz="3600" b="1" kern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4 mei 2023</a:t>
            </a:r>
            <a:endParaRPr sz="3600" b="1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Clr>
                <a:srgbClr val="000000"/>
              </a:buClr>
            </a:pPr>
            <a:endParaRPr sz="3600" b="1" kern="0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algn="ctr">
              <a:buClr>
                <a:srgbClr val="000000"/>
              </a:buClr>
            </a:pPr>
            <a:endParaRPr sz="8000" ker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/>
          <p:nvPr/>
        </p:nvSpPr>
        <p:spPr>
          <a:xfrm>
            <a:off x="1981200" y="274680"/>
            <a:ext cx="8228400" cy="11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>
              <a:buClr>
                <a:srgbClr val="000000"/>
              </a:buClr>
            </a:pPr>
            <a:r>
              <a:rPr lang="nl" sz="4300" b="1" kern="0">
                <a:solidFill>
                  <a:srgbClr val="0B5394"/>
                </a:solidFill>
                <a:latin typeface="Calibri"/>
                <a:ea typeface="Calibri"/>
                <a:cs typeface="Calibri"/>
                <a:sym typeface="Calibri"/>
              </a:rPr>
              <a:t>inhoud</a:t>
            </a:r>
            <a:endParaRPr sz="4300" b="1" kern="0">
              <a:solidFill>
                <a:srgbClr val="0B539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7"/>
          <p:cNvSpPr/>
          <p:nvPr/>
        </p:nvSpPr>
        <p:spPr>
          <a:xfrm>
            <a:off x="2046400" y="1600200"/>
            <a:ext cx="8103000" cy="452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457200" indent="-419100">
              <a:lnSpc>
                <a:spcPct val="200000"/>
              </a:lnSpc>
              <a:buClr>
                <a:srgbClr val="1F497D"/>
              </a:buClr>
              <a:buSzPts val="3000"/>
              <a:buFont typeface="Calibri"/>
              <a:buChar char="●"/>
            </a:pPr>
            <a:r>
              <a:rPr lang="nl" sz="30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schoolprofiel</a:t>
            </a:r>
            <a:endParaRPr sz="30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419100">
              <a:lnSpc>
                <a:spcPct val="200000"/>
              </a:lnSpc>
              <a:buClr>
                <a:srgbClr val="1F497D"/>
              </a:buClr>
              <a:buSzPts val="3000"/>
              <a:buFont typeface="Calibri"/>
              <a:buChar char="●"/>
            </a:pPr>
            <a:r>
              <a:rPr lang="nl" sz="30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kleine historiek tot nu</a:t>
            </a:r>
            <a:endParaRPr sz="30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indent="-419100">
              <a:lnSpc>
                <a:spcPct val="200000"/>
              </a:lnSpc>
              <a:buClr>
                <a:srgbClr val="1F497D"/>
              </a:buClr>
              <a:buSzPts val="3000"/>
              <a:buFont typeface="Calibri"/>
              <a:buChar char="●"/>
            </a:pPr>
            <a:r>
              <a:rPr lang="nl" sz="3000" kern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hoe verder</a:t>
            </a:r>
            <a:endParaRPr sz="30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914400">
              <a:lnSpc>
                <a:spcPct val="200000"/>
              </a:lnSpc>
              <a:buClr>
                <a:srgbClr val="000000"/>
              </a:buClr>
            </a:pPr>
            <a:endParaRPr sz="30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6" name="Google Shape;116;p28"/>
          <p:cNvGraphicFramePr/>
          <p:nvPr/>
        </p:nvGraphicFramePr>
        <p:xfrm>
          <a:off x="2605300" y="236750"/>
          <a:ext cx="3000000" cy="300000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664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55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56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2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59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900" b="1"/>
                        <a:t>1e graad</a:t>
                      </a:r>
                      <a:endParaRPr sz="19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800" b="1"/>
                        <a:t>2e en 3e graad</a:t>
                      </a: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700" b="1"/>
                        <a:t>OKAN</a:t>
                      </a:r>
                      <a:endParaRPr sz="1700"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5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900" b="1"/>
                        <a:t>gezinstaal</a:t>
                      </a:r>
                      <a:endParaRPr sz="19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50,7%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47,7% D/DS</a:t>
                      </a:r>
                      <a:b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49,5% A</a:t>
                      </a:r>
                      <a:b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97,4%	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843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800" b="1"/>
                        <a:t>opleiding moeder</a:t>
                      </a:r>
                      <a:endParaRPr sz="18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60,4%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56,9%</a:t>
                      </a:r>
                      <a:b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62,9%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57,9%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43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700" b="1"/>
                        <a:t>buurt</a:t>
                      </a:r>
                      <a:endParaRPr sz="17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35,8%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41,3%</a:t>
                      </a:r>
                      <a:b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38,3%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27,2%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43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nl" sz="1700" b="1"/>
                        <a:t>schooltoelage</a:t>
                      </a:r>
                      <a:endParaRPr sz="1700" b="1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79,1% 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79,8%</a:t>
                      </a:r>
                      <a:b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</a:b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76,9%</a:t>
                      </a:r>
                      <a:endParaRPr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nl" sz="30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39,5% 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9"/>
          <p:cNvSpPr/>
          <p:nvPr/>
        </p:nvSpPr>
        <p:spPr>
          <a:xfrm>
            <a:off x="1981200" y="274680"/>
            <a:ext cx="8228400" cy="11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ctr" anchorCtr="0">
            <a:noAutofit/>
          </a:bodyPr>
          <a:lstStyle/>
          <a:p>
            <a:pPr>
              <a:buClr>
                <a:srgbClr val="000000"/>
              </a:buClr>
            </a:pPr>
            <a:endParaRPr sz="4400" b="1" kern="0">
              <a:solidFill>
                <a:srgbClr val="0B5394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122" name="Google Shape;122;p29"/>
          <p:cNvSpPr/>
          <p:nvPr/>
        </p:nvSpPr>
        <p:spPr>
          <a:xfrm>
            <a:off x="1981200" y="877475"/>
            <a:ext cx="8228400" cy="524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0000" tIns="45000" rIns="90000" bIns="45000" anchor="t" anchorCtr="0">
            <a:noAutofit/>
          </a:bodyPr>
          <a:lstStyle/>
          <a:p>
            <a:pPr marL="457200">
              <a:buClr>
                <a:srgbClr val="000000"/>
              </a:buClr>
            </a:pPr>
            <a:endParaRPr sz="3000" kern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29"/>
          <p:cNvSpPr txBox="1"/>
          <p:nvPr/>
        </p:nvSpPr>
        <p:spPr>
          <a:xfrm>
            <a:off x="3570025" y="5058250"/>
            <a:ext cx="7130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Clr>
                <a:srgbClr val="000000"/>
              </a:buClr>
            </a:pPr>
            <a:endParaRPr sz="1400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124" name="Google Shape;124;p29" title="Diagr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9150" y="360120"/>
            <a:ext cx="8572500" cy="5300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rism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30"/>
          <p:cNvSpPr txBox="1">
            <a:spLocks noGrp="1"/>
          </p:cNvSpPr>
          <p:nvPr>
            <p:ph type="body" idx="1"/>
          </p:nvPr>
        </p:nvSpPr>
        <p:spPr>
          <a:xfrm>
            <a:off x="1981200" y="1604520"/>
            <a:ext cx="8229300" cy="397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indent="-393700">
              <a:buSzPts val="2600"/>
              <a:buFont typeface="Calibri"/>
              <a:buChar char="●"/>
            </a:pPr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0" name="Google Shape;130;p30" title="Diagr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9600" y="377845"/>
            <a:ext cx="8572500" cy="5300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1"/>
          <p:cNvSpPr txBox="1">
            <a:spLocks noGrp="1"/>
          </p:cNvSpPr>
          <p:nvPr>
            <p:ph type="title"/>
          </p:nvPr>
        </p:nvSpPr>
        <p:spPr>
          <a:xfrm>
            <a:off x="1981200" y="273600"/>
            <a:ext cx="8229300" cy="114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endParaRPr sz="44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31"/>
          <p:cNvSpPr txBox="1">
            <a:spLocks noGrp="1"/>
          </p:cNvSpPr>
          <p:nvPr>
            <p:ph type="body" idx="1"/>
          </p:nvPr>
        </p:nvSpPr>
        <p:spPr>
          <a:xfrm>
            <a:off x="1981200" y="1604520"/>
            <a:ext cx="8229300" cy="397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marL="0"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marL="0" indent="0"/>
            <a:endParaRPr sz="3000"/>
          </a:p>
        </p:txBody>
      </p:sp>
      <p:pic>
        <p:nvPicPr>
          <p:cNvPr id="137" name="Google Shape;137;p31" title="Diagram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09750" y="273595"/>
            <a:ext cx="8572500" cy="53006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32"/>
          <p:cNvSpPr txBox="1">
            <a:spLocks noGrp="1"/>
          </p:cNvSpPr>
          <p:nvPr>
            <p:ph type="title"/>
          </p:nvPr>
        </p:nvSpPr>
        <p:spPr>
          <a:xfrm>
            <a:off x="1981200" y="273600"/>
            <a:ext cx="8229300" cy="114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>
              <a:buClr>
                <a:schemeClr val="dk1"/>
              </a:buClr>
              <a:buSzPts val="1100"/>
            </a:pPr>
            <a:r>
              <a:rPr lang="nl" sz="43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historiek tot nu</a:t>
            </a:r>
            <a:endParaRPr sz="43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endParaRPr/>
          </a:p>
        </p:txBody>
      </p:sp>
      <p:sp>
        <p:nvSpPr>
          <p:cNvPr id="143" name="Google Shape;143;p32"/>
          <p:cNvSpPr txBox="1">
            <a:spLocks noGrp="1"/>
          </p:cNvSpPr>
          <p:nvPr>
            <p:ph type="body" idx="1"/>
          </p:nvPr>
        </p:nvSpPr>
        <p:spPr>
          <a:xfrm>
            <a:off x="1981200" y="1169500"/>
            <a:ext cx="8229300" cy="4820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uitdagingen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omgaan met diverse cultuurgemeenschappen 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vragen rond kledijvoorschriften, gebedsruimte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OKAN: ouderavond tijdens de ramadan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onmacht om het gesprek aan te gaan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/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zoekende antwoorden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neutraliteitsprincipe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verbinding: herstelgerichte school 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Clr>
                <a:schemeClr val="dk1"/>
              </a:buClr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cultuurfeest bij OKAN en de eerste graad</a:t>
            </a:r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/>
            <a:endParaRPr sz="3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indent="0"/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33"/>
          <p:cNvSpPr txBox="1">
            <a:spLocks noGrp="1"/>
          </p:cNvSpPr>
          <p:nvPr>
            <p:ph type="title"/>
          </p:nvPr>
        </p:nvSpPr>
        <p:spPr>
          <a:xfrm>
            <a:off x="1981200" y="273600"/>
            <a:ext cx="8229300" cy="114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nl"/>
              <a:t>  </a:t>
            </a:r>
            <a:r>
              <a:rPr lang="nl" sz="4800"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nl" sz="43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opstart kernteam intercultureel</a:t>
            </a:r>
            <a:endParaRPr sz="39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33"/>
          <p:cNvSpPr txBox="1">
            <a:spLocks noGrp="1"/>
          </p:cNvSpPr>
          <p:nvPr>
            <p:ph type="body" idx="1"/>
          </p:nvPr>
        </p:nvSpPr>
        <p:spPr>
          <a:xfrm>
            <a:off x="1981200" y="1278375"/>
            <a:ext cx="8229300" cy="4307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/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Wie = leerkrachten uit de verschillende afdelingen en ondersteuners (VSC’s, coördinatoren, directie)</a:t>
            </a:r>
            <a:br>
              <a:rPr lang="nl" sz="3000">
                <a:latin typeface="Calibri"/>
                <a:ea typeface="Calibri"/>
                <a:cs typeface="Calibri"/>
                <a:sym typeface="Calibri"/>
              </a:rPr>
            </a:b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Ambities 1e werkjaar: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expertise-opbouw rond de thema’s diversiteit, inclusie, intercultureel 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ingepikt op workshop School zonder Racisme: omgaan met diversiteit en polarisatie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nood aan visie via vorming Karin Heremans: </a:t>
            </a:r>
            <a:br>
              <a:rPr lang="nl" sz="3000">
                <a:latin typeface="Calibri"/>
                <a:ea typeface="Calibri"/>
                <a:cs typeface="Calibri"/>
                <a:sym typeface="Calibri"/>
              </a:rPr>
            </a:b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PPGO, betekenis ‘neutraliteit’ in de praktijk, leerlijn burgerschap 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0"/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4"/>
          <p:cNvSpPr txBox="1">
            <a:spLocks noGrp="1"/>
          </p:cNvSpPr>
          <p:nvPr>
            <p:ph type="title"/>
          </p:nvPr>
        </p:nvSpPr>
        <p:spPr>
          <a:xfrm>
            <a:off x="1981200" y="273600"/>
            <a:ext cx="8229300" cy="1144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nl" sz="4300" b="1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hoe verder in 23-24?</a:t>
            </a:r>
            <a:endParaRPr sz="4300" b="1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p34"/>
          <p:cNvSpPr txBox="1">
            <a:spLocks noGrp="1"/>
          </p:cNvSpPr>
          <p:nvPr>
            <p:ph type="body" idx="1"/>
          </p:nvPr>
        </p:nvSpPr>
        <p:spPr>
          <a:xfrm>
            <a:off x="1981200" y="1604520"/>
            <a:ext cx="8229300" cy="3977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kernteam schrijft een schooleigen visie uit rond intercultureel bewust handelen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visie = werkkader voor het team/ouders/netwerk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vorming collega’s: IBH in de praktijk (optie pedagogische studiedag op locatie in 23-24)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latin typeface="Calibri"/>
                <a:ea typeface="Calibri"/>
                <a:cs typeface="Calibri"/>
                <a:sym typeface="Calibri"/>
              </a:rPr>
              <a:t>februari 24: burgerschapsweek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  <a:p>
            <a:pPr indent="-419100">
              <a:buSzPts val="3000"/>
              <a:buFont typeface="Calibri"/>
              <a:buChar char="●"/>
            </a:pPr>
            <a:r>
              <a:rPr lang="nl" sz="3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opmaak actieplan 24-25</a:t>
            </a:r>
            <a:endParaRPr sz="3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iversiteit en inclusie | bpost">
            <a:extLst>
              <a:ext uri="{FF2B5EF4-FFF2-40B4-BE49-F238E27FC236}">
                <a16:creationId xmlns:a16="http://schemas.microsoft.com/office/drawing/2014/main" id="{1C898A9C-8115-8BC4-5A48-42D32A955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99" r="27085"/>
          <a:stretch/>
        </p:blipFill>
        <p:spPr bwMode="auto">
          <a:xfrm>
            <a:off x="6537955" y="-7691"/>
            <a:ext cx="5731865" cy="685798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773AF012-17C3-4769-9EBD-D9EAF9FDA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en-US" dirty="0" err="1"/>
              <a:t>Bestaande</a:t>
            </a:r>
            <a:r>
              <a:rPr lang="en-US" dirty="0"/>
              <a:t> en </a:t>
            </a:r>
            <a:r>
              <a:rPr lang="en-US" dirty="0" err="1"/>
              <a:t>nieuwe</a:t>
            </a:r>
            <a:r>
              <a:rPr lang="en-US" dirty="0"/>
              <a:t> </a:t>
            </a:r>
            <a:r>
              <a:rPr lang="en-US" dirty="0" err="1"/>
              <a:t>instrumenten</a:t>
            </a:r>
            <a:endParaRPr lang="nl-BE" dirty="0"/>
          </a:p>
        </p:txBody>
      </p:sp>
      <p:sp>
        <p:nvSpPr>
          <p:cNvPr id="71" name="Text Placeholder 3">
            <a:extLst>
              <a:ext uri="{FF2B5EF4-FFF2-40B4-BE49-F238E27FC236}">
                <a16:creationId xmlns:a16="http://schemas.microsoft.com/office/drawing/2014/main" id="{A60A4A0C-1753-4819-8773-3D3F555B073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en-US" dirty="0"/>
              <a:t> Marloes Hagenaars</a:t>
            </a:r>
          </a:p>
        </p:txBody>
      </p:sp>
    </p:spTree>
    <p:extLst>
      <p:ext uri="{BB962C8B-B14F-4D97-AF65-F5344CB8AC3E}">
        <p14:creationId xmlns:p14="http://schemas.microsoft.com/office/powerpoint/2010/main" val="37613561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dianumm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97E946B5-4B0B-403D-BA7F-24252E1899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641E60AB-ADDF-40EA-A020-06F20705974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11" name="Tekstvak 10">
            <a:extLst>
              <a:ext uri="{FF2B5EF4-FFF2-40B4-BE49-F238E27FC236}">
                <a16:creationId xmlns:a16="http://schemas.microsoft.com/office/drawing/2014/main" id="{327928E9-82CB-4EFE-9D32-F0B72BB6F925}"/>
              </a:ext>
            </a:extLst>
          </p:cNvPr>
          <p:cNvSpPr txBox="1"/>
          <p:nvPr/>
        </p:nvSpPr>
        <p:spPr>
          <a:xfrm>
            <a:off x="782392" y="2342659"/>
            <a:ext cx="10436093" cy="30958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72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9600" b="0" i="0" u="sng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Spoof Trial" pitchFamily="50" charset="0"/>
                <a:cs typeface="+mn-cs"/>
              </a:rPr>
              <a:t>EdisTools</a:t>
            </a:r>
            <a:endParaRPr kumimoji="0" lang="nl-BE" sz="9600" b="0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Spoof Trial" pitchFamily="50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10819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8" name="Rechthoek 7">
            <a:extLst>
              <a:ext uri="{FF2B5EF4-FFF2-40B4-BE49-F238E27FC236}">
                <a16:creationId xmlns:a16="http://schemas.microsoft.com/office/drawing/2014/main" id="{2DBF0DCD-617C-41AF-9D57-C08E969D883F}"/>
              </a:ext>
            </a:extLst>
          </p:cNvPr>
          <p:cNvSpPr/>
          <p:nvPr/>
        </p:nvSpPr>
        <p:spPr>
          <a:xfrm>
            <a:off x="285305" y="354192"/>
            <a:ext cx="11621387" cy="920730"/>
          </a:xfrm>
          <a:prstGeom prst="rect">
            <a:avLst/>
          </a:prstGeom>
          <a:solidFill>
            <a:srgbClr val="1E64C8"/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sp>
        <p:nvSpPr>
          <p:cNvPr id="14" name="Rechthoek 13">
            <a:extLst>
              <a:ext uri="{FF2B5EF4-FFF2-40B4-BE49-F238E27FC236}">
                <a16:creationId xmlns:a16="http://schemas.microsoft.com/office/drawing/2014/main" id="{710C660D-5C0D-4F8C-A33D-38D6C52881A4}"/>
              </a:ext>
            </a:extLst>
          </p:cNvPr>
          <p:cNvSpPr/>
          <p:nvPr/>
        </p:nvSpPr>
        <p:spPr>
          <a:xfrm>
            <a:off x="769814" y="3723365"/>
            <a:ext cx="10517058" cy="1638387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6" name="Rechthoek 15">
            <a:extLst>
              <a:ext uri="{FF2B5EF4-FFF2-40B4-BE49-F238E27FC236}">
                <a16:creationId xmlns:a16="http://schemas.microsoft.com/office/drawing/2014/main" id="{9BD70080-FECB-4241-AC66-180E9B25D7A8}"/>
              </a:ext>
            </a:extLst>
          </p:cNvPr>
          <p:cNvSpPr/>
          <p:nvPr/>
        </p:nvSpPr>
        <p:spPr>
          <a:xfrm>
            <a:off x="754591" y="1790632"/>
            <a:ext cx="10517058" cy="163836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A4F4CE72-D12F-48C0-A4F6-C8C1155ED5BC}"/>
              </a:ext>
            </a:extLst>
          </p:cNvPr>
          <p:cNvSpPr txBox="1"/>
          <p:nvPr/>
        </p:nvSpPr>
        <p:spPr>
          <a:xfrm>
            <a:off x="993964" y="1966405"/>
            <a:ext cx="10121190" cy="146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Onderzoek:</a:t>
            </a:r>
            <a:r>
              <a:rPr kumimoji="0" lang="nl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Hoe gaan leerkrachten om met de groeiende etnische diversiteit in de klas en hoe spelen bewuste of onbewuste attitudes, intenties, gedrag,</a:t>
            </a:r>
            <a:r>
              <a:rPr lang="nl-BE" sz="2000" dirty="0">
                <a:solidFill>
                  <a:prstClr val="black"/>
                </a:solidFill>
                <a:latin typeface="Arial"/>
              </a:rPr>
              <a:t> de schoolcontext en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persoonlijkheidskenmerken hierin een rol?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</a:p>
        </p:txBody>
      </p:sp>
      <p:sp>
        <p:nvSpPr>
          <p:cNvPr id="21" name="Tekstvak 20">
            <a:extLst>
              <a:ext uri="{FF2B5EF4-FFF2-40B4-BE49-F238E27FC236}">
                <a16:creationId xmlns:a16="http://schemas.microsoft.com/office/drawing/2014/main" id="{51150813-F76B-4E11-8AAE-8F571BC53A72}"/>
              </a:ext>
            </a:extLst>
          </p:cNvPr>
          <p:cNvSpPr txBox="1"/>
          <p:nvPr/>
        </p:nvSpPr>
        <p:spPr>
          <a:xfrm>
            <a:off x="993964" y="3893145"/>
            <a:ext cx="9700541" cy="1468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2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Trainingstool:</a:t>
            </a:r>
            <a:r>
              <a:rPr kumimoji="0" lang="nl-BE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Het ontwikkelen van een tool voor leerkrachten (in opleiding) om leerkrachten met meer effectiviteit en vertrouwen om te laten gaan met etnische diversiteit </a:t>
            </a:r>
            <a:r>
              <a:rPr kumimoji="0" lang="nl-BE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a.d.h.v</a:t>
            </a:r>
            <a:r>
              <a:rPr kumimoji="0" lang="nl-BE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bewustwording, empathie en het reflecteren op het eigen handelen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BE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77656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20707486-0780-6904-2D06-16589699EE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9051" y="0"/>
            <a:ext cx="12261792" cy="6872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8946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61017A2C-A9F0-374D-F76E-B3C7132045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300" y="-16552"/>
            <a:ext cx="12363450" cy="6891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7899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Trainingstool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2178080B-976D-8C6D-4A96-5FB0B12E78CC}"/>
              </a:ext>
            </a:extLst>
          </p:cNvPr>
          <p:cNvSpPr txBox="1"/>
          <p:nvPr/>
        </p:nvSpPr>
        <p:spPr>
          <a:xfrm>
            <a:off x="192024" y="5596128"/>
            <a:ext cx="1499616" cy="12618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2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Afbeelding 5">
            <a:extLst>
              <a:ext uri="{FF2B5EF4-FFF2-40B4-BE49-F238E27FC236}">
                <a16:creationId xmlns:a16="http://schemas.microsoft.com/office/drawing/2014/main" id="{AE693267-05F7-9BF6-C6A9-E775C0DF5E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261"/>
          <a:stretch/>
        </p:blipFill>
        <p:spPr>
          <a:xfrm>
            <a:off x="-9525" y="10706"/>
            <a:ext cx="13487396" cy="6927706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6C2ADA80-62D7-CE14-1C7B-E9F3AAE118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69"/>
          <a:stretch/>
        </p:blipFill>
        <p:spPr>
          <a:xfrm>
            <a:off x="6253380" y="0"/>
            <a:ext cx="6438902" cy="7012616"/>
          </a:xfrm>
          <a:prstGeom prst="rect">
            <a:avLst/>
          </a:prstGeom>
        </p:spPr>
      </p:pic>
      <p:pic>
        <p:nvPicPr>
          <p:cNvPr id="2" name="Afbeelding 1">
            <a:extLst>
              <a:ext uri="{FF2B5EF4-FFF2-40B4-BE49-F238E27FC236}">
                <a16:creationId xmlns:a16="http://schemas.microsoft.com/office/drawing/2014/main" id="{B76FC6FE-A086-604F-F471-DB8760CA45F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9869" t="41594" r="47755" b="53653"/>
          <a:stretch/>
        </p:blipFill>
        <p:spPr>
          <a:xfrm>
            <a:off x="9320270" y="1646522"/>
            <a:ext cx="305121" cy="333353"/>
          </a:xfrm>
          <a:prstGeom prst="rect">
            <a:avLst/>
          </a:prstGeom>
        </p:spPr>
      </p:pic>
      <p:sp>
        <p:nvSpPr>
          <p:cNvPr id="3" name="Tekstvak 2">
            <a:extLst>
              <a:ext uri="{FF2B5EF4-FFF2-40B4-BE49-F238E27FC236}">
                <a16:creationId xmlns:a16="http://schemas.microsoft.com/office/drawing/2014/main" id="{40372E0F-A4F5-620D-15D2-A8700FF4D825}"/>
              </a:ext>
            </a:extLst>
          </p:cNvPr>
          <p:cNvSpPr txBox="1"/>
          <p:nvPr/>
        </p:nvSpPr>
        <p:spPr>
          <a:xfrm>
            <a:off x="9360025" y="1654473"/>
            <a:ext cx="1510747" cy="371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poof Trial" pitchFamily="50" charset="0"/>
                <a:ea typeface="Spoof Trial" pitchFamily="50" charset="0"/>
                <a:cs typeface="+mn-cs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9433627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6" name="Picture 7">
            <a:extLst>
              <a:ext uri="{FF2B5EF4-FFF2-40B4-BE49-F238E27FC236}">
                <a16:creationId xmlns:a16="http://schemas.microsoft.com/office/drawing/2014/main" id="{E7B20332-5021-4B9F-907B-B8A3AADFE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068" y="5877463"/>
            <a:ext cx="1379467" cy="614414"/>
          </a:xfrm>
          <a:prstGeom prst="rect">
            <a:avLst/>
          </a:prstGeom>
        </p:spPr>
      </p:pic>
      <p:pic>
        <p:nvPicPr>
          <p:cNvPr id="7" name="Picture 9">
            <a:extLst>
              <a:ext uri="{FF2B5EF4-FFF2-40B4-BE49-F238E27FC236}">
                <a16:creationId xmlns:a16="http://schemas.microsoft.com/office/drawing/2014/main" id="{E5863F20-C545-47F5-B067-2BE6A6F5DA0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35" b="27073"/>
          <a:stretch/>
        </p:blipFill>
        <p:spPr>
          <a:xfrm>
            <a:off x="2783686" y="5843429"/>
            <a:ext cx="2558855" cy="682482"/>
          </a:xfrm>
          <a:prstGeom prst="rect">
            <a:avLst/>
          </a:prstGeom>
        </p:spPr>
      </p:pic>
      <p:sp>
        <p:nvSpPr>
          <p:cNvPr id="9" name="Tijdelijke aanduiding voor inhoud 2">
            <a:extLst>
              <a:ext uri="{FF2B5EF4-FFF2-40B4-BE49-F238E27FC236}">
                <a16:creationId xmlns:a16="http://schemas.microsoft.com/office/drawing/2014/main" id="{C0780F63-3AFD-4A69-98A0-58993ED0E23C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DOELSTELLINGEN</a:t>
            </a:r>
          </a:p>
        </p:txBody>
      </p:sp>
      <p:pic>
        <p:nvPicPr>
          <p:cNvPr id="10" name="Afbeelding 9">
            <a:extLst>
              <a:ext uri="{FF2B5EF4-FFF2-40B4-BE49-F238E27FC236}">
                <a16:creationId xmlns:a16="http://schemas.microsoft.com/office/drawing/2014/main" id="{F12CE3FD-7608-8384-95AD-5904FFCA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6989" r="25490" b="74780"/>
          <a:stretch/>
        </p:blipFill>
        <p:spPr>
          <a:xfrm>
            <a:off x="-95252" y="-1"/>
            <a:ext cx="12287251" cy="7079619"/>
          </a:xfrm>
          <a:prstGeom prst="rect">
            <a:avLst/>
          </a:prstGeom>
        </p:spPr>
      </p:pic>
      <p:pic>
        <p:nvPicPr>
          <p:cNvPr id="11" name="Afbeelding 10">
            <a:extLst>
              <a:ext uri="{FF2B5EF4-FFF2-40B4-BE49-F238E27FC236}">
                <a16:creationId xmlns:a16="http://schemas.microsoft.com/office/drawing/2014/main" id="{AAFA673C-38F6-F4F5-13EA-2803BAA4AAC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2527" r="75005"/>
          <a:stretch/>
        </p:blipFill>
        <p:spPr>
          <a:xfrm>
            <a:off x="3812094" y="1920117"/>
            <a:ext cx="2101217" cy="1911478"/>
          </a:xfrm>
          <a:prstGeom prst="rect">
            <a:avLst/>
          </a:prstGeom>
        </p:spPr>
      </p:pic>
      <p:pic>
        <p:nvPicPr>
          <p:cNvPr id="12" name="Afbeelding 11">
            <a:extLst>
              <a:ext uri="{FF2B5EF4-FFF2-40B4-BE49-F238E27FC236}">
                <a16:creationId xmlns:a16="http://schemas.microsoft.com/office/drawing/2014/main" id="{3772A7B3-0E8E-2A39-987B-2C166F8FEB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4451" r="25490" b="38076"/>
          <a:stretch/>
        </p:blipFill>
        <p:spPr>
          <a:xfrm>
            <a:off x="2916552" y="3831595"/>
            <a:ext cx="6263642" cy="1911477"/>
          </a:xfrm>
          <a:prstGeom prst="rect">
            <a:avLst/>
          </a:prstGeom>
        </p:spPr>
      </p:pic>
      <p:pic>
        <p:nvPicPr>
          <p:cNvPr id="13" name="Afbeelding 12">
            <a:extLst>
              <a:ext uri="{FF2B5EF4-FFF2-40B4-BE49-F238E27FC236}">
                <a16:creationId xmlns:a16="http://schemas.microsoft.com/office/drawing/2014/main" id="{EFD6F582-7D44-62A8-1AE6-B3ACCF1EB49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996" t="62527" r="25490"/>
          <a:stretch/>
        </p:blipFill>
        <p:spPr>
          <a:xfrm>
            <a:off x="6095998" y="1989684"/>
            <a:ext cx="2228850" cy="1911478"/>
          </a:xfrm>
          <a:prstGeom prst="rect">
            <a:avLst/>
          </a:prstGeom>
        </p:spPr>
      </p:pic>
      <p:sp>
        <p:nvSpPr>
          <p:cNvPr id="16" name="Tekstvak 15">
            <a:extLst>
              <a:ext uri="{FF2B5EF4-FFF2-40B4-BE49-F238E27FC236}">
                <a16:creationId xmlns:a16="http://schemas.microsoft.com/office/drawing/2014/main" id="{62625A41-B8A5-C5DE-3EDD-F08DE0B4775A}"/>
              </a:ext>
            </a:extLst>
          </p:cNvPr>
          <p:cNvSpPr txBox="1"/>
          <p:nvPr/>
        </p:nvSpPr>
        <p:spPr>
          <a:xfrm>
            <a:off x="4674391" y="751737"/>
            <a:ext cx="274796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6000" b="1" i="0" u="none" strike="noStrike" kern="1200" cap="none" spc="0" normalizeH="0" baseline="0" noProof="0" dirty="0" err="1">
                <a:ln>
                  <a:noFill/>
                </a:ln>
                <a:solidFill>
                  <a:srgbClr val="EB8F8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Re:flex</a:t>
            </a:r>
            <a:endParaRPr kumimoji="0" lang="nl-NL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141313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FA5464-C1C0-CA70-160A-67AB4EBC263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FCB7206-D9F0-58CD-4CE7-327B15016AC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606B62D-BB8A-8A43-6852-084CFB4336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80240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DFFC239C-1682-CA55-EA51-305FF09EA1B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408" b="31608"/>
          <a:stretch/>
        </p:blipFill>
        <p:spPr>
          <a:xfrm>
            <a:off x="0" y="5688012"/>
            <a:ext cx="12353925" cy="1998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8437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AF50A2-5BBF-C0CC-3C66-8B24ACBAF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44710EA-384D-0C7B-65B5-1AB68B17FF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338FC84C-47E5-DE9B-F358-969F548A14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1111" y="0"/>
            <a:ext cx="10129173" cy="4900693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34567AF8-102F-CDD7-E26D-EB6F28DACFC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1547"/>
          <a:stretch/>
        </p:blipFill>
        <p:spPr>
          <a:xfrm>
            <a:off x="1026731" y="4555517"/>
            <a:ext cx="10215009" cy="3494835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8CA8AD97-6905-DAA1-5434-F8C48EFAB2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280" r="77974" b="15853"/>
          <a:stretch/>
        </p:blipFill>
        <p:spPr>
          <a:xfrm>
            <a:off x="-940089" y="0"/>
            <a:ext cx="2231007" cy="6858000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6F0DC62-7AEE-CD2E-3AF8-65E82F7FE88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280" r="77974" b="15853"/>
          <a:stretch/>
        </p:blipFill>
        <p:spPr>
          <a:xfrm>
            <a:off x="11150889" y="-1"/>
            <a:ext cx="223100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289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6C90336-A8ED-8AC5-1EF4-FD63149593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625" y="-7611"/>
            <a:ext cx="12365800" cy="691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5758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6609E00-83AB-4C49-BA1C-3BF31678E6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528" y="-15601"/>
            <a:ext cx="12259056" cy="5704456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35161AD0-97CC-FB6C-CA6A-A0A1C125B3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009" y="5010913"/>
            <a:ext cx="12273263" cy="186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0985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4D3015C-B2CF-A1A6-C7A2-F46E5B683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80159" y="-102554"/>
            <a:ext cx="12515742" cy="5808410"/>
          </a:xfrm>
          <a:prstGeom prst="rect">
            <a:avLst/>
          </a:prstGeom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5FADBC7D-529C-ACBA-6B49-CC5268F61E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607"/>
          <a:stretch/>
        </p:blipFill>
        <p:spPr>
          <a:xfrm>
            <a:off x="-216735" y="4798198"/>
            <a:ext cx="12552318" cy="2078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6726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4" name="Afbeelding 3">
            <a:extLst>
              <a:ext uri="{FF2B5EF4-FFF2-40B4-BE49-F238E27FC236}">
                <a16:creationId xmlns:a16="http://schemas.microsoft.com/office/drawing/2014/main" id="{803FFDD9-3EFC-DFA6-B456-2038B6DDA2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1" y="-30434"/>
            <a:ext cx="12278303" cy="6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2529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A86AD20D-AB63-684C-5BD6-CA522E8549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9576"/>
            <a:ext cx="12220575" cy="6861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240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dianummer 2">
            <a:extLst>
              <a:ext uri="{FF2B5EF4-FFF2-40B4-BE49-F238E27FC236}">
                <a16:creationId xmlns:a16="http://schemas.microsoft.com/office/drawing/2014/main" id="{90CC41AC-ADF0-4B73-944F-ECE529F85897}"/>
              </a:ext>
            </a:extLst>
          </p:cNvPr>
          <p:cNvSpPr txBox="1">
            <a:spLocks/>
          </p:cNvSpPr>
          <p:nvPr/>
        </p:nvSpPr>
        <p:spPr>
          <a:xfrm>
            <a:off x="11115154" y="6444457"/>
            <a:ext cx="648236" cy="365125"/>
          </a:xfrm>
          <a:prstGeom prst="rect">
            <a:avLst/>
          </a:prstGeom>
        </p:spPr>
        <p:txBody>
          <a:bodyPr/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28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AE184E0-0BD4-4705-A12B-9B71DDE63301}" type="slidenum">
              <a:rPr kumimoji="0" lang="nl-BE" sz="1200" b="0" i="0" u="none" strike="noStrike" kern="1200" cap="none" spc="0" normalizeH="0" baseline="0" noProof="0" smtClean="0">
                <a:ln>
                  <a:noFill/>
                </a:ln>
                <a:solidFill>
                  <a:srgbClr val="1E64C8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91428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nl-BE" sz="1200" b="0" i="0" u="none" strike="noStrike" kern="1200" cap="none" spc="0" normalizeH="0" baseline="0" noProof="0" dirty="0">
              <a:ln>
                <a:noFill/>
              </a:ln>
              <a:solidFill>
                <a:srgbClr val="1E64C8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2" name="Tijdelijke aanduiding voor inhoud 2">
            <a:extLst>
              <a:ext uri="{FF2B5EF4-FFF2-40B4-BE49-F238E27FC236}">
                <a16:creationId xmlns:a16="http://schemas.microsoft.com/office/drawing/2014/main" id="{0157977A-FA06-4404-A1D0-7BCF90DE515D}"/>
              </a:ext>
            </a:extLst>
          </p:cNvPr>
          <p:cNvSpPr txBox="1">
            <a:spLocks/>
          </p:cNvSpPr>
          <p:nvPr/>
        </p:nvSpPr>
        <p:spPr>
          <a:xfrm>
            <a:off x="285305" y="409532"/>
            <a:ext cx="11621387" cy="948335"/>
          </a:xfrm>
          <a:prstGeom prst="rect">
            <a:avLst/>
          </a:prstGeom>
        </p:spPr>
        <p:txBody>
          <a:bodyPr>
            <a:normAutofit/>
          </a:bodyPr>
          <a:lstStyle>
            <a:lvl1pPr marL="377266" indent="-316993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22619" indent="-316993" algn="l" defTabSz="321457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̶"/>
              <a:tabLst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34485" indent="-31639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‒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3483" indent="-387312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–"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289" indent="-814805" algn="l" defTabSz="914289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337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295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439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583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728" indent="-228572" algn="l" defTabSz="914289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marR="0" lvl="0" indent="0" algn="ctr" defTabSz="914289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nl-BE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Onderzoek</a:t>
            </a:r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8580606C-6DE4-03CE-222F-C356DF6395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238927" cy="683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752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jdelijke aanduiding voor tekst 8">
            <a:extLst>
              <a:ext uri="{FF2B5EF4-FFF2-40B4-BE49-F238E27FC236}">
                <a16:creationId xmlns:a16="http://schemas.microsoft.com/office/drawing/2014/main" id="{D88AC937-969C-8B65-EC02-09B97018802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08947" y="2650483"/>
            <a:ext cx="10651210" cy="3278475"/>
          </a:xfrm>
        </p:spPr>
        <p:txBody>
          <a:bodyPr>
            <a:normAutofit/>
          </a:bodyPr>
          <a:lstStyle/>
          <a:p>
            <a:r>
              <a:rPr lang="nl-BE" dirty="0">
                <a:hlinkClick r:id="rId2"/>
              </a:rPr>
              <a:t>https://pro.g-o.be/nieuws/4920</a:t>
            </a:r>
            <a:endParaRPr lang="nl-BE" dirty="0"/>
          </a:p>
          <a:p>
            <a:endParaRPr lang="nl-BE" dirty="0"/>
          </a:p>
          <a:p>
            <a:r>
              <a:rPr lang="nl-BE" sz="2000" dirty="0"/>
              <a:t>Doel: preventie van polarisering</a:t>
            </a:r>
          </a:p>
          <a:p>
            <a:r>
              <a:rPr lang="nl-BE" sz="2000" dirty="0"/>
              <a:t>Handvatten om thema’s bespreekbaar te maken in de klas</a:t>
            </a:r>
          </a:p>
          <a:p>
            <a:r>
              <a:rPr lang="nl-BE" sz="2000" dirty="0"/>
              <a:t>Bedoeld voor scholen die beleidsmatig willen werken rond diversiteit</a:t>
            </a:r>
          </a:p>
          <a:p>
            <a:r>
              <a:rPr lang="nl-BE" sz="2000" dirty="0"/>
              <a:t>Bedoeld voor individuele leerkrachten met concrete richtingwijzers voor de klaspraktijk</a:t>
            </a:r>
          </a:p>
          <a:p>
            <a:endParaRPr lang="nl-BE" sz="2000" dirty="0"/>
          </a:p>
          <a:p>
            <a:r>
              <a:rPr lang="nl-BE" sz="2000" dirty="0"/>
              <a:t>Euroguide</a:t>
            </a:r>
            <a:r>
              <a:rPr lang="nl-BE" sz="2000"/>
              <a:t>: </a:t>
            </a:r>
            <a:r>
              <a:rPr lang="nl-BE" sz="2000">
                <a:hlinkClick r:id="rId3"/>
              </a:rPr>
              <a:t>https://euroguide-toolkit.eu/language-select/be-nl/</a:t>
            </a:r>
            <a:r>
              <a:rPr lang="nl-BE" sz="2000"/>
              <a:t> </a:t>
            </a:r>
            <a:endParaRPr lang="nl-BE" sz="2000" dirty="0"/>
          </a:p>
          <a:p>
            <a:endParaRPr lang="nl-BE" dirty="0"/>
          </a:p>
        </p:txBody>
      </p:sp>
      <p:sp>
        <p:nvSpPr>
          <p:cNvPr id="10" name="Titel 9">
            <a:extLst>
              <a:ext uri="{FF2B5EF4-FFF2-40B4-BE49-F238E27FC236}">
                <a16:creationId xmlns:a16="http://schemas.microsoft.com/office/drawing/2014/main" id="{6FD2C308-1FE2-90C9-5A73-DB6B9BC398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BE" dirty="0"/>
              <a:t>GO! handleiding omgaan met diversiteit</a:t>
            </a:r>
          </a:p>
        </p:txBody>
      </p:sp>
    </p:spTree>
    <p:extLst>
      <p:ext uri="{BB962C8B-B14F-4D97-AF65-F5344CB8AC3E}">
        <p14:creationId xmlns:p14="http://schemas.microsoft.com/office/powerpoint/2010/main" val="34066389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KVW HeKoS">
            <a:extLst>
              <a:ext uri="{FF2B5EF4-FFF2-40B4-BE49-F238E27FC236}">
                <a16:creationId xmlns:a16="http://schemas.microsoft.com/office/drawing/2014/main" id="{0A16B306-E9CA-E6A6-2424-08355B7FD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59600" y="812800"/>
            <a:ext cx="5232399" cy="5232399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Titel 3">
            <a:extLst>
              <a:ext uri="{FF2B5EF4-FFF2-40B4-BE49-F238E27FC236}">
                <a16:creationId xmlns:a16="http://schemas.microsoft.com/office/drawing/2014/main" id="{3AB67D15-E547-47C5-A631-1E0D37ED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622" y="365126"/>
            <a:ext cx="6025512" cy="1965564"/>
          </a:xfrm>
        </p:spPr>
        <p:txBody>
          <a:bodyPr anchor="ctr">
            <a:normAutofit/>
          </a:bodyPr>
          <a:lstStyle/>
          <a:p>
            <a:r>
              <a:rPr lang="nl-BE" dirty="0"/>
              <a:t>Volgende sessies</a:t>
            </a:r>
          </a:p>
        </p:txBody>
      </p:sp>
      <p:sp>
        <p:nvSpPr>
          <p:cNvPr id="139" name="Text Placeholder 3">
            <a:extLst>
              <a:ext uri="{FF2B5EF4-FFF2-40B4-BE49-F238E27FC236}">
                <a16:creationId xmlns:a16="http://schemas.microsoft.com/office/drawing/2014/main" id="{3862BEB8-7B55-5886-AA79-C238066323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34622" y="2506904"/>
            <a:ext cx="6341096" cy="914400"/>
          </a:xfrm>
        </p:spPr>
        <p:txBody>
          <a:bodyPr>
            <a:normAutofit/>
          </a:bodyPr>
          <a:lstStyle/>
          <a:p>
            <a:r>
              <a:rPr lang="en-US" dirty="0" err="1"/>
              <a:t>Voorstel</a:t>
            </a:r>
            <a:r>
              <a:rPr lang="en-US" dirty="0"/>
              <a:t> data + </a:t>
            </a:r>
            <a:r>
              <a:rPr lang="en-US" dirty="0" err="1"/>
              <a:t>thema’s</a:t>
            </a:r>
            <a:r>
              <a:rPr lang="en-US" dirty="0"/>
              <a:t> </a:t>
            </a:r>
            <a:r>
              <a:rPr lang="en-US" dirty="0" err="1"/>
              <a:t>volgende</a:t>
            </a:r>
            <a:r>
              <a:rPr lang="en-US" dirty="0"/>
              <a:t> </a:t>
            </a:r>
            <a:r>
              <a:rPr lang="en-US" dirty="0" err="1"/>
              <a:t>netwerksessie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893925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811CC96-642E-4829-8919-878A51AD62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45252" y="1545997"/>
            <a:ext cx="10651210" cy="4669868"/>
          </a:xfrm>
        </p:spPr>
        <p:txBody>
          <a:bodyPr>
            <a:normAutofit fontScale="85000" lnSpcReduction="20000"/>
          </a:bodyPr>
          <a:lstStyle/>
          <a:p>
            <a:r>
              <a:rPr lang="nl-BE" sz="2800" dirty="0">
                <a:solidFill>
                  <a:schemeClr val="tx1"/>
                </a:solidFill>
              </a:rPr>
              <a:t>Welke thema’s willen jullie behandelen (google form):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Racisme en discriminatie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Ecosysteem rond GOK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Ouderbetrokkenheid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Taalontwikkeling</a:t>
            </a:r>
          </a:p>
          <a:p>
            <a:pPr marL="1143000" lvl="1" indent="-457200"/>
            <a:r>
              <a:rPr lang="nl-BE" sz="3200">
                <a:solidFill>
                  <a:schemeClr val="tx1"/>
                </a:solidFill>
              </a:rPr>
              <a:t>?</a:t>
            </a:r>
            <a:r>
              <a:rPr lang="nl-BE" sz="3200" dirty="0">
                <a:solidFill>
                  <a:schemeClr val="tx1"/>
                </a:solidFill>
              </a:rPr>
              <a:t>?</a:t>
            </a:r>
          </a:p>
          <a:p>
            <a:endParaRPr lang="nl-BE" sz="2800" dirty="0">
              <a:solidFill>
                <a:schemeClr val="tx1"/>
              </a:solidFill>
            </a:endParaRPr>
          </a:p>
          <a:p>
            <a:r>
              <a:rPr lang="nl-BE" sz="2800" dirty="0">
                <a:solidFill>
                  <a:schemeClr val="tx1"/>
                </a:solidFill>
              </a:rPr>
              <a:t>Voorstel netwerkmomenten: 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28 september 2023: 14.00u – 16.00u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7 december 2024: 14.00u – 16.00u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28 maart 2024: 14.00u – 16.00u</a:t>
            </a:r>
          </a:p>
          <a:p>
            <a:pPr marL="1143000" lvl="1" indent="-457200"/>
            <a:r>
              <a:rPr lang="nl-BE" sz="3200" dirty="0">
                <a:solidFill>
                  <a:schemeClr val="tx1"/>
                </a:solidFill>
              </a:rPr>
              <a:t>6 juni 2024: 14.00u – 16.00u</a:t>
            </a:r>
          </a:p>
          <a:p>
            <a:endParaRPr lang="nl-BE" dirty="0"/>
          </a:p>
        </p:txBody>
      </p:sp>
      <p:sp>
        <p:nvSpPr>
          <p:cNvPr id="4" name="Titel 3">
            <a:extLst>
              <a:ext uri="{FF2B5EF4-FFF2-40B4-BE49-F238E27FC236}">
                <a16:creationId xmlns:a16="http://schemas.microsoft.com/office/drawing/2014/main" id="{3FD95504-20E3-C563-7B83-20AD0A709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3583" y="620837"/>
            <a:ext cx="8785812" cy="925160"/>
          </a:xfrm>
        </p:spPr>
        <p:txBody>
          <a:bodyPr/>
          <a:lstStyle/>
          <a:p>
            <a:r>
              <a:rPr lang="nl-BE" dirty="0"/>
              <a:t>Volgende netwerksessies</a:t>
            </a:r>
          </a:p>
        </p:txBody>
      </p:sp>
    </p:spTree>
    <p:extLst>
      <p:ext uri="{BB962C8B-B14F-4D97-AF65-F5344CB8AC3E}">
        <p14:creationId xmlns:p14="http://schemas.microsoft.com/office/powerpoint/2010/main" val="255257121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B948042-75F8-4D96-9236-28FFCCA231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7802" y="3737943"/>
            <a:ext cx="10300422" cy="1141503"/>
          </a:xfrm>
        </p:spPr>
        <p:txBody>
          <a:bodyPr>
            <a:normAutofit fontScale="90000"/>
          </a:bodyPr>
          <a:lstStyle/>
          <a:p>
            <a:br>
              <a:rPr lang="nl-BE" sz="4800" dirty="0"/>
            </a:br>
            <a:br>
              <a:rPr lang="nl-BE" sz="4800" dirty="0"/>
            </a:br>
            <a:br>
              <a:rPr lang="nl-BE" sz="4800" dirty="0"/>
            </a:br>
            <a:br>
              <a:rPr lang="nl-BE" sz="4800" dirty="0"/>
            </a:br>
            <a:endParaRPr lang="nl-BE" sz="5300" dirty="0"/>
          </a:p>
        </p:txBody>
      </p:sp>
      <p:sp>
        <p:nvSpPr>
          <p:cNvPr id="5" name="AutoShape 4" descr="thats's all folks">
            <a:extLst>
              <a:ext uri="{FF2B5EF4-FFF2-40B4-BE49-F238E27FC236}">
                <a16:creationId xmlns:a16="http://schemas.microsoft.com/office/drawing/2014/main" id="{802123F0-046D-42CA-A889-DFE9976C929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6" name="AutoShape 6" descr="thats's all folks">
            <a:extLst>
              <a:ext uri="{FF2B5EF4-FFF2-40B4-BE49-F238E27FC236}">
                <a16:creationId xmlns:a16="http://schemas.microsoft.com/office/drawing/2014/main" id="{1EF39DD2-F63E-4834-B6EA-69E531E29A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7" name="AutoShape 8" descr="10 tips voor een goede plenaire afsluiting">
            <a:extLst>
              <a:ext uri="{FF2B5EF4-FFF2-40B4-BE49-F238E27FC236}">
                <a16:creationId xmlns:a16="http://schemas.microsoft.com/office/drawing/2014/main" id="{2480DCBB-7CB2-41EC-AAEF-C023D1AC207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sp>
        <p:nvSpPr>
          <p:cNvPr id="8" name="AutoShape 10" descr="10 tips voor een goede plenaire afsluiting">
            <a:extLst>
              <a:ext uri="{FF2B5EF4-FFF2-40B4-BE49-F238E27FC236}">
                <a16:creationId xmlns:a16="http://schemas.microsoft.com/office/drawing/2014/main" id="{3DD6CD56-5F5D-43AD-AD52-6E5FFBB5BBB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400800" y="3733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nl-BE"/>
          </a:p>
        </p:txBody>
      </p:sp>
      <p:pic>
        <p:nvPicPr>
          <p:cNvPr id="3" name="Picture 2" descr="Man Hand Schrijven The End Met Zwarte Stift Op Visuele Scherm. Geïsoleerd  Op Wit. Business, Technologie, Internet Concept. Stock Foto Royalty-Vrije  Foto, Plaatjes, Beelden En Stock Fotografie. Image 52598750.">
            <a:extLst>
              <a:ext uri="{FF2B5EF4-FFF2-40B4-BE49-F238E27FC236}">
                <a16:creationId xmlns:a16="http://schemas.microsoft.com/office/drawing/2014/main" id="{3394885E-E03E-50E4-378B-66A7428DB7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479" y="565608"/>
            <a:ext cx="7870762" cy="5894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8565582"/>
      </p:ext>
    </p:extLst>
  </p:cSld>
  <p:clrMapOvr>
    <a:masterClrMapping/>
  </p:clrMapOvr>
</p:sld>
</file>

<file path=ppt/theme/theme1.xml><?xml version="1.0" encoding="utf-8"?>
<a:theme xmlns:a="http://schemas.openxmlformats.org/drawingml/2006/main" name="GO!-Magenta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9140710C-E770-4D04-AE9B-29989F4EA45E}"/>
    </a:ext>
  </a:extLst>
</a:theme>
</file>

<file path=ppt/theme/theme2.xml><?xml version="1.0" encoding="utf-8"?>
<a:theme xmlns:a="http://schemas.openxmlformats.org/drawingml/2006/main" name="02_GO!-Blauw">
  <a:themeElements>
    <a:clrScheme name="GO!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0594ED0E-768C-479C-AF54-41B74362B4E1}"/>
    </a:ext>
  </a:extLst>
</a:theme>
</file>

<file path=ppt/theme/theme3.xml><?xml version="1.0" encoding="utf-8"?>
<a:theme xmlns:a="http://schemas.openxmlformats.org/drawingml/2006/main" name="03_GO!-Oranje">
  <a:themeElements>
    <a:clrScheme name="GO!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FFC000"/>
      </a:accent4>
      <a:accent5>
        <a:srgbClr val="5B9BD5"/>
      </a:accent5>
      <a:accent6>
        <a:srgbClr val="A7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6ADD8168-B670-4BB1-8C28-1EEA78D7D27D}"/>
    </a:ext>
  </a:extLst>
</a:theme>
</file>

<file path=ppt/theme/theme4.xml><?xml version="1.0" encoding="utf-8"?>
<a:theme xmlns:a="http://schemas.openxmlformats.org/drawingml/2006/main" name="04_GO!-Groen">
  <a:themeElements>
    <a:clrScheme name="GO! 2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C3014B"/>
      </a:accent1>
      <a:accent2>
        <a:srgbClr val="F18500"/>
      </a:accent2>
      <a:accent3>
        <a:srgbClr val="00B3D9"/>
      </a:accent3>
      <a:accent4>
        <a:srgbClr val="A7BA19"/>
      </a:accent4>
      <a:accent5>
        <a:srgbClr val="8369D5"/>
      </a:accent5>
      <a:accent6>
        <a:srgbClr val="FFBA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0602-GO!-Template presentatie_Finaal.pptx" id="{D130C1AE-95A1-4D0D-AEF0-220C8E610851}" vid="{DAEBD9E0-A8D9-4069-931B-10677D5BEAD1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GO document" ma:contentTypeID="0x01010082340F32E81AE74AA8D837674071337F003BB9480EDAB6514EB2D4DC1FE9EAD30C" ma:contentTypeVersion="49" ma:contentTypeDescription="" ma:contentTypeScope="" ma:versionID="f52b3bd2d4f3af2348736bd684d7dce6">
  <xsd:schema xmlns:xsd="http://www.w3.org/2001/XMLSchema" xmlns:xs="http://www.w3.org/2001/XMLSchema" xmlns:p="http://schemas.microsoft.com/office/2006/metadata/properties" xmlns:ns1="cfc230b1-6dd3-467a-8fcc-dfa9df38b740" xmlns:ns3="90099885-9432-4caf-9870-10dd17e557ce" targetNamespace="http://schemas.microsoft.com/office/2006/metadata/properties" ma:root="true" ma:fieldsID="512ddb96c08540ae5b229b0e92a35ba1" ns1:_="" ns3:_="">
    <xsd:import namespace="cfc230b1-6dd3-467a-8fcc-dfa9df38b740"/>
    <xsd:import namespace="90099885-9432-4caf-9870-10dd17e557ce"/>
    <xsd:element name="properties">
      <xsd:complexType>
        <xsd:sequence>
          <xsd:element name="documentManagement">
            <xsd:complexType>
              <xsd:all>
                <xsd:element ref="ns1:_dlc_DocIdUrl" minOccurs="0"/>
                <xsd:element ref="ns1:GOProDatumBijeenkomst" minOccurs="0"/>
                <xsd:element ref="ns1:GOProArchief" minOccurs="0"/>
                <xsd:element ref="ns1:o172414bd89a43df866647d10211954f" minOccurs="0"/>
                <xsd:element ref="ns1:TaxCatchAll" minOccurs="0"/>
                <xsd:element ref="ns1:TaxCatchAllLabel" minOccurs="0"/>
                <xsd:element ref="ns1:_dlc_DocId" minOccurs="0"/>
                <xsd:element ref="ns1:de1e3eb6a8ca4da4a2e4a4e7f9dbdb0f" minOccurs="0"/>
                <xsd:element ref="ns1:kd5442dc84a74696940d35a8b1c8f311" minOccurs="0"/>
                <xsd:element ref="ns1:b7138fb3ec4945d1b493fd0417e76ba0" minOccurs="0"/>
                <xsd:element ref="ns1:_dlc_DocIdPersistId" minOccurs="0"/>
                <xsd:element ref="ns1:jf7d25e4f253405f956d844861b53c3f" minOccurs="0"/>
                <xsd:element ref="ns1:fef4875bd7d04335af313950a580cd9d" minOccurs="0"/>
                <xsd:element ref="ns1:GOProMigratieBronlocatie" minOccurs="0"/>
                <xsd:element ref="ns1:GOProMigratieBronGUID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3:MediaServiceOCR" minOccurs="0"/>
                <xsd:element ref="ns3:MediaServiceSearchProperties" minOccurs="0"/>
                <xsd:element ref="ns1:SharedWithUsers" minOccurs="0"/>
                <xsd:element ref="ns1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c230b1-6dd3-467a-8fcc-dfa9df38b740" elementFormDefault="qualified">
    <xsd:import namespace="http://schemas.microsoft.com/office/2006/documentManagement/types"/>
    <xsd:import namespace="http://schemas.microsoft.com/office/infopath/2007/PartnerControls"/>
    <xsd:element name="_dlc_DocIdUrl" ma:index="0" nillable="true" ma:displayName="Document-id" ma:description="Permanente koppeling naar dit document." ma:hidden="true" ma:internalName="_dlc_DocIdUrl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GOProDatumBijeenkomst" ma:index="7" nillable="true" ma:displayName="Datum bijeenkomst" ma:description="Datum waarop een bijeenkomst ‘bvb. lerend netwerk, vergadering,’ …) plaatsvond" ma:format="DateOnly" ma:indexed="true" ma:internalName="GOProDatumBijeenkomst">
      <xsd:simpleType>
        <xsd:restriction base="dms:DateTime"/>
      </xsd:simpleType>
    </xsd:element>
    <xsd:element name="GOProArchief" ma:index="10" nillable="true" ma:displayName="Archief" ma:default="0" ma:indexed="true" ma:internalName="GOProArchief">
      <xsd:simpleType>
        <xsd:restriction base="dms:Boolean"/>
      </xsd:simpleType>
    </xsd:element>
    <xsd:element name="o172414bd89a43df866647d10211954f" ma:index="11" ma:taxonomy="true" ma:internalName="o172414bd89a43df866647d10211954f" ma:taxonomyFieldName="GOProOnderwijsniveaus" ma:displayName="Onderwijsniveau(s)" ma:readOnly="false" ma:fieldId="{8172414b-d89a-43df-8666-47d10211954f}" ma:taxonomyMulti="true" ma:sspId="87c02e2b-7bc6-4e65-a2b1-413dd5aa26d9" ma:termSetId="9cfa2621-28b2-4c68-a6ae-2ec64699842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c0c08972-5c30-4001-ad53-5a34ce5619f2}" ma:internalName="TaxCatchAll" ma:readOnly="false" ma:showField="CatchAllData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c0c08972-5c30-4001-ad53-5a34ce5619f2}" ma:internalName="TaxCatchAllLabel" ma:readOnly="false" ma:showField="CatchAllDataLabel" ma:web="cfc230b1-6dd3-467a-8fcc-dfa9df38b7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_dlc_DocId" ma:index="15" nillable="true" ma:displayName="Waarde van de document-id" ma:description="De waarde van de document-id die aan dit item is toegewezen." ma:hidden="true" ma:indexed="true" ma:internalName="_dlc_DocId" ma:readOnly="false">
      <xsd:simpleType>
        <xsd:restriction base="dms:Text"/>
      </xsd:simpleType>
    </xsd:element>
    <xsd:element name="de1e3eb6a8ca4da4a2e4a4e7f9dbdb0f" ma:index="17" nillable="true" ma:taxonomy="true" ma:internalName="de1e3eb6a8ca4da4a2e4a4e7f9dbdb0f" ma:taxonomyFieldName="GOProJaar" ma:displayName="Jaar" ma:indexed="true" ma:default="" ma:fieldId="{de1e3eb6-a8ca-4da4-a2e4-a4e7f9dbdb0f}" ma:sspId="87c02e2b-7bc6-4e65-a2b1-413dd5aa26d9" ma:termSetId="c690ad67-c4de-4583-b502-06f4dbe0596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d5442dc84a74696940d35a8b1c8f311" ma:index="19" nillable="true" ma:taxonomy="true" ma:internalName="kd5442dc84a74696940d35a8b1c8f311" ma:taxonomyFieldName="GOProOorsprong" ma:displayName="Oorsprong" ma:indexed="true" ma:default="" ma:fieldId="{4d5442dc-84a7-4696-940d-35a8b1c8f311}" ma:sspId="87c02e2b-7bc6-4e65-a2b1-413dd5aa26d9" ma:termSetId="ca11cc51-70b6-44f8-b3fe-054eee9258b6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b7138fb3ec4945d1b493fd0417e76ba0" ma:index="21" ma:taxonomy="true" ma:internalName="b7138fb3ec4945d1b493fd0417e76ba0" ma:taxonomyFieldName="GOProPublicatiestatus" ma:displayName="Publicatiestatus" ma:indexed="true" ma:readOnly="false" ma:default="1;#Online|5d773375-47c0-4896-afa8-6eac5ed3e165" ma:fieldId="{b7138fb3-ec49-45d1-b493-fd0417e76ba0}" ma:sspId="87c02e2b-7bc6-4e65-a2b1-413dd5aa26d9" ma:termSetId="b237c600-24a4-4e57-92f0-f98dca8d5288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_dlc_DocIdPersistId" ma:index="22" nillable="true" ma:displayName="Id blijven behouden" ma:description="Id behouden tijdens toevoegen." ma:hidden="true" ma:internalName="_dlc_DocIdPersistId" ma:readOnly="false">
      <xsd:simpleType>
        <xsd:restriction base="dms:Boolean"/>
      </xsd:simpleType>
    </xsd:element>
    <xsd:element name="jf7d25e4f253405f956d844861b53c3f" ma:index="23" nillable="true" ma:taxonomy="true" ma:internalName="jf7d25e4f253405f956d844861b53c3f" ma:taxonomyFieldName="GOProSchooljaar" ma:displayName="Schooljaar" ma:indexed="true" ma:default="" ma:fieldId="{3f7d25e4-f253-405f-956d-844861b53c3f}" ma:sspId="87c02e2b-7bc6-4e65-a2b1-413dd5aa26d9" ma:termSetId="39e82f3f-27f0-47e1-b3bf-583ebcc7b58d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fef4875bd7d04335af313950a580cd9d" ma:index="25" ma:taxonomy="true" ma:internalName="fef4875bd7d04335af313950a580cd9d" ma:taxonomyFieldName="GOProThemas" ma:displayName="Thema('s)" ma:readOnly="false" ma:default="" ma:fieldId="{fef4875b-d7d0-4335-af31-3950a580cd9d}" ma:taxonomyMulti="true" ma:sspId="87c02e2b-7bc6-4e65-a2b1-413dd5aa26d9" ma:termSetId="35c7fef5-0d7e-47cc-b296-61fcd798cdf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OProMigratieBronlocatie" ma:index="28" nillable="true" ma:displayName="Bronlocatie" ma:hidden="true" ma:indexed="true" ma:internalName="GOProMigratieBronlocatie" ma:readOnly="false">
      <xsd:simpleType>
        <xsd:restriction base="dms:Text">
          <xsd:maxLength value="255"/>
        </xsd:restriction>
      </xsd:simpleType>
    </xsd:element>
    <xsd:element name="GOProMigratieBronGUID" ma:index="29" nillable="true" ma:displayName="BronGUID" ma:hidden="true" ma:internalName="GOProMigratieBronGUID" ma:readOnly="false">
      <xsd:simpleType>
        <xsd:restriction base="dms:Text">
          <xsd:maxLength value="255"/>
        </xsd:restriction>
      </xsd:simpleType>
    </xsd:element>
    <xsd:element name="SharedWithUsers" ma:index="38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39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099885-9432-4caf-9870-10dd17e557ce" elementFormDefault="qualified">
    <xsd:import namespace="http://schemas.microsoft.com/office/2006/documentManagement/types"/>
    <xsd:import namespace="http://schemas.microsoft.com/office/infopath/2007/PartnerControls"/>
    <xsd:element name="MediaServiceGenerationTime" ma:index="3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3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3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35" nillable="true" ma:taxonomy="true" ma:internalName="lcf76f155ced4ddcb4097134ff3c332f" ma:taxonomyFieldName="MediaServiceImageTags" ma:displayName="Afbeeldingtags" ma:readOnly="false" ma:fieldId="{5cf76f15-5ced-4ddc-b409-7134ff3c332f}" ma:taxonomyMulti="true" ma:sspId="87c02e2b-7bc6-4e65-a2b1-413dd5aa26d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3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Inhoudstype"/>
        <xsd:element ref="dc:title" minOccurs="0" maxOccurs="1" ma:index="2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c230b1-6dd3-467a-8fcc-dfa9df38b740">
      <Value>90</Value>
      <Value>1</Value>
      <Value>14</Value>
    </TaxCatchAll>
    <lcf76f155ced4ddcb4097134ff3c332f xmlns="90099885-9432-4caf-9870-10dd17e557ce">
      <Terms xmlns="http://schemas.microsoft.com/office/infopath/2007/PartnerControls"/>
    </lcf76f155ced4ddcb4097134ff3c332f>
    <de1e3eb6a8ca4da4a2e4a4e7f9dbdb0f xmlns="cfc230b1-6dd3-467a-8fcc-dfa9df38b740">
      <Terms xmlns="http://schemas.microsoft.com/office/infopath/2007/PartnerControls"/>
    </de1e3eb6a8ca4da4a2e4a4e7f9dbdb0f>
    <o172414bd89a43df866647d10211954f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Alle onderwijsniveaus</TermName>
          <TermId xmlns="http://schemas.microsoft.com/office/infopath/2007/PartnerControls">2fe7c676-0ce6-4fab-b265-4b19c15279a5</TermId>
        </TermInfo>
      </Terms>
    </o172414bd89a43df866647d10211954f>
    <_dlc_DocId xmlns="cfc230b1-6dd3-467a-8fcc-dfa9df38b740">GOPRO-1830562155-18271</_dlc_DocId>
    <b7138fb3ec4945d1b493fd0417e76ba0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Online</TermName>
          <TermId xmlns="http://schemas.microsoft.com/office/infopath/2007/PartnerControls">5d773375-47c0-4896-afa8-6eac5ed3e165</TermId>
        </TermInfo>
      </Terms>
    </b7138fb3ec4945d1b493fd0417e76ba0>
    <_dlc_DocIdPersistId xmlns="cfc230b1-6dd3-467a-8fcc-dfa9df38b740" xsi:nil="true"/>
    <GOProDatumBijeenkomst xmlns="cfc230b1-6dd3-467a-8fcc-dfa9df38b740" xsi:nil="true"/>
    <GOProArchief xmlns="cfc230b1-6dd3-467a-8fcc-dfa9df38b740">false</GOProArchief>
    <TaxCatchAllLabel xmlns="cfc230b1-6dd3-467a-8fcc-dfa9df38b740" xsi:nil="true"/>
    <kd5442dc84a74696940d35a8b1c8f311 xmlns="cfc230b1-6dd3-467a-8fcc-dfa9df38b740">
      <Terms xmlns="http://schemas.microsoft.com/office/infopath/2007/PartnerControls"/>
    </kd5442dc84a74696940d35a8b1c8f311>
    <jf7d25e4f253405f956d844861b53c3f xmlns="cfc230b1-6dd3-467a-8fcc-dfa9df38b740">
      <Terms xmlns="http://schemas.microsoft.com/office/infopath/2007/PartnerControls"/>
    </jf7d25e4f253405f956d844861b53c3f>
    <GOProMigratieBronGUID xmlns="cfc230b1-6dd3-467a-8fcc-dfa9df38b740" xsi:nil="true"/>
    <GOProMigratieBronlocatie xmlns="cfc230b1-6dd3-467a-8fcc-dfa9df38b740" xsi:nil="true"/>
    <_dlc_DocIdUrl xmlns="cfc230b1-6dd3-467a-8fcc-dfa9df38b740">
      <Url>https://gemeenschapsonderwijs.sharepoint.com/sites/prodoc/_layouts/15/DocIdRedir.aspx?ID=GOPRO-1830562155-18271</Url>
      <Description>GOPRO-1830562155-18271</Description>
    </_dlc_DocIdUrl>
    <fef4875bd7d04335af313950a580cd9d xmlns="cfc230b1-6dd3-467a-8fcc-dfa9df38b740">
      <Terms xmlns="http://schemas.microsoft.com/office/infopath/2007/PartnerControls">
        <TermInfo xmlns="http://schemas.microsoft.com/office/infopath/2007/PartnerControls">
          <TermName xmlns="http://schemas.microsoft.com/office/infopath/2007/PartnerControls">Beleid en standpunten</TermName>
          <TermId xmlns="http://schemas.microsoft.com/office/infopath/2007/PartnerControls">8e147e35-9423-4b48-9f14-15e8c830d659</TermId>
        </TermInfo>
      </Terms>
    </fef4875bd7d04335af313950a580cd9d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5021FB17-3396-4285-822B-62F600F03D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CA55FD2-EC6C-4A50-BB60-DA0FED84F2DA}"/>
</file>

<file path=customXml/itemProps3.xml><?xml version="1.0" encoding="utf-8"?>
<ds:datastoreItem xmlns:ds="http://schemas.openxmlformats.org/officeDocument/2006/customXml" ds:itemID="{32531D34-305F-4507-B0CA-3730CD00EC06}">
  <ds:schemaRefs>
    <ds:schemaRef ds:uri="http://schemas.microsoft.com/office/2006/documentManagement/types"/>
    <ds:schemaRef ds:uri="ac4e3425-b595-4116-9c23-5c9100319164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DE77F883-CDAF-44A3-A100-25E78C072BFB}"/>
</file>

<file path=docProps/app.xml><?xml version="1.0" encoding="utf-8"?>
<Properties xmlns="http://schemas.openxmlformats.org/officeDocument/2006/extended-properties" xmlns:vt="http://schemas.openxmlformats.org/officeDocument/2006/docPropsVTypes">
  <Template>Powerpoint-sjabloon-presentatie_Finaal</Template>
  <TotalTime>0</TotalTime>
  <Words>786</Words>
  <Application>Microsoft Office PowerPoint</Application>
  <PresentationFormat>Breedbeeld</PresentationFormat>
  <Paragraphs>156</Paragraphs>
  <Slides>37</Slides>
  <Notes>10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5</vt:i4>
      </vt:variant>
      <vt:variant>
        <vt:lpstr>Diatitels</vt:lpstr>
      </vt:variant>
      <vt:variant>
        <vt:i4>37</vt:i4>
      </vt:variant>
    </vt:vector>
  </HeadingPairs>
  <TitlesOfParts>
    <vt:vector size="47" baseType="lpstr">
      <vt:lpstr>Arial</vt:lpstr>
      <vt:lpstr>Calibri</vt:lpstr>
      <vt:lpstr>Flanders Art Sans</vt:lpstr>
      <vt:lpstr>Flanders Art Sans Medium</vt:lpstr>
      <vt:lpstr>Spoof Trial</vt:lpstr>
      <vt:lpstr>GO!-Magenta</vt:lpstr>
      <vt:lpstr>02_GO!-Blauw</vt:lpstr>
      <vt:lpstr>03_GO!-Oranje</vt:lpstr>
      <vt:lpstr>04_GO!-Groen</vt:lpstr>
      <vt:lpstr>Office Theme</vt:lpstr>
      <vt:lpstr>Lerend netwerk GOK 04/05/2023</vt:lpstr>
      <vt:lpstr>PowerPoint-presentatie</vt:lpstr>
      <vt:lpstr>Agenda</vt:lpstr>
      <vt:lpstr>Nieuws uit de beleidshoek</vt:lpstr>
      <vt:lpstr>Publicatie van de visietekst schoolkostenbeleid</vt:lpstr>
      <vt:lpstr>Gelijke kansen in het GO! memorandum 2024</vt:lpstr>
      <vt:lpstr>Samen leren samenleven Aanpak, tips &amp; tricks</vt:lpstr>
      <vt:lpstr>PAUZE</vt:lpstr>
      <vt:lpstr>Praktijkvoorbeeld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historiek tot nu </vt:lpstr>
      <vt:lpstr>   opstart kernteam intercultureel</vt:lpstr>
      <vt:lpstr>hoe verder in 23-24?</vt:lpstr>
      <vt:lpstr>Bestaande en nieuwe instrumenten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GO! handleiding omgaan met diversiteit</vt:lpstr>
      <vt:lpstr>Volgende sessies</vt:lpstr>
      <vt:lpstr>Volgende netwerksessies</vt:lpstr>
      <vt:lpstr>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GOK netwerksessie 04052023</dc:title>
  <dc:creator>Marianne De Paduwa</dc:creator>
  <cp:lastModifiedBy>Katleen Janssens</cp:lastModifiedBy>
  <cp:revision>45</cp:revision>
  <dcterms:created xsi:type="dcterms:W3CDTF">2021-03-15T17:37:13Z</dcterms:created>
  <dcterms:modified xsi:type="dcterms:W3CDTF">2023-05-04T08:07:29Z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0x01010082340F32E81AE74AA8D837674071337F003BB9480EDAB6514EB2D4DC1FE9EAD30C</vt:lpwstr>
  </property>
  <property fmtid="{D5CDD505-2E9C-101B-9397-08002B2CF9AE}" pid="3" name="_dlc_DocIdItemGuid">
    <vt:lpwstr>37b896a4-a822-4abf-b7e3-f4a2b5bbe6a8</vt:lpwstr>
  </property>
  <property fmtid="{D5CDD505-2E9C-101B-9397-08002B2CF9AE}" pid="4" name="GOProPublicatiestatus">
    <vt:lpwstr>1;#Online|5d773375-47c0-4896-afa8-6eac5ed3e165</vt:lpwstr>
  </property>
  <property fmtid="{D5CDD505-2E9C-101B-9397-08002B2CF9AE}" pid="5" name="GOProOnderwijsniveaus">
    <vt:lpwstr>14;#Alle onderwijsniveaus|2fe7c676-0ce6-4fab-b265-4b19c15279a5</vt:lpwstr>
  </property>
  <property fmtid="{D5CDD505-2E9C-101B-9397-08002B2CF9AE}" pid="6" name="MediaServiceImageTags">
    <vt:lpwstr/>
  </property>
  <property fmtid="{D5CDD505-2E9C-101B-9397-08002B2CF9AE}" pid="7" name="GOProOorsprong">
    <vt:lpwstr/>
  </property>
  <property fmtid="{D5CDD505-2E9C-101B-9397-08002B2CF9AE}" pid="8" name="GOProThemas">
    <vt:lpwstr>90;#Beleid en standpunten|8e147e35-9423-4b48-9f14-15e8c830d659</vt:lpwstr>
  </property>
  <property fmtid="{D5CDD505-2E9C-101B-9397-08002B2CF9AE}" pid="9" name="GOProSchooljaar">
    <vt:lpwstr/>
  </property>
  <property fmtid="{D5CDD505-2E9C-101B-9397-08002B2CF9AE}" pid="10" name="GOProJaar">
    <vt:lpwstr/>
  </property>
</Properties>
</file>