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68" r:id="rId3"/>
    <p:sldId id="369" r:id="rId4"/>
    <p:sldId id="335" r:id="rId5"/>
    <p:sldId id="336" r:id="rId6"/>
    <p:sldId id="377" r:id="rId7"/>
    <p:sldId id="337" r:id="rId8"/>
    <p:sldId id="256" r:id="rId9"/>
    <p:sldId id="378" r:id="rId10"/>
    <p:sldId id="371" r:id="rId11"/>
    <p:sldId id="373" r:id="rId12"/>
    <p:sldId id="374" r:id="rId13"/>
    <p:sldId id="379" r:id="rId14"/>
    <p:sldId id="380" r:id="rId15"/>
    <p:sldId id="382" r:id="rId16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customXml" Target="../customXml/item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ustomXml" Target="../customXml/item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ustomXml" Target="../customXml/item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7BC5AA-04F8-6133-A2F8-C7E639C67A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3F8F65-24DA-8015-F37B-05AEA6F16F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94F701-6DC9-7A52-07A9-7F5836530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9FFF5F9-9114-DEB2-D441-3AB9BA09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DFC252C-D6B5-80E2-B1A7-1869462A1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37846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0BB71D-5AC2-44CB-0CB5-FBBDCEC36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FC6C490-97D7-A84F-6C33-AC876060B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BE55149-950E-70B7-BC2B-252C9210D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B228F65-F7F8-45E1-129B-7EECFB8AE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F7AC5F4-590A-A14E-877E-2415CF698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40687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4136C9-8550-1232-AEC4-17921CF8F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9C0548E-BC25-AB51-1A0F-60B1B25ED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70371F1-9C03-ADC8-CF95-4EE74DEA7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47DDE9-6441-BB10-E953-5F76966CE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5133902-10A5-BFB2-C6B6-C2398B9DF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1757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25966A-F4C5-54A5-3EEF-F4BBCB075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3D0F530-7810-A1B2-CA9B-856A379C49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791739E-BFDA-8649-82E5-D8A1D3A42B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09BE506-0CBA-3DE2-55D4-B6DFD106E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C3137B6-C9C0-DFDF-5984-A556D31FB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429EC98-E544-4FDE-B901-CA415BD63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90265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92B486-155C-F1BE-0744-7A64346B2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E8087B9-C997-4AAD-74D5-0D5A61389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B6BE3418-0C43-F2FE-9606-BED02F2B29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C076518F-F8C4-766E-BFD1-29B12FA3AB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247419C-E12E-28AB-2660-1F7873DD5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EEEFD0E-61C0-86BA-D12D-F980BB3E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F2C3042-7707-AE4D-FC1C-6ABA55A1A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8424A70-BEAE-28E6-2DDA-9446133D5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6123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4F5DE9-DFC7-44A5-0E00-311583449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BCB2FA9-F806-27A2-359A-A30077D9B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A9ABDC7-5E12-40ED-E309-56C507ACC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A15110BF-AC2E-61F2-AE02-0EA1E22FA5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2905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674003C-0AC5-7044-AF5A-5E171702D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ACC03200-367D-88C7-D4F4-8E50BAC95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872CE6A-7DB7-2987-64A8-305862AC9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1063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DD45D91-B716-C70D-7387-4FFFF5B1F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2ED1264-4C08-8CE3-FA27-F0857FA62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EB9B848-3C45-D8F2-1699-0FCEE397C5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0DFAC1D-1253-E6E9-4CB8-91EAD510D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2489E75-DA2D-7C52-4040-E25F16EB3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A3D255C-9599-021B-D083-BAA2842D4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2729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EE299C-6205-8AA7-0D1E-00BAD2F41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8C17FD-0087-A3B8-09A7-9AF9B897E3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853856B-D443-1EF5-632A-AE59B51DA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2F71017-83F4-51AF-78D0-8321D6D85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0FE7F24-93C9-15A7-11BB-FAF257E05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25827BC-2FEC-0148-F939-BA1481755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9595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D2FA36-4EB4-E934-1DCD-4B5A5B280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D8C130B-D7A7-B32F-F442-B16D55FB25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4A5C692-EF30-EC46-6E00-EA2EBAB36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FD32D31-9E93-21E5-92A9-F33CC01D1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A984ABA-A99C-0B3C-9709-97BD34CCA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30235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7818373-1275-A5E5-B5B9-005BA3EC1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501D149-8993-7B37-1BC4-23E948C10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CB50835-1311-4142-4083-2D8697964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F9D6F3B-30C4-BFD2-35E8-F7F4BEDBA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16E2386-E8B5-1007-DF0B-46D287778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0687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Corporate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24147F-ED97-47AF-A1B3-C82A179CF7F3}" type="datetime1">
              <a:rPr lang="nl-NL" smtClean="0"/>
              <a:t>2-5-2023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84E0-0BD4-4705-A12B-9B71DDE63301}" type="slidenum">
              <a:rPr lang="en-GB" smtClean="0"/>
              <a:t>‹nr.›</a:t>
            </a:fld>
            <a:endParaRPr lang="en-GB" dirty="0"/>
          </a:p>
        </p:txBody>
      </p:sp>
      <p:pic>
        <p:nvPicPr>
          <p:cNvPr id="9" name="Logo Larg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682" y="1599810"/>
            <a:ext cx="3840722" cy="293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444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42977" y="0"/>
            <a:ext cx="11549023" cy="5553563"/>
          </a:xfrm>
          <a:prstGeom prst="rect">
            <a:avLst/>
          </a:prstGeom>
          <a:solidFill>
            <a:srgbClr val="1E64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66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907842" y="1607344"/>
            <a:ext cx="10676456" cy="3119285"/>
          </a:xfrm>
        </p:spPr>
        <p:txBody>
          <a:bodyPr anchor="b">
            <a:noAutofit/>
          </a:bodyPr>
          <a:lstStyle>
            <a:lvl1pPr algn="l">
              <a:lnSpc>
                <a:spcPts val="7734"/>
              </a:lnSpc>
              <a:defRPr sz="7031" u="sng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defRPr>
            </a:lvl1pPr>
          </a:lstStyle>
          <a:p>
            <a:r>
              <a:rPr lang="nl-NL" noProof="0"/>
              <a:t>Klik om de stijl te bewerken</a:t>
            </a:r>
            <a:endParaRPr lang="nl-BE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white">
          <a:xfrm>
            <a:off x="902456" y="4833784"/>
            <a:ext cx="10681842" cy="410063"/>
          </a:xfrm>
        </p:spPr>
        <p:txBody>
          <a:bodyPr>
            <a:normAutofit/>
          </a:bodyPr>
          <a:lstStyle>
            <a:lvl1pPr marL="0" indent="0" algn="l">
              <a:lnSpc>
                <a:spcPts val="2531"/>
              </a:lnSpc>
              <a:buNone/>
              <a:defRPr sz="2109" baseline="0">
                <a:solidFill>
                  <a:srgbClr val="FFD200"/>
                </a:solidFill>
              </a:defRPr>
            </a:lvl1pPr>
            <a:lvl2pPr marL="457144" indent="0" algn="ctr">
              <a:buNone/>
              <a:defRPr sz="2000"/>
            </a:lvl2pPr>
            <a:lvl3pPr marL="914289" indent="0" algn="ctr">
              <a:buNone/>
              <a:defRPr sz="1800"/>
            </a:lvl3pPr>
            <a:lvl4pPr marL="1371433" indent="0" algn="ctr">
              <a:buNone/>
              <a:defRPr sz="1600"/>
            </a:lvl4pPr>
            <a:lvl5pPr marL="1828577" indent="0" algn="ctr">
              <a:buNone/>
              <a:defRPr sz="1600"/>
            </a:lvl5pPr>
            <a:lvl6pPr marL="2285723" indent="0" algn="ctr">
              <a:buNone/>
              <a:defRPr sz="1600"/>
            </a:lvl6pPr>
            <a:lvl7pPr marL="2742867" indent="0" algn="ctr">
              <a:buNone/>
              <a:defRPr sz="1600"/>
            </a:lvl7pPr>
            <a:lvl8pPr marL="3200011" indent="0" algn="ctr">
              <a:buNone/>
              <a:defRPr sz="1600"/>
            </a:lvl8pPr>
            <a:lvl9pPr marL="3657156" indent="0" algn="ctr">
              <a:buNone/>
              <a:defRPr sz="1600"/>
            </a:lvl9pPr>
          </a:lstStyle>
          <a:p>
            <a:r>
              <a:rPr lang="nl-BE" noProof="0" dirty="0"/>
              <a:t>Klik om de ondertitel / presentator / datum [</a:t>
            </a:r>
            <a:r>
              <a:rPr lang="nl-BE" noProof="0" dirty="0" err="1"/>
              <a:t>dd</a:t>
            </a:r>
            <a:r>
              <a:rPr lang="nl-BE" noProof="0" dirty="0"/>
              <a:t>-mm-</a:t>
            </a:r>
            <a:r>
              <a:rPr lang="nl-BE" noProof="0" dirty="0" err="1"/>
              <a:t>yyyy</a:t>
            </a:r>
            <a:r>
              <a:rPr lang="nl-BE" noProof="0" dirty="0"/>
              <a:t>] te maken</a:t>
            </a:r>
          </a:p>
        </p:txBody>
      </p:sp>
      <p:sp>
        <p:nvSpPr>
          <p:cNvPr id="8" name="Titles positoning box" hidden="1"/>
          <p:cNvSpPr/>
          <p:nvPr userDrawn="1"/>
        </p:nvSpPr>
        <p:spPr>
          <a:xfrm>
            <a:off x="964465" y="4505625"/>
            <a:ext cx="10555957" cy="4050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907842" y="189844"/>
            <a:ext cx="10676456" cy="379688"/>
          </a:xfrm>
        </p:spPr>
        <p:txBody>
          <a:bodyPr anchor="b" anchorCtr="0">
            <a:normAutofit/>
          </a:bodyPr>
          <a:lstStyle>
            <a:lvl1pPr marL="0" indent="0">
              <a:lnSpc>
                <a:spcPts val="1195"/>
              </a:lnSpc>
              <a:buNone/>
              <a:defRPr sz="984" b="1" i="0" u="sng" cap="all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defRPr>
            </a:lvl1pPr>
            <a:lvl2pPr marL="0" indent="0">
              <a:lnSpc>
                <a:spcPts val="1195"/>
              </a:lnSpc>
              <a:buNone/>
              <a:defRPr sz="984" cap="all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defRPr>
            </a:lvl2pPr>
          </a:lstStyle>
          <a:p>
            <a:pPr lvl="0"/>
            <a:r>
              <a:rPr lang="nl-BE" noProof="0" dirty="0"/>
              <a:t>Klik om de organisatie stijlen te bewerken</a:t>
            </a:r>
          </a:p>
          <a:p>
            <a:pPr lvl="1"/>
            <a:r>
              <a:rPr lang="nl-BE" noProof="0" dirty="0"/>
              <a:t>tweede niveau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 hasCustomPrompt="1"/>
          </p:nvPr>
        </p:nvSpPr>
        <p:spPr>
          <a:xfrm>
            <a:off x="2250419" y="5882625"/>
            <a:ext cx="1607442" cy="653063"/>
          </a:xfrm>
        </p:spPr>
        <p:txBody>
          <a:bodyPr/>
          <a:lstStyle>
            <a:lvl1pPr>
              <a:defRPr sz="1125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Partnerlogo 1</a:t>
            </a:r>
          </a:p>
        </p:txBody>
      </p:sp>
      <p:sp>
        <p:nvSpPr>
          <p:cNvPr id="13" name="Picture Placeholder 11"/>
          <p:cNvSpPr>
            <a:spLocks noGrp="1"/>
          </p:cNvSpPr>
          <p:nvPr>
            <p:ph type="pic" sz="quarter" idx="12" hasCustomPrompt="1"/>
          </p:nvPr>
        </p:nvSpPr>
        <p:spPr>
          <a:xfrm>
            <a:off x="4017339" y="5882625"/>
            <a:ext cx="1607442" cy="653063"/>
          </a:xfrm>
        </p:spPr>
        <p:txBody>
          <a:bodyPr/>
          <a:lstStyle>
            <a:lvl1pPr>
              <a:defRPr sz="1125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Partnerlogo 2</a:t>
            </a:r>
          </a:p>
        </p:txBody>
      </p:sp>
      <p:sp>
        <p:nvSpPr>
          <p:cNvPr id="14" name="Picture Placeholder 11"/>
          <p:cNvSpPr>
            <a:spLocks noGrp="1"/>
          </p:cNvSpPr>
          <p:nvPr>
            <p:ph type="pic" sz="quarter" idx="13" hasCustomPrompt="1"/>
          </p:nvPr>
        </p:nvSpPr>
        <p:spPr>
          <a:xfrm>
            <a:off x="5786791" y="5882625"/>
            <a:ext cx="1632756" cy="653063"/>
          </a:xfrm>
        </p:spPr>
        <p:txBody>
          <a:bodyPr/>
          <a:lstStyle>
            <a:lvl1pPr>
              <a:defRPr sz="1125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Partnerlogo 3</a:t>
            </a:r>
          </a:p>
        </p:txBody>
      </p:sp>
      <p:sp>
        <p:nvSpPr>
          <p:cNvPr id="15" name="Picture Placeholder 11"/>
          <p:cNvSpPr>
            <a:spLocks noGrp="1"/>
          </p:cNvSpPr>
          <p:nvPr>
            <p:ph type="pic" sz="quarter" idx="14" hasCustomPrompt="1"/>
          </p:nvPr>
        </p:nvSpPr>
        <p:spPr>
          <a:xfrm>
            <a:off x="7556242" y="5882625"/>
            <a:ext cx="1632756" cy="653063"/>
          </a:xfrm>
        </p:spPr>
        <p:txBody>
          <a:bodyPr/>
          <a:lstStyle>
            <a:lvl1pPr>
              <a:defRPr sz="1125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Partnerlogo 4</a:t>
            </a:r>
          </a:p>
        </p:txBody>
      </p:sp>
    </p:spTree>
    <p:extLst>
      <p:ext uri="{BB962C8B-B14F-4D97-AF65-F5344CB8AC3E}">
        <p14:creationId xmlns:p14="http://schemas.microsoft.com/office/powerpoint/2010/main" val="2405517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42977" y="0"/>
            <a:ext cx="11549023" cy="5553563"/>
          </a:xfrm>
          <a:prstGeom prst="rect">
            <a:avLst/>
          </a:prstGeom>
          <a:solidFill>
            <a:srgbClr val="1E6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66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907842" y="2282428"/>
            <a:ext cx="10676456" cy="3119285"/>
          </a:xfrm>
        </p:spPr>
        <p:txBody>
          <a:bodyPr anchor="b">
            <a:noAutofit/>
          </a:bodyPr>
          <a:lstStyle>
            <a:lvl1pPr algn="l">
              <a:lnSpc>
                <a:spcPts val="7734"/>
              </a:lnSpc>
              <a:defRPr sz="7031" u="sng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defRPr>
            </a:lvl1pPr>
          </a:lstStyle>
          <a:p>
            <a:r>
              <a:rPr lang="nl-BE" noProof="0" dirty="0"/>
              <a:t>klik om een hoofdstuktitel te maken.</a:t>
            </a:r>
          </a:p>
        </p:txBody>
      </p:sp>
      <p:sp>
        <p:nvSpPr>
          <p:cNvPr id="8" name="Titles positoning box" hidden="1"/>
          <p:cNvSpPr/>
          <p:nvPr userDrawn="1"/>
        </p:nvSpPr>
        <p:spPr>
          <a:xfrm>
            <a:off x="964465" y="5163750"/>
            <a:ext cx="10555957" cy="4050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62754" y="6292057"/>
            <a:ext cx="648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E64C8"/>
                </a:solidFill>
              </a:defRPr>
            </a:lvl1pPr>
          </a:lstStyle>
          <a:p>
            <a:fld id="{7AE184E0-0BD4-4705-A12B-9B71DDE63301}" type="slidenum">
              <a:rPr lang="nl-BE" noProof="0" smtClean="0"/>
              <a:pPr/>
              <a:t>‹nr.›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755374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noProof="0"/>
              <a:t>Klik om de stijl te bewerken</a:t>
            </a:r>
            <a:endParaRPr lang="nl-BE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7726" y="839787"/>
            <a:ext cx="11039437" cy="4708125"/>
          </a:xfrm>
        </p:spPr>
        <p:txBody>
          <a:bodyPr/>
          <a:lstStyle>
            <a:lvl1pPr defTabSz="321457"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 defTabSz="321457">
              <a:lnSpc>
                <a:spcPct val="120000"/>
              </a:lnSpc>
              <a:defRPr/>
            </a:lvl3pPr>
            <a:lvl4pPr marL="1637424" indent="-387312" defTabSz="1344987">
              <a:lnSpc>
                <a:spcPct val="120000"/>
              </a:lnSpc>
              <a:tabLst/>
              <a:defRPr/>
            </a:lvl4pPr>
            <a:lvl5pPr marL="2082776" indent="-311412" defTabSz="321457">
              <a:lnSpc>
                <a:spcPct val="120000"/>
              </a:lnSpc>
              <a:buFont typeface="Arial" panose="020B0604020202020204" pitchFamily="34" charset="0"/>
              <a:buChar char="̶"/>
              <a:defRPr/>
            </a:lvl5pPr>
          </a:lstStyle>
          <a:p>
            <a:pPr lvl="0"/>
            <a:r>
              <a:rPr lang="nl-BE" noProof="0" dirty="0"/>
              <a:t>Click </a:t>
            </a:r>
            <a:r>
              <a:rPr lang="nl-BE" noProof="0" dirty="0" err="1"/>
              <a:t>to</a:t>
            </a:r>
            <a:r>
              <a:rPr lang="nl-BE" noProof="0" dirty="0"/>
              <a:t> </a:t>
            </a:r>
            <a:r>
              <a:rPr lang="nl-BE" noProof="0" dirty="0" err="1"/>
              <a:t>edit</a:t>
            </a:r>
            <a:r>
              <a:rPr lang="nl-BE" noProof="0" dirty="0"/>
              <a:t> Master </a:t>
            </a:r>
            <a:r>
              <a:rPr lang="nl-BE" noProof="0" dirty="0" err="1"/>
              <a:t>text</a:t>
            </a:r>
            <a:r>
              <a:rPr lang="nl-BE" noProof="0" dirty="0"/>
              <a:t> </a:t>
            </a:r>
            <a:r>
              <a:rPr lang="nl-BE" noProof="0" dirty="0" err="1"/>
              <a:t>styles</a:t>
            </a:r>
            <a:endParaRPr lang="nl-BE" noProof="0" dirty="0"/>
          </a:p>
          <a:p>
            <a:pPr lvl="1"/>
            <a:r>
              <a:rPr lang="nl-BE" noProof="0" dirty="0"/>
              <a:t>Second level</a:t>
            </a:r>
          </a:p>
          <a:p>
            <a:pPr lvl="2"/>
            <a:r>
              <a:rPr lang="nl-BE" noProof="0" dirty="0" err="1"/>
              <a:t>Third</a:t>
            </a:r>
            <a:r>
              <a:rPr lang="nl-BE" noProof="0" dirty="0"/>
              <a:t> level</a:t>
            </a:r>
          </a:p>
          <a:p>
            <a:pPr lvl="3"/>
            <a:r>
              <a:rPr lang="nl-BE" noProof="0" dirty="0" err="1"/>
              <a:t>Fourth</a:t>
            </a:r>
            <a:r>
              <a:rPr lang="nl-BE" noProof="0" dirty="0"/>
              <a:t> level</a:t>
            </a:r>
          </a:p>
          <a:p>
            <a:pPr lvl="4"/>
            <a:r>
              <a:rPr lang="nl-BE" noProof="0" dirty="0" err="1"/>
              <a:t>Fifth</a:t>
            </a:r>
            <a:r>
              <a:rPr lang="nl-BE" noProof="0" dirty="0"/>
              <a:t>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70885-0B31-4E06-AE71-7E16801F2838}" type="datetime1">
              <a:rPr lang="nl-BE" noProof="0" smtClean="0"/>
              <a:t>2/05/2023</a:t>
            </a:fld>
            <a:endParaRPr lang="nl-BE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84E0-0BD4-4705-A12B-9B71DDE63301}" type="slidenum">
              <a:rPr lang="nl-BE" noProof="0" smtClean="0"/>
              <a:t>‹nr.›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3187424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noProof="0"/>
              <a:t>Klik om de stijl te bewerken</a:t>
            </a:r>
            <a:endParaRPr lang="nl-BE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10F60-8C93-4C37-B51A-4DDAE36F7E9B}" type="datetime1">
              <a:rPr lang="nl-BE" noProof="0" smtClean="0"/>
              <a:t>2/05/2023</a:t>
            </a:fld>
            <a:endParaRPr lang="nl-BE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noProof="0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7105117" y="964630"/>
            <a:ext cx="4429958" cy="4568906"/>
          </a:xfrm>
        </p:spPr>
        <p:txBody>
          <a:bodyPr/>
          <a:lstStyle>
            <a:lvl1pPr marL="60273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Photo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62754" y="6292057"/>
            <a:ext cx="648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E64C8"/>
                </a:solidFill>
              </a:defRPr>
            </a:lvl1pPr>
          </a:lstStyle>
          <a:p>
            <a:fld id="{7AE184E0-0BD4-4705-A12B-9B71DDE63301}" type="slidenum">
              <a:rPr lang="nl-BE" noProof="0" smtClean="0"/>
              <a:pPr/>
              <a:t>‹nr.›</a:t>
            </a:fld>
            <a:endParaRPr lang="nl-BE" noProof="0" dirty="0"/>
          </a:p>
        </p:txBody>
      </p:sp>
      <p:sp>
        <p:nvSpPr>
          <p:cNvPr id="12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7725" y="839787"/>
            <a:ext cx="5936144" cy="4708125"/>
          </a:xfrm>
        </p:spPr>
        <p:txBody>
          <a:bodyPr/>
          <a:lstStyle>
            <a:lvl1pPr defTabSz="321457"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 defTabSz="321457">
              <a:lnSpc>
                <a:spcPct val="120000"/>
              </a:lnSpc>
              <a:defRPr/>
            </a:lvl3pPr>
            <a:lvl4pPr defTabSz="321457">
              <a:lnSpc>
                <a:spcPct val="120000"/>
              </a:lnSpc>
              <a:defRPr/>
            </a:lvl4pPr>
            <a:lvl5pPr defTabSz="321457">
              <a:lnSpc>
                <a:spcPct val="120000"/>
              </a:lnSpc>
              <a:defRPr/>
            </a:lvl5pPr>
          </a:lstStyle>
          <a:p>
            <a:pPr lvl="0"/>
            <a:r>
              <a:rPr lang="nl-BE" noProof="0" dirty="0"/>
              <a:t>Click </a:t>
            </a:r>
            <a:r>
              <a:rPr lang="nl-BE" noProof="0" dirty="0" err="1"/>
              <a:t>to</a:t>
            </a:r>
            <a:r>
              <a:rPr lang="nl-BE" noProof="0" dirty="0"/>
              <a:t> </a:t>
            </a:r>
            <a:r>
              <a:rPr lang="nl-BE" noProof="0" dirty="0" err="1"/>
              <a:t>edit</a:t>
            </a:r>
            <a:r>
              <a:rPr lang="nl-BE" noProof="0" dirty="0"/>
              <a:t> Master </a:t>
            </a:r>
            <a:r>
              <a:rPr lang="nl-BE" noProof="0" dirty="0" err="1"/>
              <a:t>text</a:t>
            </a:r>
            <a:r>
              <a:rPr lang="nl-BE" noProof="0" dirty="0"/>
              <a:t> </a:t>
            </a:r>
            <a:r>
              <a:rPr lang="nl-BE" noProof="0" dirty="0" err="1"/>
              <a:t>styles</a:t>
            </a:r>
            <a:endParaRPr lang="nl-BE" noProof="0" dirty="0"/>
          </a:p>
          <a:p>
            <a:pPr lvl="1"/>
            <a:r>
              <a:rPr lang="nl-BE" noProof="0" dirty="0"/>
              <a:t>Second level</a:t>
            </a:r>
          </a:p>
          <a:p>
            <a:pPr lvl="2"/>
            <a:r>
              <a:rPr lang="nl-BE" noProof="0" dirty="0" err="1"/>
              <a:t>Third</a:t>
            </a:r>
            <a:r>
              <a:rPr lang="nl-BE" noProof="0" dirty="0"/>
              <a:t> level</a:t>
            </a:r>
          </a:p>
        </p:txBody>
      </p:sp>
    </p:spTree>
    <p:extLst>
      <p:ext uri="{BB962C8B-B14F-4D97-AF65-F5344CB8AC3E}">
        <p14:creationId xmlns:p14="http://schemas.microsoft.com/office/powerpoint/2010/main" val="3270871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noProof="0"/>
              <a:t>Klik om de stijl te bewerken</a:t>
            </a:r>
            <a:endParaRPr lang="nl-BE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594B6-17DF-4759-A7A5-128AFEA77F2C}" type="datetime1">
              <a:rPr lang="nl-BE" noProof="0" smtClean="0"/>
              <a:t>2/05/2023</a:t>
            </a:fld>
            <a:endParaRPr lang="nl-BE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84E0-0BD4-4705-A12B-9B71DDE63301}" type="slidenum">
              <a:rPr lang="nl-BE" noProof="0" smtClean="0"/>
              <a:t>‹nr.›</a:t>
            </a:fld>
            <a:endParaRPr lang="nl-BE" noProof="0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669443" y="964406"/>
            <a:ext cx="10885039" cy="4571438"/>
          </a:xfrm>
        </p:spPr>
        <p:txBody>
          <a:bodyPr/>
          <a:lstStyle>
            <a:lvl1pPr marL="0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Photo</a:t>
            </a:r>
          </a:p>
        </p:txBody>
      </p:sp>
    </p:spTree>
    <p:extLst>
      <p:ext uri="{BB962C8B-B14F-4D97-AF65-F5344CB8AC3E}">
        <p14:creationId xmlns:p14="http://schemas.microsoft.com/office/powerpoint/2010/main" val="5987187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81384-1200-4D40-BEF0-3A17A1F906F4}" type="datetime1">
              <a:rPr lang="nl-NL" noProof="0" smtClean="0"/>
              <a:t>2-5-2023</a:t>
            </a:fld>
            <a:endParaRPr lang="nl-NL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noProof="0" dirty="0"/>
          </a:p>
        </p:txBody>
      </p:sp>
      <p:sp>
        <p:nvSpPr>
          <p:cNvPr id="7" name="Covering Background"/>
          <p:cNvSpPr/>
          <p:nvPr userDrawn="1"/>
        </p:nvSpPr>
        <p:spPr>
          <a:xfrm>
            <a:off x="-1" y="0"/>
            <a:ext cx="12191244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266" noProof="0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-1" y="0"/>
            <a:ext cx="12191244" cy="6858000"/>
          </a:xfrm>
        </p:spPr>
        <p:txBody>
          <a:bodyPr/>
          <a:lstStyle>
            <a:lvl1pPr marL="60273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Photo</a:t>
            </a:r>
          </a:p>
        </p:txBody>
      </p:sp>
    </p:spTree>
    <p:extLst>
      <p:ext uri="{BB962C8B-B14F-4D97-AF65-F5344CB8AC3E}">
        <p14:creationId xmlns:p14="http://schemas.microsoft.com/office/powerpoint/2010/main" val="1793300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42977" y="0"/>
            <a:ext cx="11549023" cy="5553563"/>
          </a:xfrm>
          <a:prstGeom prst="rect">
            <a:avLst/>
          </a:prstGeom>
          <a:solidFill>
            <a:srgbClr val="1E64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66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0" hasCustomPrompt="1"/>
          </p:nvPr>
        </p:nvSpPr>
        <p:spPr bwMode="white">
          <a:xfrm>
            <a:off x="6480395" y="2176875"/>
            <a:ext cx="5103311" cy="1207947"/>
          </a:xfrm>
        </p:spPr>
        <p:txBody>
          <a:bodyPr>
            <a:normAutofit/>
          </a:bodyPr>
          <a:lstStyle>
            <a:lvl1pPr marL="0" indent="0">
              <a:lnSpc>
                <a:spcPts val="2461"/>
              </a:lnSpc>
              <a:buNone/>
              <a:defRPr sz="1687">
                <a:solidFill>
                  <a:schemeClr val="bg1"/>
                </a:solidFill>
              </a:defRPr>
            </a:lvl1pPr>
          </a:lstStyle>
          <a:p>
            <a:pPr lvl="0"/>
            <a:r>
              <a:rPr lang="nl-NL" dirty="0"/>
              <a:t>Klik om de namen van </a:t>
            </a:r>
            <a:r>
              <a:rPr lang="nl-NL" dirty="0" err="1"/>
              <a:t>social</a:t>
            </a:r>
            <a:r>
              <a:rPr lang="nl-NL" dirty="0"/>
              <a:t> media in te typen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907842" y="1225716"/>
            <a:ext cx="5217185" cy="4056750"/>
          </a:xfrm>
        </p:spPr>
        <p:txBody>
          <a:bodyPr anchor="t" anchorCtr="0">
            <a:noAutofit/>
          </a:bodyPr>
          <a:lstStyle>
            <a:lvl1pPr algn="l">
              <a:lnSpc>
                <a:spcPts val="2461"/>
              </a:lnSpc>
              <a:defRPr sz="1758" u="none" cap="none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  <a:latin typeface="+mn-lt"/>
              </a:defRPr>
            </a:lvl1pPr>
          </a:lstStyle>
          <a:p>
            <a:r>
              <a:rPr lang="nl-BE" noProof="0" dirty="0"/>
              <a:t>Klik om de gegevens van de presentator in </a:t>
            </a:r>
            <a:r>
              <a:rPr lang="nl-BE" noProof="0"/>
              <a:t>te typen</a:t>
            </a:r>
            <a:endParaRPr lang="nl-BE" noProof="0" dirty="0"/>
          </a:p>
        </p:txBody>
      </p:sp>
      <p:sp>
        <p:nvSpPr>
          <p:cNvPr id="8" name="Titles positoning box" hidden="1"/>
          <p:cNvSpPr/>
          <p:nvPr userDrawn="1"/>
        </p:nvSpPr>
        <p:spPr>
          <a:xfrm>
            <a:off x="964465" y="1285875"/>
            <a:ext cx="10555957" cy="421858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pic>
        <p:nvPicPr>
          <p:cNvPr id="6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028" y="2232745"/>
            <a:ext cx="197180" cy="235744"/>
          </a:xfrm>
          <a:prstGeom prst="rect">
            <a:avLst/>
          </a:prstGeom>
        </p:spPr>
      </p:pic>
      <p:pic>
        <p:nvPicPr>
          <p:cNvPr id="9" name="Pictur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028" y="2526035"/>
            <a:ext cx="197180" cy="250746"/>
          </a:xfrm>
          <a:prstGeom prst="rect">
            <a:avLst/>
          </a:prstGeom>
        </p:spPr>
      </p:pic>
      <p:pic>
        <p:nvPicPr>
          <p:cNvPr id="10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028" y="2894971"/>
            <a:ext cx="197180" cy="19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009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ue textbox over pictur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42977" y="0"/>
            <a:ext cx="11549023" cy="5568750"/>
          </a:xfrm>
        </p:spPr>
        <p:txBody>
          <a:bodyPr/>
          <a:lstStyle>
            <a:lvl1pPr marL="60273" indent="0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nl-BE" noProof="0" dirty="0"/>
              <a:t>Picture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81384-1200-4D40-BEF0-3A17A1F906F4}" type="datetime1">
              <a:rPr lang="nl-NL" noProof="0" smtClean="0"/>
              <a:t>2-5-2023</a:t>
            </a:fld>
            <a:endParaRPr lang="nl-NL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noProof="0" dirty="0"/>
          </a:p>
        </p:txBody>
      </p:sp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0301F6D1-3E66-4198-8305-F0FF1745CC9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2977" y="1892798"/>
            <a:ext cx="4756509" cy="3677906"/>
          </a:xfrm>
          <a:solidFill>
            <a:srgbClr val="1E64C8"/>
          </a:solidFill>
        </p:spPr>
        <p:txBody>
          <a:bodyPr anchor="b" anchorCtr="0">
            <a:noAutofit/>
          </a:bodyPr>
          <a:lstStyle>
            <a:lvl1pPr marL="60273" indent="0">
              <a:buNone/>
              <a:defRPr sz="7031" u="sng" cap="all" baseline="0">
                <a:solidFill>
                  <a:schemeClr val="bg1"/>
                </a:solidFill>
              </a:defRPr>
            </a:lvl1pPr>
            <a:lvl2pPr marL="692026" indent="-439771"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l-NL"/>
              <a:t>Tekststijl van het model bewerken</a:t>
            </a:r>
          </a:p>
        </p:txBody>
      </p:sp>
    </p:spTree>
    <p:extLst>
      <p:ext uri="{BB962C8B-B14F-4D97-AF65-F5344CB8AC3E}">
        <p14:creationId xmlns:p14="http://schemas.microsoft.com/office/powerpoint/2010/main" val="114786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6CFDD42-29D6-8983-1130-12ADF810D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94A0818-0FB2-CB81-7035-B36FD3B089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EA189FF-212C-816C-5060-A5FF0D3F9F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4CFD1-0D09-4539-91AF-018552CC2ECF}" type="datetimeFigureOut">
              <a:rPr lang="nl-NL" smtClean="0"/>
              <a:t>2-5-2023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EED0BE9-993A-9D36-563E-750BC91A88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CEE8C76-7EFE-470D-198F-06DEC8935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8916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3713" y="95643"/>
            <a:ext cx="11043450" cy="60728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nl-BE" noProof="0" dirty="0"/>
              <a:t>Klik om de stijl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7726" y="839787"/>
            <a:ext cx="11039437" cy="4708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noProof="0" dirty="0"/>
              <a:t>Click </a:t>
            </a:r>
            <a:r>
              <a:rPr lang="nl-BE" noProof="0" dirty="0" err="1"/>
              <a:t>to</a:t>
            </a:r>
            <a:r>
              <a:rPr lang="nl-BE" noProof="0" dirty="0"/>
              <a:t> </a:t>
            </a:r>
            <a:r>
              <a:rPr lang="nl-BE" noProof="0" dirty="0" err="1"/>
              <a:t>edit</a:t>
            </a:r>
            <a:r>
              <a:rPr lang="nl-BE" noProof="0" dirty="0"/>
              <a:t> Master </a:t>
            </a:r>
            <a:r>
              <a:rPr lang="nl-BE" noProof="0" dirty="0" err="1"/>
              <a:t>text</a:t>
            </a:r>
            <a:r>
              <a:rPr lang="nl-BE" noProof="0" dirty="0"/>
              <a:t> </a:t>
            </a:r>
            <a:r>
              <a:rPr lang="nl-BE" noProof="0" dirty="0" err="1"/>
              <a:t>styles</a:t>
            </a:r>
            <a:endParaRPr lang="nl-BE" noProof="0" dirty="0"/>
          </a:p>
          <a:p>
            <a:pPr lvl="1"/>
            <a:r>
              <a:rPr lang="nl-BE" noProof="0" dirty="0"/>
              <a:t>Second level</a:t>
            </a:r>
          </a:p>
          <a:p>
            <a:pPr lvl="2"/>
            <a:r>
              <a:rPr lang="nl-BE" noProof="0" dirty="0" err="1"/>
              <a:t>Third</a:t>
            </a:r>
            <a:r>
              <a:rPr lang="nl-BE" noProof="0" dirty="0"/>
              <a:t>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863577" y="6292057"/>
            <a:ext cx="16158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70D1A-A3AB-4E9F-892E-C45B5A80FDBF}" type="datetime1">
              <a:rPr lang="nl-BE" noProof="0" smtClean="0"/>
              <a:t>2/05/2023</a:t>
            </a:fld>
            <a:endParaRPr lang="nl-BE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788740" y="6324204"/>
            <a:ext cx="5873958" cy="3079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62754" y="6292057"/>
            <a:ext cx="648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E64C8"/>
                </a:solidFill>
              </a:defRPr>
            </a:lvl1pPr>
          </a:lstStyle>
          <a:p>
            <a:fld id="{7AE184E0-0BD4-4705-A12B-9B71DDE63301}" type="slidenum">
              <a:rPr lang="nl-BE" noProof="0" smtClean="0"/>
              <a:pPr/>
              <a:t>‹nr.›</a:t>
            </a:fld>
            <a:endParaRPr lang="nl-BE" noProof="0" dirty="0"/>
          </a:p>
        </p:txBody>
      </p:sp>
      <p:sp>
        <p:nvSpPr>
          <p:cNvPr id="7" name="Title positioning box" hidden="1"/>
          <p:cNvSpPr/>
          <p:nvPr userDrawn="1"/>
        </p:nvSpPr>
        <p:spPr>
          <a:xfrm>
            <a:off x="652023" y="258187"/>
            <a:ext cx="10885039" cy="32599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sp>
        <p:nvSpPr>
          <p:cNvPr id="8" name="Text positoning box" hidden="1"/>
          <p:cNvSpPr/>
          <p:nvPr userDrawn="1"/>
        </p:nvSpPr>
        <p:spPr>
          <a:xfrm>
            <a:off x="652023" y="1113750"/>
            <a:ext cx="5786791" cy="442968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sp>
        <p:nvSpPr>
          <p:cNvPr id="9" name="Logo positioning box" hidden="1"/>
          <p:cNvSpPr/>
          <p:nvPr userDrawn="1"/>
        </p:nvSpPr>
        <p:spPr>
          <a:xfrm flipV="1">
            <a:off x="653103" y="5539811"/>
            <a:ext cx="10883960" cy="995873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64" y="5559019"/>
            <a:ext cx="1623178" cy="1298981"/>
          </a:xfrm>
          <a:prstGeom prst="rect">
            <a:avLst/>
          </a:prstGeom>
        </p:spPr>
      </p:pic>
      <p:sp>
        <p:nvSpPr>
          <p:cNvPr id="12" name="Text positoning box" hidden="1"/>
          <p:cNvSpPr/>
          <p:nvPr userDrawn="1"/>
        </p:nvSpPr>
        <p:spPr>
          <a:xfrm>
            <a:off x="6449530" y="1113750"/>
            <a:ext cx="642977" cy="4429688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sp>
        <p:nvSpPr>
          <p:cNvPr id="13" name="Text positoning box" hidden="1"/>
          <p:cNvSpPr/>
          <p:nvPr userDrawn="1"/>
        </p:nvSpPr>
        <p:spPr>
          <a:xfrm>
            <a:off x="7101553" y="953691"/>
            <a:ext cx="4435509" cy="458974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</p:spTree>
    <p:extLst>
      <p:ext uri="{BB962C8B-B14F-4D97-AF65-F5344CB8AC3E}">
        <p14:creationId xmlns:p14="http://schemas.microsoft.com/office/powerpoint/2010/main" val="4253737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l" defTabSz="914289" rtl="0" eaLnBrk="1" latinLnBrk="0" hangingPunct="1">
        <a:lnSpc>
          <a:spcPct val="90000"/>
        </a:lnSpc>
        <a:spcBef>
          <a:spcPct val="0"/>
        </a:spcBef>
        <a:buNone/>
        <a:defRPr sz="3797" u="sng" kern="1200" cap="all" baseline="0">
          <a:solidFill>
            <a:srgbClr val="1E64C8"/>
          </a:solidFill>
          <a:uFill>
            <a:solidFill>
              <a:srgbClr val="1E64C8"/>
            </a:solidFill>
          </a:uFill>
          <a:latin typeface="+mj-lt"/>
          <a:ea typeface="+mj-ea"/>
          <a:cs typeface="+mj-cs"/>
        </a:defRPr>
      </a:lvl1pPr>
    </p:titleStyle>
    <p:bodyStyle>
      <a:lvl1pPr marL="377266" indent="-316993" algn="l" defTabSz="914289" rtl="0" eaLnBrk="1" latinLnBrk="0" hangingPunct="1">
        <a:lnSpc>
          <a:spcPct val="120000"/>
        </a:lnSpc>
        <a:spcBef>
          <a:spcPts val="0"/>
        </a:spcBef>
        <a:buFont typeface="Arial" panose="020B0604020202020204" pitchFamily="34" charset="0"/>
        <a:buChar char="̶"/>
        <a:defRPr sz="3375" kern="1200">
          <a:solidFill>
            <a:schemeClr val="tx1"/>
          </a:solidFill>
          <a:latin typeface="+mn-lt"/>
          <a:ea typeface="+mn-ea"/>
          <a:cs typeface="+mn-cs"/>
        </a:defRPr>
      </a:lvl1pPr>
      <a:lvl2pPr marL="822619" indent="-316993" algn="l" defTabSz="321457" rtl="0" eaLnBrk="1" latinLnBrk="0" hangingPunct="1">
        <a:lnSpc>
          <a:spcPct val="120000"/>
        </a:lnSpc>
        <a:spcBef>
          <a:spcPts val="0"/>
        </a:spcBef>
        <a:buFont typeface="Arial" panose="020B0604020202020204" pitchFamily="34" charset="0"/>
        <a:buChar char="̶"/>
        <a:tabLst/>
        <a:defRPr sz="3375" kern="1200">
          <a:solidFill>
            <a:schemeClr val="tx1"/>
          </a:solidFill>
          <a:latin typeface="+mn-lt"/>
          <a:ea typeface="+mn-ea"/>
          <a:cs typeface="+mn-cs"/>
        </a:defRPr>
      </a:lvl2pPr>
      <a:lvl3pPr marL="1234485" indent="-316395" algn="l" defTabSz="914289" rtl="0" eaLnBrk="1" latinLnBrk="0" hangingPunct="1">
        <a:lnSpc>
          <a:spcPct val="120000"/>
        </a:lnSpc>
        <a:spcBef>
          <a:spcPts val="0"/>
        </a:spcBef>
        <a:buFont typeface="Arial" panose="020B0604020202020204" pitchFamily="34" charset="0"/>
        <a:buChar char="‒"/>
        <a:defRPr sz="3375" kern="1200">
          <a:solidFill>
            <a:schemeClr val="tx1"/>
          </a:solidFill>
          <a:latin typeface="+mn-lt"/>
          <a:ea typeface="+mn-ea"/>
          <a:cs typeface="+mn-cs"/>
        </a:defRPr>
      </a:lvl3pPr>
      <a:lvl4pPr marL="1013483" indent="-387312" algn="l" defTabSz="914289" rtl="0" eaLnBrk="1" latinLnBrk="0" hangingPunct="1">
        <a:lnSpc>
          <a:spcPct val="120000"/>
        </a:lnSpc>
        <a:spcBef>
          <a:spcPts val="0"/>
        </a:spcBef>
        <a:buFont typeface="Arial" panose="020B0604020202020204" pitchFamily="34" charset="0"/>
        <a:buChar char="–"/>
        <a:defRPr sz="3375" kern="1200">
          <a:solidFill>
            <a:schemeClr val="tx1"/>
          </a:solidFill>
          <a:latin typeface="+mn-lt"/>
          <a:ea typeface="+mn-ea"/>
          <a:cs typeface="+mn-cs"/>
        </a:defRPr>
      </a:lvl4pPr>
      <a:lvl5pPr marL="1828289" indent="-814805" algn="l" defTabSz="914289" rtl="0" eaLnBrk="1" latinLnBrk="0" hangingPunct="1">
        <a:lnSpc>
          <a:spcPct val="120000"/>
        </a:lnSpc>
        <a:spcBef>
          <a:spcPts val="0"/>
        </a:spcBef>
        <a:buFont typeface="Arial" panose="020B0604020202020204" pitchFamily="34" charset="0"/>
        <a:buNone/>
        <a:defRPr sz="3375" kern="1200">
          <a:solidFill>
            <a:schemeClr val="tx1"/>
          </a:solidFill>
          <a:latin typeface="+mn-lt"/>
          <a:ea typeface="+mn-ea"/>
          <a:cs typeface="+mn-cs"/>
        </a:defRPr>
      </a:lvl5pPr>
      <a:lvl6pPr marL="2514295" indent="-228572" algn="l" defTabSz="9142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39" indent="-228572" algn="l" defTabSz="9142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83" indent="-228572" algn="l" defTabSz="9142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28" indent="-228572" algn="l" defTabSz="91428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4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9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3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7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23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67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11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56" algn="l" defTabSz="91428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97E946B5-4B0B-403D-BA7F-24252E189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641E60AB-ADDF-40EA-A020-06F2070597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327928E9-82CB-4EFE-9D32-F0B72BB6F925}"/>
              </a:ext>
            </a:extLst>
          </p:cNvPr>
          <p:cNvSpPr txBox="1"/>
          <p:nvPr/>
        </p:nvSpPr>
        <p:spPr>
          <a:xfrm>
            <a:off x="782392" y="2342659"/>
            <a:ext cx="10436093" cy="3095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72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9600" b="0" i="0" u="sng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Spoof Trial" pitchFamily="50" charset="0"/>
                <a:cs typeface="+mn-cs"/>
              </a:rPr>
              <a:t>EdisTools</a:t>
            </a:r>
            <a:endParaRPr kumimoji="0" lang="nl-BE" sz="9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Spoof Trial" pitchFamily="50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081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2DBF0DCD-617C-41AF-9D57-C08E969D883F}"/>
              </a:ext>
            </a:extLst>
          </p:cNvPr>
          <p:cNvSpPr/>
          <p:nvPr/>
        </p:nvSpPr>
        <p:spPr>
          <a:xfrm>
            <a:off x="285305" y="354192"/>
            <a:ext cx="11621387" cy="920730"/>
          </a:xfrm>
          <a:prstGeom prst="rect">
            <a:avLst/>
          </a:prstGeom>
          <a:solidFill>
            <a:srgbClr val="1E64C8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710C660D-5C0D-4F8C-A33D-38D6C52881A4}"/>
              </a:ext>
            </a:extLst>
          </p:cNvPr>
          <p:cNvSpPr/>
          <p:nvPr/>
        </p:nvSpPr>
        <p:spPr>
          <a:xfrm>
            <a:off x="769814" y="3723365"/>
            <a:ext cx="10517058" cy="16383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9BD70080-FECB-4241-AC66-180E9B25D7A8}"/>
              </a:ext>
            </a:extLst>
          </p:cNvPr>
          <p:cNvSpPr/>
          <p:nvPr/>
        </p:nvSpPr>
        <p:spPr>
          <a:xfrm>
            <a:off x="754591" y="1790632"/>
            <a:ext cx="10517058" cy="16383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A4F4CE72-D12F-48C0-A4F6-C8C1155ED5BC}"/>
              </a:ext>
            </a:extLst>
          </p:cNvPr>
          <p:cNvSpPr txBox="1"/>
          <p:nvPr/>
        </p:nvSpPr>
        <p:spPr>
          <a:xfrm>
            <a:off x="993964" y="1966405"/>
            <a:ext cx="10121190" cy="146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Onderzoek:</a:t>
            </a:r>
            <a:r>
              <a:rPr kumimoji="0" lang="nl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Hoe gaan leerkrachten om met de groeiende etnische diversiteit in de klas en hoe spelen bewuste of onbewuste attitudes, intenties, gedrag,</a:t>
            </a:r>
            <a:r>
              <a:rPr lang="nl-BE" sz="2000" dirty="0">
                <a:solidFill>
                  <a:prstClr val="black"/>
                </a:solidFill>
                <a:latin typeface="Arial"/>
              </a:rPr>
              <a:t> de schoolcontext en 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persoonlijkheidskenmerken hierin een rol?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</p:txBody>
      </p:sp>
      <p:sp>
        <p:nvSpPr>
          <p:cNvPr id="21" name="Tekstvak 20">
            <a:extLst>
              <a:ext uri="{FF2B5EF4-FFF2-40B4-BE49-F238E27FC236}">
                <a16:creationId xmlns:a16="http://schemas.microsoft.com/office/drawing/2014/main" id="{51150813-F76B-4E11-8AAE-8F571BC53A72}"/>
              </a:ext>
            </a:extLst>
          </p:cNvPr>
          <p:cNvSpPr txBox="1"/>
          <p:nvPr/>
        </p:nvSpPr>
        <p:spPr>
          <a:xfrm>
            <a:off x="993964" y="3893145"/>
            <a:ext cx="9700541" cy="146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Trainingstool:</a:t>
            </a:r>
            <a:r>
              <a:rPr kumimoji="0" lang="nl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Het ontwikkelen van een tool voor leerkrachten (in opleiding) om leerkrachten met meer effectiviteit en vertrouwen om te laten gaan met etnische diversiteit </a:t>
            </a:r>
            <a:r>
              <a:rPr kumimoji="0" lang="nl-BE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a.d.h.v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bewustwording, empathie en het reflecteren op het eigen handelen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77656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0707486-0780-6904-2D06-16589699EE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051" y="0"/>
            <a:ext cx="12261792" cy="687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94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61017A2C-A9F0-374D-F76E-B3C7132045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300" y="-16552"/>
            <a:ext cx="12363450" cy="689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89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Trainingstool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2178080B-976D-8C6D-4A96-5FB0B12E78CC}"/>
              </a:ext>
            </a:extLst>
          </p:cNvPr>
          <p:cNvSpPr txBox="1"/>
          <p:nvPr/>
        </p:nvSpPr>
        <p:spPr>
          <a:xfrm>
            <a:off x="192024" y="5596128"/>
            <a:ext cx="1499616" cy="12618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AE693267-05F7-9BF6-C6A9-E775C0DF5E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61"/>
          <a:stretch/>
        </p:blipFill>
        <p:spPr>
          <a:xfrm>
            <a:off x="-9525" y="10706"/>
            <a:ext cx="13487396" cy="6927706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6C2ADA80-62D7-CE14-1C7B-E9F3AAE118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869"/>
          <a:stretch/>
        </p:blipFill>
        <p:spPr>
          <a:xfrm>
            <a:off x="6253380" y="0"/>
            <a:ext cx="6438902" cy="701261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B76FC6FE-A086-604F-F471-DB8760CA45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869" t="41594" r="47755" b="53653"/>
          <a:stretch/>
        </p:blipFill>
        <p:spPr>
          <a:xfrm>
            <a:off x="9320270" y="1646522"/>
            <a:ext cx="305121" cy="333353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40372E0F-A4F5-620D-15D2-A8700FF4D825}"/>
              </a:ext>
            </a:extLst>
          </p:cNvPr>
          <p:cNvSpPr txBox="1"/>
          <p:nvPr/>
        </p:nvSpPr>
        <p:spPr>
          <a:xfrm>
            <a:off x="9360025" y="1654473"/>
            <a:ext cx="1510747" cy="371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poof Trial" pitchFamily="50" charset="0"/>
                <a:ea typeface="Spoof Trial" pitchFamily="50" charset="0"/>
                <a:cs typeface="+mn-cs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43362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F12CE3FD-7608-8384-95AD-5904FFCA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989" r="25490" b="74780"/>
          <a:stretch/>
        </p:blipFill>
        <p:spPr>
          <a:xfrm>
            <a:off x="-95252" y="-1"/>
            <a:ext cx="12287251" cy="707961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AAFA673C-38F6-F4F5-13EA-2803BAA4AA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527" r="75005"/>
          <a:stretch/>
        </p:blipFill>
        <p:spPr>
          <a:xfrm>
            <a:off x="3812094" y="1920117"/>
            <a:ext cx="2101217" cy="1911478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3772A7B3-0E8E-2A39-987B-2C166F8FEB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451" r="25490" b="38076"/>
          <a:stretch/>
        </p:blipFill>
        <p:spPr>
          <a:xfrm>
            <a:off x="2916552" y="3831595"/>
            <a:ext cx="6263642" cy="1911477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EFD6F582-7D44-62A8-1AE6-B3ACCF1EB4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996" t="62527" r="25490"/>
          <a:stretch/>
        </p:blipFill>
        <p:spPr>
          <a:xfrm>
            <a:off x="6095998" y="1989684"/>
            <a:ext cx="2228850" cy="1911478"/>
          </a:xfrm>
          <a:prstGeom prst="rect">
            <a:avLst/>
          </a:prstGeom>
        </p:spPr>
      </p:pic>
      <p:sp>
        <p:nvSpPr>
          <p:cNvPr id="16" name="Tekstvak 15">
            <a:extLst>
              <a:ext uri="{FF2B5EF4-FFF2-40B4-BE49-F238E27FC236}">
                <a16:creationId xmlns:a16="http://schemas.microsoft.com/office/drawing/2014/main" id="{62625A41-B8A5-C5DE-3EDD-F08DE0B4775A}"/>
              </a:ext>
            </a:extLst>
          </p:cNvPr>
          <p:cNvSpPr txBox="1"/>
          <p:nvPr/>
        </p:nvSpPr>
        <p:spPr>
          <a:xfrm>
            <a:off x="4674391" y="751737"/>
            <a:ext cx="274796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6000" b="1" i="0" u="none" strike="noStrike" kern="1200" cap="none" spc="0" normalizeH="0" baseline="0" noProof="0" dirty="0" err="1">
                <a:ln>
                  <a:noFill/>
                </a:ln>
                <a:solidFill>
                  <a:srgbClr val="EB8F8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Re:flex</a:t>
            </a:r>
            <a:endParaRPr kumimoji="0" lang="nl-NL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131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FA5464-C1C0-CA70-160A-67AB4EBC26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FCB7206-D9F0-58CD-4CE7-327B15016A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606B62D-BB8A-8A43-6852-084CFB433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8024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DFFC239C-1682-CA55-EA51-305FF09EA1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408" b="31608"/>
          <a:stretch/>
        </p:blipFill>
        <p:spPr>
          <a:xfrm>
            <a:off x="0" y="5688012"/>
            <a:ext cx="12353925" cy="199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843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AF50A2-5BBF-C0CC-3C66-8B24ACBAF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44710EA-384D-0C7B-65B5-1AB68B17F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338FC84C-47E5-DE9B-F358-969F548A1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111" y="0"/>
            <a:ext cx="10129173" cy="4900693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34567AF8-102F-CDD7-E26D-EB6F28DACF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547"/>
          <a:stretch/>
        </p:blipFill>
        <p:spPr>
          <a:xfrm>
            <a:off x="1026731" y="4555517"/>
            <a:ext cx="10215009" cy="3494835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8CA8AD97-6905-DAA1-5434-F8C48EFAB2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280" r="77974" b="15853"/>
          <a:stretch/>
        </p:blipFill>
        <p:spPr>
          <a:xfrm>
            <a:off x="-940089" y="0"/>
            <a:ext cx="2231007" cy="685800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E6F0DC62-7AEE-CD2E-3AF8-65E82F7FE8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280" r="77974" b="15853"/>
          <a:stretch/>
        </p:blipFill>
        <p:spPr>
          <a:xfrm>
            <a:off x="11150889" y="-1"/>
            <a:ext cx="223100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8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6C90336-A8ED-8AC5-1EF4-FD6314959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25" y="-7611"/>
            <a:ext cx="12365800" cy="691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75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6609E00-83AB-4C49-BA1C-3BF31678E6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528" y="-15601"/>
            <a:ext cx="12259056" cy="570445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35161AD0-97CC-FB6C-CA6A-A0A1C125B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009" y="5010913"/>
            <a:ext cx="12273263" cy="186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985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4D3015C-B2CF-A1A6-C7A2-F46E5B683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159" y="-102554"/>
            <a:ext cx="12515742" cy="580841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FADBC7D-529C-ACBA-6B49-CC5268F61E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07"/>
          <a:stretch/>
        </p:blipFill>
        <p:spPr>
          <a:xfrm>
            <a:off x="-216735" y="4798198"/>
            <a:ext cx="12552318" cy="207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672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03FFDD9-3EFC-DFA6-B456-2038B6DDA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1" y="-30434"/>
            <a:ext cx="12278303" cy="68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529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86AD20D-AB63-684C-5BD6-CA522E854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9576"/>
            <a:ext cx="12220575" cy="686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40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580606C-6DE4-03CE-222F-C356DF639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238927" cy="683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2035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Kantoorthema">
  <a:themeElements>
    <a:clrScheme name="Universiteit Gent">
      <a:dk1>
        <a:sysClr val="windowText" lastClr="000000"/>
      </a:dk1>
      <a:lt1>
        <a:sysClr val="window" lastClr="FFFFFF"/>
      </a:lt1>
      <a:dk2>
        <a:srgbClr val="1E64C8"/>
      </a:dk2>
      <a:lt2>
        <a:srgbClr val="FFD200"/>
      </a:lt2>
      <a:accent1>
        <a:srgbClr val="1E64C8"/>
      </a:accent1>
      <a:accent2>
        <a:srgbClr val="FFD200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Universiteit Ge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31750">
          <a:solidFill>
            <a:srgbClr val="1E64C8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0">
          <a:headEnd type="triangle" w="lg" len="lg"/>
          <a:tailEnd type="triangl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120000"/>
          </a:lnSpc>
          <a:defRPr sz="25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e-NL-Corporate_1_0_12.potx" id="{7B7AD283-F127-47E9-B631-C6240DD2F4D8}" vid="{D6A74DA3-514C-45CC-8A87-78B48D3D9F5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GOPRO-1830562155-18269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https://gemeenschapsonderwijs.sharepoint.com/sites/prodoc/_layouts/15/DocIdRedir.aspx?ID=GOPRO-1830562155-18269</Url>
      <Description>GOPRO-1830562155-18269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70E7203-7E2D-400D-87E8-698D7BE83D6F}"/>
</file>

<file path=customXml/itemProps2.xml><?xml version="1.0" encoding="utf-8"?>
<ds:datastoreItem xmlns:ds="http://schemas.openxmlformats.org/officeDocument/2006/customXml" ds:itemID="{E3AA9DD4-FD51-41AF-A59F-EC7C8DEDBD73}"/>
</file>

<file path=customXml/itemProps3.xml><?xml version="1.0" encoding="utf-8"?>
<ds:datastoreItem xmlns:ds="http://schemas.openxmlformats.org/officeDocument/2006/customXml" ds:itemID="{DD2FF184-C2FB-4D22-8940-42F1E4AA2EA3}"/>
</file>

<file path=customXml/itemProps4.xml><?xml version="1.0" encoding="utf-8"?>
<ds:datastoreItem xmlns:ds="http://schemas.openxmlformats.org/officeDocument/2006/customXml" ds:itemID="{0C743D4E-A162-4277-B137-A33A5DDB9A3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105</Words>
  <Application>Microsoft Office PowerPoint</Application>
  <PresentationFormat>Breedbeeld</PresentationFormat>
  <Paragraphs>28</Paragraphs>
  <Slides>14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2</vt:i4>
      </vt:variant>
      <vt:variant>
        <vt:lpstr>Diatitels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Spoof Trial</vt:lpstr>
      <vt:lpstr>Kantoorthema</vt:lpstr>
      <vt:lpstr>1_Kantoorthema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Presentatie U Gent 04052023</dc:title>
  <dc:creator>Marloes Hagenaars</dc:creator>
  <cp:lastModifiedBy>Katleen Janssens</cp:lastModifiedBy>
  <cp:revision>1</cp:revision>
  <dcterms:created xsi:type="dcterms:W3CDTF">2023-05-02T07:37:06Z</dcterms:created>
  <dcterms:modified xsi:type="dcterms:W3CDTF">2023-05-02T08:35:31Z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ProPublicatiestatus">
    <vt:lpwstr>1;#Online|5d773375-47c0-4896-afa8-6eac5ed3e165</vt:lpwstr>
  </property>
  <property fmtid="{D5CDD505-2E9C-101B-9397-08002B2CF9AE}" pid="4" name="_dlc_DocIdItemGuid">
    <vt:lpwstr>8e2e4d64-b123-4213-8cc1-04e38b9e8b3b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