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diagrams/data1.xml" ContentType="application/vnd.openxmlformats-officedocument.drawingml.diagramData+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Masters/notesMaster1.xml" ContentType="application/vnd.openxmlformats-officedocument.presentationml.notesMaster+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layout1.xml" ContentType="application/vnd.openxmlformats-officedocument.drawingml.diagramLayout+xml"/>
  <Override PartName="/ppt/theme/theme5.xml" ContentType="application/vnd.openxmlformats-officedocument.theme+xml"/>
  <Override PartName="/ppt/theme/theme4.xml" ContentType="application/vnd.openxmlformats-officedocument.theme+xml"/>
  <Override PartName="/ppt/theme/theme3.xml" ContentType="application/vnd.openxmlformats-officedocument.theme+xml"/>
  <Override PartName="/ppt/theme/theme2.xml" ContentType="application/vnd.openxmlformats-officedocument.theme+xml"/>
  <Override PartName="/ppt/theme/theme1.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customXml/itemProps1.xml" ContentType="application/vnd.openxmlformats-officedocument.customXmlProperties+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3.xml" ContentType="application/vnd.openxmlformats-officedocument.customXmlProperties+xml"/>
  <Override PartName="/customXml/itemProps2.xml" ContentType="application/vnd.openxmlformats-officedocument.customXmlProperties+xml"/>
  <Override PartName="/customXml/itemProps4.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8" r:id="rId4"/>
    <p:sldMasterId id="2147483673" r:id="rId5"/>
    <p:sldMasterId id="2147483687" r:id="rId6"/>
    <p:sldMasterId id="2147483701" r:id="rId7"/>
  </p:sldMasterIdLst>
  <p:notesMasterIdLst>
    <p:notesMasterId r:id="rId30"/>
  </p:notesMasterIdLst>
  <p:sldIdLst>
    <p:sldId id="364" r:id="rId8"/>
    <p:sldId id="420" r:id="rId9"/>
    <p:sldId id="439" r:id="rId10"/>
    <p:sldId id="381" r:id="rId11"/>
    <p:sldId id="395" r:id="rId12"/>
    <p:sldId id="444" r:id="rId13"/>
    <p:sldId id="428" r:id="rId14"/>
    <p:sldId id="443" r:id="rId15"/>
    <p:sldId id="339" r:id="rId16"/>
    <p:sldId id="429" r:id="rId17"/>
    <p:sldId id="430" r:id="rId18"/>
    <p:sldId id="431" r:id="rId19"/>
    <p:sldId id="432" r:id="rId20"/>
    <p:sldId id="433" r:id="rId21"/>
    <p:sldId id="442" r:id="rId22"/>
    <p:sldId id="438" r:id="rId23"/>
    <p:sldId id="300" r:id="rId24"/>
    <p:sldId id="436" r:id="rId25"/>
    <p:sldId id="435" r:id="rId26"/>
    <p:sldId id="415" r:id="rId27"/>
    <p:sldId id="419" r:id="rId28"/>
    <p:sldId id="407"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4004B"/>
    <a:srgbClr val="A7BA19"/>
    <a:srgbClr val="AAAAAA"/>
    <a:srgbClr val="A9A9A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4DB317D-3E6A-4D6F-B9CF-BBFB12CAA689}" v="66" dt="2023-10-09T06:35:35.71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204" autoAdjust="0"/>
    <p:restoredTop sz="94660"/>
  </p:normalViewPr>
  <p:slideViewPr>
    <p:cSldViewPr snapToGrid="0">
      <p:cViewPr varScale="1">
        <p:scale>
          <a:sx n="62" d="100"/>
          <a:sy n="62" d="100"/>
        </p:scale>
        <p:origin x="820" y="44"/>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 Type="http://schemas.openxmlformats.org/officeDocument/2006/relationships/customXml" Target="../customXml/item3.xml"/><Relationship Id="rId21" Type="http://schemas.openxmlformats.org/officeDocument/2006/relationships/slide" Target="slides/slide14.xml"/><Relationship Id="rId34" Type="http://schemas.openxmlformats.org/officeDocument/2006/relationships/tableStyles" Target="tableStyles.xml"/><Relationship Id="rId7" Type="http://schemas.openxmlformats.org/officeDocument/2006/relationships/slideMaster" Target="slideMasters/slideMaster4.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9.xml"/><Relationship Id="rId20" Type="http://schemas.openxmlformats.org/officeDocument/2006/relationships/slide" Target="slides/slide13.xml"/><Relationship Id="rId29" Type="http://schemas.openxmlformats.org/officeDocument/2006/relationships/slide" Target="slides/slide22.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customXml" Target="../customXml/item4.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notesMaster" Target="notesMasters/notesMaster1.xml"/><Relationship Id="rId35" Type="http://schemas.microsoft.com/office/2015/10/relationships/revisionInfo" Target="revisionInfo.xml"/><Relationship Id="rId8" Type="http://schemas.openxmlformats.org/officeDocument/2006/relationships/slide" Target="slides/slide1.xml"/></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1832A25-303B-41EB-8174-E8442A07B7DA}" type="doc">
      <dgm:prSet loTypeId="urn:microsoft.com/office/officeart/2005/8/layout/vList5" loCatId="list" qsTypeId="urn:microsoft.com/office/officeart/2005/8/quickstyle/simple2" qsCatId="simple" csTypeId="urn:microsoft.com/office/officeart/2005/8/colors/accent2_2" csCatId="accent2" phldr="1"/>
      <dgm:spPr/>
      <dgm:t>
        <a:bodyPr/>
        <a:lstStyle/>
        <a:p>
          <a:endParaRPr lang="en-US"/>
        </a:p>
      </dgm:t>
    </dgm:pt>
    <dgm:pt modelId="{BEA8F25C-8E97-40BB-A5B9-C920016ACCB9}">
      <dgm:prSet/>
      <dgm:spPr/>
      <dgm:t>
        <a:bodyPr/>
        <a:lstStyle/>
        <a:p>
          <a:r>
            <a:rPr lang="nl-BE"/>
            <a:t>Welke thema’s?</a:t>
          </a:r>
          <a:endParaRPr lang="en-US" dirty="0"/>
        </a:p>
      </dgm:t>
    </dgm:pt>
    <dgm:pt modelId="{F883B329-2D44-4027-BC40-7136D287A4A2}" type="parTrans" cxnId="{A4FEF256-97A4-406B-9D8A-61E8C7C7325F}">
      <dgm:prSet/>
      <dgm:spPr/>
      <dgm:t>
        <a:bodyPr/>
        <a:lstStyle/>
        <a:p>
          <a:endParaRPr lang="en-US"/>
        </a:p>
      </dgm:t>
    </dgm:pt>
    <dgm:pt modelId="{259B4C50-B20E-45B7-B76F-9BBC99B6D8F3}" type="sibTrans" cxnId="{A4FEF256-97A4-406B-9D8A-61E8C7C7325F}">
      <dgm:prSet/>
      <dgm:spPr/>
      <dgm:t>
        <a:bodyPr/>
        <a:lstStyle/>
        <a:p>
          <a:endParaRPr lang="en-US"/>
        </a:p>
      </dgm:t>
    </dgm:pt>
    <dgm:pt modelId="{5F6DDD66-E2FC-4D6C-98C0-A32A73773086}">
      <dgm:prSet custT="1"/>
      <dgm:spPr/>
      <dgm:t>
        <a:bodyPr/>
        <a:lstStyle/>
        <a:p>
          <a:r>
            <a:rPr lang="nl-BE" sz="2400"/>
            <a:t>Initiatieven taalbeleid</a:t>
          </a:r>
          <a:endParaRPr lang="en-US" sz="2400"/>
        </a:p>
      </dgm:t>
    </dgm:pt>
    <dgm:pt modelId="{4D28F3B2-0167-4FB5-B046-A3787E0117B1}" type="parTrans" cxnId="{2B54085E-8E3F-4DCB-96E7-C0DF895A7276}">
      <dgm:prSet/>
      <dgm:spPr/>
      <dgm:t>
        <a:bodyPr/>
        <a:lstStyle/>
        <a:p>
          <a:endParaRPr lang="en-US"/>
        </a:p>
      </dgm:t>
    </dgm:pt>
    <dgm:pt modelId="{C08F790B-25C2-4AA2-84AD-D877F3C801C9}" type="sibTrans" cxnId="{2B54085E-8E3F-4DCB-96E7-C0DF895A7276}">
      <dgm:prSet/>
      <dgm:spPr/>
      <dgm:t>
        <a:bodyPr/>
        <a:lstStyle/>
        <a:p>
          <a:endParaRPr lang="en-US"/>
        </a:p>
      </dgm:t>
    </dgm:pt>
    <dgm:pt modelId="{C59B4D7E-FC64-4093-88F6-B313A4B933FF}">
      <dgm:prSet custT="1"/>
      <dgm:spPr/>
      <dgm:t>
        <a:bodyPr/>
        <a:lstStyle/>
        <a:p>
          <a:r>
            <a:rPr lang="nl-BE" sz="2400" dirty="0"/>
            <a:t>Ouderbetrokkenheid</a:t>
          </a:r>
          <a:endParaRPr lang="en-US" sz="2400" dirty="0"/>
        </a:p>
      </dgm:t>
    </dgm:pt>
    <dgm:pt modelId="{C40F42DD-93FE-4055-ABF1-900C717D91DF}" type="parTrans" cxnId="{C9DC5E08-0600-4264-8E64-43294DDE4880}">
      <dgm:prSet/>
      <dgm:spPr/>
      <dgm:t>
        <a:bodyPr/>
        <a:lstStyle/>
        <a:p>
          <a:endParaRPr lang="en-US"/>
        </a:p>
      </dgm:t>
    </dgm:pt>
    <dgm:pt modelId="{CA663D13-FEE5-43D3-B4DA-D8DB9BB91EE7}" type="sibTrans" cxnId="{C9DC5E08-0600-4264-8E64-43294DDE4880}">
      <dgm:prSet/>
      <dgm:spPr/>
      <dgm:t>
        <a:bodyPr/>
        <a:lstStyle/>
        <a:p>
          <a:endParaRPr lang="en-US"/>
        </a:p>
      </dgm:t>
    </dgm:pt>
    <dgm:pt modelId="{A845B0A6-B591-4D81-AB4B-48F3AE723822}">
      <dgm:prSet custT="1"/>
      <dgm:spPr/>
      <dgm:t>
        <a:bodyPr/>
        <a:lstStyle/>
        <a:p>
          <a:r>
            <a:rPr lang="en-US" sz="2400" dirty="0" err="1"/>
            <a:t>Eetcultuur</a:t>
          </a:r>
          <a:r>
            <a:rPr lang="en-US" sz="2400" dirty="0"/>
            <a:t> op school  (</a:t>
          </a:r>
          <a:r>
            <a:rPr lang="en-US" sz="2400" dirty="0" err="1"/>
            <a:t>inclusief</a:t>
          </a:r>
          <a:r>
            <a:rPr lang="en-US" sz="2400" dirty="0"/>
            <a:t> </a:t>
          </a:r>
          <a:r>
            <a:rPr lang="en-US" sz="2400" dirty="0" err="1"/>
            <a:t>maaltijden</a:t>
          </a:r>
          <a:r>
            <a:rPr lang="en-US" sz="2400" dirty="0"/>
            <a:t>)</a:t>
          </a:r>
        </a:p>
      </dgm:t>
    </dgm:pt>
    <dgm:pt modelId="{ABD94445-0148-4D5F-AD00-C795F9174B3A}" type="parTrans" cxnId="{E69BDD4B-9EB2-491B-9531-053C3347DDC4}">
      <dgm:prSet/>
      <dgm:spPr/>
      <dgm:t>
        <a:bodyPr/>
        <a:lstStyle/>
        <a:p>
          <a:endParaRPr lang="en-US"/>
        </a:p>
      </dgm:t>
    </dgm:pt>
    <dgm:pt modelId="{279F6019-8B4B-423F-A1E3-1F31BB8381BD}" type="sibTrans" cxnId="{E69BDD4B-9EB2-491B-9531-053C3347DDC4}">
      <dgm:prSet/>
      <dgm:spPr/>
      <dgm:t>
        <a:bodyPr/>
        <a:lstStyle/>
        <a:p>
          <a:endParaRPr lang="en-US"/>
        </a:p>
      </dgm:t>
    </dgm:pt>
    <dgm:pt modelId="{04E96FD1-2906-4291-8ED3-0A25025F8AFC}">
      <dgm:prSet/>
      <dgm:spPr/>
      <dgm:t>
        <a:bodyPr/>
        <a:lstStyle/>
        <a:p>
          <a:r>
            <a:rPr lang="nl-BE" dirty="0"/>
            <a:t>Netwerkmomenten: </a:t>
          </a:r>
          <a:endParaRPr lang="en-US" dirty="0"/>
        </a:p>
      </dgm:t>
    </dgm:pt>
    <dgm:pt modelId="{9483CDAD-C854-4BCB-9DE3-52515B0FBFC4}" type="parTrans" cxnId="{4D2EF0F3-4DDC-4F74-BC0C-9C5A74623F71}">
      <dgm:prSet/>
      <dgm:spPr/>
      <dgm:t>
        <a:bodyPr/>
        <a:lstStyle/>
        <a:p>
          <a:endParaRPr lang="en-US"/>
        </a:p>
      </dgm:t>
    </dgm:pt>
    <dgm:pt modelId="{A15AFE47-1731-46D6-AD1A-AC5916361460}" type="sibTrans" cxnId="{4D2EF0F3-4DDC-4F74-BC0C-9C5A74623F71}">
      <dgm:prSet/>
      <dgm:spPr/>
      <dgm:t>
        <a:bodyPr/>
        <a:lstStyle/>
        <a:p>
          <a:endParaRPr lang="en-US"/>
        </a:p>
      </dgm:t>
    </dgm:pt>
    <dgm:pt modelId="{2BA29124-8790-41A1-A5EC-9BE1E663BD07}">
      <dgm:prSet custT="1"/>
      <dgm:spPr/>
      <dgm:t>
        <a:bodyPr/>
        <a:lstStyle/>
        <a:p>
          <a:r>
            <a:rPr lang="nl-BE" sz="2400"/>
            <a:t>26 maart 2024: 14.00u – 16.00u</a:t>
          </a:r>
          <a:endParaRPr lang="en-US" sz="2400"/>
        </a:p>
      </dgm:t>
    </dgm:pt>
    <dgm:pt modelId="{DE050762-0D85-41E9-B7CE-8D0B729DC32B}" type="parTrans" cxnId="{48CD9FF2-A347-45EB-AF3C-679187C7D5B7}">
      <dgm:prSet/>
      <dgm:spPr/>
      <dgm:t>
        <a:bodyPr/>
        <a:lstStyle/>
        <a:p>
          <a:endParaRPr lang="en-US"/>
        </a:p>
      </dgm:t>
    </dgm:pt>
    <dgm:pt modelId="{CC934D0C-D7C8-4332-A8B5-05C81BD51C74}" type="sibTrans" cxnId="{48CD9FF2-A347-45EB-AF3C-679187C7D5B7}">
      <dgm:prSet/>
      <dgm:spPr/>
      <dgm:t>
        <a:bodyPr/>
        <a:lstStyle/>
        <a:p>
          <a:endParaRPr lang="en-US"/>
        </a:p>
      </dgm:t>
    </dgm:pt>
    <dgm:pt modelId="{4F97E6FE-2DF5-4C4F-B428-09310D1AA536}">
      <dgm:prSet custT="1"/>
      <dgm:spPr/>
      <dgm:t>
        <a:bodyPr/>
        <a:lstStyle/>
        <a:p>
          <a:r>
            <a:rPr lang="nl-BE" sz="2400"/>
            <a:t>3 juni 2024: 14.00u – 16.00u</a:t>
          </a:r>
          <a:endParaRPr lang="en-US" sz="2400"/>
        </a:p>
      </dgm:t>
    </dgm:pt>
    <dgm:pt modelId="{2E673322-2CB3-4EB4-8138-6271011CF40A}" type="parTrans" cxnId="{83C61332-FB6A-42D0-BBB9-375B40689E25}">
      <dgm:prSet/>
      <dgm:spPr/>
      <dgm:t>
        <a:bodyPr/>
        <a:lstStyle/>
        <a:p>
          <a:endParaRPr lang="en-US"/>
        </a:p>
      </dgm:t>
    </dgm:pt>
    <dgm:pt modelId="{C1A9C58E-CD9E-4F8D-A247-812E61B3BA1E}" type="sibTrans" cxnId="{83C61332-FB6A-42D0-BBB9-375B40689E25}">
      <dgm:prSet/>
      <dgm:spPr/>
      <dgm:t>
        <a:bodyPr/>
        <a:lstStyle/>
        <a:p>
          <a:endParaRPr lang="en-US"/>
        </a:p>
      </dgm:t>
    </dgm:pt>
    <dgm:pt modelId="{B2D3DC91-0AB6-4DE5-B88A-5FE662DC0722}">
      <dgm:prSet custT="1"/>
      <dgm:spPr/>
      <dgm:t>
        <a:bodyPr/>
        <a:lstStyle/>
        <a:p>
          <a:endParaRPr lang="en-US" sz="2400"/>
        </a:p>
      </dgm:t>
    </dgm:pt>
    <dgm:pt modelId="{E97B1E71-FF37-4C70-A793-75D2C47C0C01}" type="parTrans" cxnId="{D7625E67-1B24-42D9-B2A7-5CBF0F4B2B71}">
      <dgm:prSet/>
      <dgm:spPr/>
      <dgm:t>
        <a:bodyPr/>
        <a:lstStyle/>
        <a:p>
          <a:endParaRPr lang="nl-BE"/>
        </a:p>
      </dgm:t>
    </dgm:pt>
    <dgm:pt modelId="{EB7D4950-857E-4515-8D77-B2E6EAB73B58}" type="sibTrans" cxnId="{D7625E67-1B24-42D9-B2A7-5CBF0F4B2B71}">
      <dgm:prSet/>
      <dgm:spPr/>
      <dgm:t>
        <a:bodyPr/>
        <a:lstStyle/>
        <a:p>
          <a:endParaRPr lang="nl-BE"/>
        </a:p>
      </dgm:t>
    </dgm:pt>
    <dgm:pt modelId="{749D495F-531E-499E-A23D-19AD95ABE538}">
      <dgm:prSet custT="1"/>
      <dgm:spPr/>
      <dgm:t>
        <a:bodyPr/>
        <a:lstStyle/>
        <a:p>
          <a:endParaRPr lang="en-US" sz="2400"/>
        </a:p>
      </dgm:t>
    </dgm:pt>
    <dgm:pt modelId="{20CAF450-1463-416F-9834-693F6AE8659C}" type="parTrans" cxnId="{BF85049B-8FD0-499B-BE6F-C0F5922A7224}">
      <dgm:prSet/>
      <dgm:spPr/>
      <dgm:t>
        <a:bodyPr/>
        <a:lstStyle/>
        <a:p>
          <a:endParaRPr lang="nl-BE"/>
        </a:p>
      </dgm:t>
    </dgm:pt>
    <dgm:pt modelId="{FC6CBD61-1E6C-43A6-8F3E-D4F57A0B859D}" type="sibTrans" cxnId="{BF85049B-8FD0-499B-BE6F-C0F5922A7224}">
      <dgm:prSet/>
      <dgm:spPr/>
      <dgm:t>
        <a:bodyPr/>
        <a:lstStyle/>
        <a:p>
          <a:endParaRPr lang="nl-BE"/>
        </a:p>
      </dgm:t>
    </dgm:pt>
    <dgm:pt modelId="{526992A8-9E35-4F49-858E-4D65A967B9D7}">
      <dgm:prSet custT="1"/>
      <dgm:spPr/>
      <dgm:t>
        <a:bodyPr/>
        <a:lstStyle/>
        <a:p>
          <a:r>
            <a:rPr lang="en-US" sz="2400" dirty="0" err="1"/>
            <a:t>Beleidsvoorstellen</a:t>
          </a:r>
          <a:r>
            <a:rPr lang="en-US" sz="2400" dirty="0"/>
            <a:t> in Memorandum 2024 </a:t>
          </a:r>
          <a:r>
            <a:rPr lang="en-US" sz="2400" dirty="0" err="1"/>
            <a:t>uitdiepen</a:t>
          </a:r>
          <a:endParaRPr lang="en-US" sz="2400" dirty="0"/>
        </a:p>
      </dgm:t>
    </dgm:pt>
    <dgm:pt modelId="{739404B4-4469-4E14-ADC5-706910C37CED}" type="parTrans" cxnId="{6AB91983-6AB1-47E2-9297-C04C91FD0C71}">
      <dgm:prSet/>
      <dgm:spPr/>
      <dgm:t>
        <a:bodyPr/>
        <a:lstStyle/>
        <a:p>
          <a:endParaRPr lang="nl-BE"/>
        </a:p>
      </dgm:t>
    </dgm:pt>
    <dgm:pt modelId="{FAAAE0E1-BC61-49ED-94CD-828E14EB5053}" type="sibTrans" cxnId="{6AB91983-6AB1-47E2-9297-C04C91FD0C71}">
      <dgm:prSet/>
      <dgm:spPr/>
      <dgm:t>
        <a:bodyPr/>
        <a:lstStyle/>
        <a:p>
          <a:endParaRPr lang="nl-BE"/>
        </a:p>
      </dgm:t>
    </dgm:pt>
    <dgm:pt modelId="{9BB21F42-B6C4-4FC0-B2D3-75079537F29C}">
      <dgm:prSet custT="1"/>
      <dgm:spPr/>
      <dgm:t>
        <a:bodyPr/>
        <a:lstStyle/>
        <a:p>
          <a:r>
            <a:rPr lang="en-US" sz="2400" dirty="0" err="1"/>
            <a:t>Kansarmoede</a:t>
          </a:r>
          <a:endParaRPr lang="en-US" sz="2400" dirty="0"/>
        </a:p>
      </dgm:t>
    </dgm:pt>
    <dgm:pt modelId="{DCD4EB02-36EF-4C62-BD7E-C1080EC03F5A}" type="parTrans" cxnId="{85734404-0BBD-4AA7-902A-DEC722FB1605}">
      <dgm:prSet/>
      <dgm:spPr/>
      <dgm:t>
        <a:bodyPr/>
        <a:lstStyle/>
        <a:p>
          <a:endParaRPr lang="nl-BE"/>
        </a:p>
      </dgm:t>
    </dgm:pt>
    <dgm:pt modelId="{C1AC58E4-42FF-4FCE-9BEB-C3A393E6196B}" type="sibTrans" cxnId="{85734404-0BBD-4AA7-902A-DEC722FB1605}">
      <dgm:prSet/>
      <dgm:spPr/>
      <dgm:t>
        <a:bodyPr/>
        <a:lstStyle/>
        <a:p>
          <a:endParaRPr lang="nl-BE"/>
        </a:p>
      </dgm:t>
    </dgm:pt>
    <dgm:pt modelId="{0574698A-78D3-4F44-9F8A-0CEE0BD9228D}">
      <dgm:prSet custT="1"/>
      <dgm:spPr/>
      <dgm:t>
        <a:bodyPr/>
        <a:lstStyle/>
        <a:p>
          <a:r>
            <a:rPr lang="en-US" sz="2400" err="1"/>
            <a:t>Vroegtijdige</a:t>
          </a:r>
          <a:r>
            <a:rPr lang="en-US" sz="2400"/>
            <a:t> </a:t>
          </a:r>
          <a:r>
            <a:rPr lang="en-US" sz="2400" err="1"/>
            <a:t>schoolverlaters</a:t>
          </a:r>
          <a:endParaRPr lang="en-US" sz="2400"/>
        </a:p>
      </dgm:t>
    </dgm:pt>
    <dgm:pt modelId="{18589166-EE6E-425F-B7DC-CBA47F9AD4FF}" type="parTrans" cxnId="{A3BF0235-4F21-4ABB-9DF9-E948BCAFCE7C}">
      <dgm:prSet/>
      <dgm:spPr/>
      <dgm:t>
        <a:bodyPr/>
        <a:lstStyle/>
        <a:p>
          <a:endParaRPr lang="nl-BE"/>
        </a:p>
      </dgm:t>
    </dgm:pt>
    <dgm:pt modelId="{325DBB2E-1B63-4CBE-A283-7DF83AC61890}" type="sibTrans" cxnId="{A3BF0235-4F21-4ABB-9DF9-E948BCAFCE7C}">
      <dgm:prSet/>
      <dgm:spPr/>
      <dgm:t>
        <a:bodyPr/>
        <a:lstStyle/>
        <a:p>
          <a:endParaRPr lang="nl-BE"/>
        </a:p>
      </dgm:t>
    </dgm:pt>
    <dgm:pt modelId="{12E3A0C7-34AC-4972-A883-04A6334E0C01}">
      <dgm:prSet custT="1"/>
      <dgm:spPr/>
      <dgm:t>
        <a:bodyPr/>
        <a:lstStyle/>
        <a:p>
          <a:r>
            <a:rPr lang="en-US" sz="2400" dirty="0" err="1"/>
            <a:t>Problematische</a:t>
          </a:r>
          <a:r>
            <a:rPr lang="en-US" sz="2400" dirty="0"/>
            <a:t> </a:t>
          </a:r>
          <a:r>
            <a:rPr lang="en-US" sz="2400" dirty="0" err="1"/>
            <a:t>afwezigheden</a:t>
          </a:r>
          <a:endParaRPr lang="en-US" sz="2400" dirty="0"/>
        </a:p>
      </dgm:t>
    </dgm:pt>
    <dgm:pt modelId="{89717FD9-967F-4476-BC2A-E34612F4F645}" type="parTrans" cxnId="{9660F859-86E1-4CFC-A2E8-4B1E1AB5CDFC}">
      <dgm:prSet/>
      <dgm:spPr/>
      <dgm:t>
        <a:bodyPr/>
        <a:lstStyle/>
        <a:p>
          <a:endParaRPr lang="nl-BE"/>
        </a:p>
      </dgm:t>
    </dgm:pt>
    <dgm:pt modelId="{B5407C72-51CB-4D19-A555-989B663DB2F9}" type="sibTrans" cxnId="{9660F859-86E1-4CFC-A2E8-4B1E1AB5CDFC}">
      <dgm:prSet/>
      <dgm:spPr/>
      <dgm:t>
        <a:bodyPr/>
        <a:lstStyle/>
        <a:p>
          <a:endParaRPr lang="nl-BE"/>
        </a:p>
      </dgm:t>
    </dgm:pt>
    <dgm:pt modelId="{9AEE9328-BE1A-4B48-94BC-73DC272E9D65}">
      <dgm:prSet custT="1"/>
      <dgm:spPr/>
      <dgm:t>
        <a:bodyPr/>
        <a:lstStyle/>
        <a:p>
          <a:endParaRPr lang="en-US" sz="2400" dirty="0"/>
        </a:p>
      </dgm:t>
    </dgm:pt>
    <dgm:pt modelId="{1810683E-04EF-45D6-9A79-5AFD9D477F2F}" type="parTrans" cxnId="{0F05B2B5-CF21-44CD-8690-8E40C29F187F}">
      <dgm:prSet/>
      <dgm:spPr/>
      <dgm:t>
        <a:bodyPr/>
        <a:lstStyle/>
        <a:p>
          <a:endParaRPr lang="nl-BE"/>
        </a:p>
      </dgm:t>
    </dgm:pt>
    <dgm:pt modelId="{AE20CFA7-05C8-4FA2-A789-05BD5AB8D9F1}" type="sibTrans" cxnId="{0F05B2B5-CF21-44CD-8690-8E40C29F187F}">
      <dgm:prSet/>
      <dgm:spPr/>
      <dgm:t>
        <a:bodyPr/>
        <a:lstStyle/>
        <a:p>
          <a:endParaRPr lang="nl-BE"/>
        </a:p>
      </dgm:t>
    </dgm:pt>
    <dgm:pt modelId="{BA115C8A-43D0-4FD7-947A-F926259CF1E1}">
      <dgm:prSet custT="1"/>
      <dgm:spPr/>
      <dgm:t>
        <a:bodyPr/>
        <a:lstStyle/>
        <a:p>
          <a:endParaRPr lang="en-US" sz="2400"/>
        </a:p>
      </dgm:t>
    </dgm:pt>
    <dgm:pt modelId="{D235F0DE-7301-4C00-ACFD-06F42F436FB6}" type="parTrans" cxnId="{484ADC4A-4855-4020-A972-7174E2575F36}">
      <dgm:prSet/>
      <dgm:spPr/>
      <dgm:t>
        <a:bodyPr/>
        <a:lstStyle/>
        <a:p>
          <a:endParaRPr lang="nl-BE"/>
        </a:p>
      </dgm:t>
    </dgm:pt>
    <dgm:pt modelId="{281B8A87-C06C-4343-A7CE-EAAD5CC851B9}" type="sibTrans" cxnId="{484ADC4A-4855-4020-A972-7174E2575F36}">
      <dgm:prSet/>
      <dgm:spPr/>
      <dgm:t>
        <a:bodyPr/>
        <a:lstStyle/>
        <a:p>
          <a:endParaRPr lang="nl-BE"/>
        </a:p>
      </dgm:t>
    </dgm:pt>
    <dgm:pt modelId="{31F6B07A-203C-4E90-ADCB-C12566A88644}">
      <dgm:prSet custT="1"/>
      <dgm:spPr/>
      <dgm:t>
        <a:bodyPr/>
        <a:lstStyle/>
        <a:p>
          <a:r>
            <a:rPr lang="nl-BE" sz="2400"/>
            <a:t>8 december 2024: 14.00u – 16.00u</a:t>
          </a:r>
          <a:endParaRPr lang="en-US" sz="2400"/>
        </a:p>
      </dgm:t>
    </dgm:pt>
    <dgm:pt modelId="{C75EB63E-033C-405E-B804-8E421CB95559}" type="parTrans" cxnId="{4D3A23AA-C00D-4A70-A586-91440AAA5AAD}">
      <dgm:prSet/>
      <dgm:spPr/>
      <dgm:t>
        <a:bodyPr/>
        <a:lstStyle/>
        <a:p>
          <a:endParaRPr lang="nl-BE"/>
        </a:p>
      </dgm:t>
    </dgm:pt>
    <dgm:pt modelId="{F8B7DF1C-9893-416E-B1B5-3D9E3734DF03}" type="sibTrans" cxnId="{4D3A23AA-C00D-4A70-A586-91440AAA5AAD}">
      <dgm:prSet/>
      <dgm:spPr/>
      <dgm:t>
        <a:bodyPr/>
        <a:lstStyle/>
        <a:p>
          <a:endParaRPr lang="nl-BE"/>
        </a:p>
      </dgm:t>
    </dgm:pt>
    <dgm:pt modelId="{71FEFB83-752C-4837-B7B5-288C05F1FBE2}">
      <dgm:prSet custT="1"/>
      <dgm:spPr/>
      <dgm:t>
        <a:bodyPr/>
        <a:lstStyle/>
        <a:p>
          <a:r>
            <a:rPr lang="nl-BE" sz="2400" dirty="0"/>
            <a:t>Racisme en discriminatie</a:t>
          </a:r>
          <a:endParaRPr lang="en-US" sz="2400" dirty="0"/>
        </a:p>
      </dgm:t>
    </dgm:pt>
    <dgm:pt modelId="{2D60D244-8FA3-4312-B4BE-3A795727C42B}" type="parTrans" cxnId="{58A90C84-5995-468F-B28A-8882F4CE0429}">
      <dgm:prSet/>
      <dgm:spPr/>
      <dgm:t>
        <a:bodyPr/>
        <a:lstStyle/>
        <a:p>
          <a:endParaRPr lang="nl-BE"/>
        </a:p>
      </dgm:t>
    </dgm:pt>
    <dgm:pt modelId="{D7658C29-9FD5-439B-B90A-A77E5BDA9929}" type="sibTrans" cxnId="{58A90C84-5995-468F-B28A-8882F4CE0429}">
      <dgm:prSet/>
      <dgm:spPr/>
      <dgm:t>
        <a:bodyPr/>
        <a:lstStyle/>
        <a:p>
          <a:endParaRPr lang="nl-BE"/>
        </a:p>
      </dgm:t>
    </dgm:pt>
    <dgm:pt modelId="{D3D0AF3E-89E4-49DE-B269-E089C76FD215}">
      <dgm:prSet custT="1"/>
      <dgm:spPr/>
      <dgm:t>
        <a:bodyPr/>
        <a:lstStyle/>
        <a:p>
          <a:r>
            <a:rPr lang="en-US" sz="2400" dirty="0"/>
            <a:t>….</a:t>
          </a:r>
        </a:p>
      </dgm:t>
    </dgm:pt>
    <dgm:pt modelId="{7C7DD155-841C-4BED-850D-BC5E331E40ED}" type="parTrans" cxnId="{051902AF-129D-4BA3-BDE5-B3A1330EB57E}">
      <dgm:prSet/>
      <dgm:spPr/>
      <dgm:t>
        <a:bodyPr/>
        <a:lstStyle/>
        <a:p>
          <a:endParaRPr lang="nl-BE"/>
        </a:p>
      </dgm:t>
    </dgm:pt>
    <dgm:pt modelId="{AA54ECAA-7057-4A0D-910B-1C5C3A2F4232}" type="sibTrans" cxnId="{051902AF-129D-4BA3-BDE5-B3A1330EB57E}">
      <dgm:prSet/>
      <dgm:spPr/>
      <dgm:t>
        <a:bodyPr/>
        <a:lstStyle/>
        <a:p>
          <a:endParaRPr lang="nl-BE"/>
        </a:p>
      </dgm:t>
    </dgm:pt>
    <dgm:pt modelId="{C1A729BE-A265-4685-93B9-74344361963B}" type="pres">
      <dgm:prSet presAssocID="{C1832A25-303B-41EB-8174-E8442A07B7DA}" presName="Name0" presStyleCnt="0">
        <dgm:presLayoutVars>
          <dgm:dir/>
          <dgm:animLvl val="lvl"/>
          <dgm:resizeHandles val="exact"/>
        </dgm:presLayoutVars>
      </dgm:prSet>
      <dgm:spPr/>
    </dgm:pt>
    <dgm:pt modelId="{25EDF426-C142-42BE-BA7C-03ABAC737727}" type="pres">
      <dgm:prSet presAssocID="{BEA8F25C-8E97-40BB-A5B9-C920016ACCB9}" presName="linNode" presStyleCnt="0"/>
      <dgm:spPr/>
    </dgm:pt>
    <dgm:pt modelId="{F53B8CEB-44F4-4471-94DC-63800FACE855}" type="pres">
      <dgm:prSet presAssocID="{BEA8F25C-8E97-40BB-A5B9-C920016ACCB9}" presName="parentText" presStyleLbl="node1" presStyleIdx="0" presStyleCnt="2">
        <dgm:presLayoutVars>
          <dgm:chMax val="1"/>
          <dgm:bulletEnabled val="1"/>
        </dgm:presLayoutVars>
      </dgm:prSet>
      <dgm:spPr/>
    </dgm:pt>
    <dgm:pt modelId="{641A6E16-47C8-4383-950E-8993CD5ECC6A}" type="pres">
      <dgm:prSet presAssocID="{BEA8F25C-8E97-40BB-A5B9-C920016ACCB9}" presName="descendantText" presStyleLbl="alignAccFollowNode1" presStyleIdx="0" presStyleCnt="2" custScaleX="155241" custScaleY="283260" custLinFactNeighborX="2728" custLinFactNeighborY="-2483">
        <dgm:presLayoutVars>
          <dgm:bulletEnabled val="1"/>
        </dgm:presLayoutVars>
      </dgm:prSet>
      <dgm:spPr/>
    </dgm:pt>
    <dgm:pt modelId="{F71378D0-A317-430D-9407-682D5D90520E}" type="pres">
      <dgm:prSet presAssocID="{259B4C50-B20E-45B7-B76F-9BBC99B6D8F3}" presName="sp" presStyleCnt="0"/>
      <dgm:spPr/>
    </dgm:pt>
    <dgm:pt modelId="{2A593C34-7411-463F-94F0-076E8A282B92}" type="pres">
      <dgm:prSet presAssocID="{04E96FD1-2906-4291-8ED3-0A25025F8AFC}" presName="linNode" presStyleCnt="0"/>
      <dgm:spPr/>
    </dgm:pt>
    <dgm:pt modelId="{A04381D5-71C6-43FC-BACC-286133B6F935}" type="pres">
      <dgm:prSet presAssocID="{04E96FD1-2906-4291-8ED3-0A25025F8AFC}" presName="parentText" presStyleLbl="node1" presStyleIdx="1" presStyleCnt="2" custScaleX="73664" custLinFactNeighborY="-4866">
        <dgm:presLayoutVars>
          <dgm:chMax val="1"/>
          <dgm:bulletEnabled val="1"/>
        </dgm:presLayoutVars>
      </dgm:prSet>
      <dgm:spPr/>
    </dgm:pt>
    <dgm:pt modelId="{5CFDBC96-BA68-4FD8-AC11-03F7AE4CAEDA}" type="pres">
      <dgm:prSet presAssocID="{04E96FD1-2906-4291-8ED3-0A25025F8AFC}" presName="descendantText" presStyleLbl="alignAccFollowNode1" presStyleIdx="1" presStyleCnt="2" custScaleX="107811" custScaleY="111454" custLinFactNeighborX="742" custLinFactNeighborY="-4415">
        <dgm:presLayoutVars>
          <dgm:bulletEnabled val="1"/>
        </dgm:presLayoutVars>
      </dgm:prSet>
      <dgm:spPr/>
    </dgm:pt>
  </dgm:ptLst>
  <dgm:cxnLst>
    <dgm:cxn modelId="{85734404-0BBD-4AA7-902A-DEC722FB1605}" srcId="{BEA8F25C-8E97-40BB-A5B9-C920016ACCB9}" destId="{9BB21F42-B6C4-4FC0-B2D3-75079537F29C}" srcOrd="7" destOrd="0" parTransId="{DCD4EB02-36EF-4C62-BD7E-C1080EC03F5A}" sibTransId="{C1AC58E4-42FF-4FCE-9BEB-C3A393E6196B}"/>
    <dgm:cxn modelId="{C9DC5E08-0600-4264-8E64-43294DDE4880}" srcId="{BEA8F25C-8E97-40BB-A5B9-C920016ACCB9}" destId="{C59B4D7E-FC64-4093-88F6-B313A4B933FF}" srcOrd="3" destOrd="0" parTransId="{C40F42DD-93FE-4055-ABF1-900C717D91DF}" sibTransId="{CA663D13-FEE5-43D3-B4DA-D8DB9BB91EE7}"/>
    <dgm:cxn modelId="{890E811A-E9EA-4F04-9C1E-B898790684DF}" type="presOf" srcId="{D3D0AF3E-89E4-49DE-B269-E089C76FD215}" destId="{641A6E16-47C8-4383-950E-8993CD5ECC6A}" srcOrd="0" destOrd="10" presId="urn:microsoft.com/office/officeart/2005/8/layout/vList5"/>
    <dgm:cxn modelId="{83C61332-FB6A-42D0-BBB9-375B40689E25}" srcId="{04E96FD1-2906-4291-8ED3-0A25025F8AFC}" destId="{4F97E6FE-2DF5-4C4F-B428-09310D1AA536}" srcOrd="2" destOrd="0" parTransId="{2E673322-2CB3-4EB4-8138-6271011CF40A}" sibTransId="{C1A9C58E-CD9E-4F8D-A247-812E61B3BA1E}"/>
    <dgm:cxn modelId="{A3BF0235-4F21-4ABB-9DF9-E948BCAFCE7C}" srcId="{BEA8F25C-8E97-40BB-A5B9-C920016ACCB9}" destId="{0574698A-78D3-4F44-9F8A-0CEE0BD9228D}" srcOrd="8" destOrd="0" parTransId="{18589166-EE6E-425F-B7DC-CBA47F9AD4FF}" sibTransId="{325DBB2E-1B63-4CBE-A283-7DF83AC61890}"/>
    <dgm:cxn modelId="{2B54085E-8E3F-4DCB-96E7-C0DF895A7276}" srcId="{BEA8F25C-8E97-40BB-A5B9-C920016ACCB9}" destId="{5F6DDD66-E2FC-4D6C-98C0-A32A73773086}" srcOrd="2" destOrd="0" parTransId="{4D28F3B2-0167-4FB5-B046-A3787E0117B1}" sibTransId="{C08F790B-25C2-4AA2-84AD-D877F3C801C9}"/>
    <dgm:cxn modelId="{DD968743-AFF6-4322-BD9D-40B00E605989}" type="presOf" srcId="{5F6DDD66-E2FC-4D6C-98C0-A32A73773086}" destId="{641A6E16-47C8-4383-950E-8993CD5ECC6A}" srcOrd="0" destOrd="2" presId="urn:microsoft.com/office/officeart/2005/8/layout/vList5"/>
    <dgm:cxn modelId="{28AFC163-DC2A-41F3-AACC-4119D0893B26}" type="presOf" srcId="{749D495F-531E-499E-A23D-19AD95ABE538}" destId="{641A6E16-47C8-4383-950E-8993CD5ECC6A}" srcOrd="0" destOrd="1" presId="urn:microsoft.com/office/officeart/2005/8/layout/vList5"/>
    <dgm:cxn modelId="{D7625E67-1B24-42D9-B2A7-5CBF0F4B2B71}" srcId="{BEA8F25C-8E97-40BB-A5B9-C920016ACCB9}" destId="{B2D3DC91-0AB6-4DE5-B88A-5FE662DC0722}" srcOrd="0" destOrd="0" parTransId="{E97B1E71-FF37-4C70-A793-75D2C47C0C01}" sibTransId="{EB7D4950-857E-4515-8D77-B2E6EAB73B58}"/>
    <dgm:cxn modelId="{484ADC4A-4855-4020-A972-7174E2575F36}" srcId="{BEA8F25C-8E97-40BB-A5B9-C920016ACCB9}" destId="{BA115C8A-43D0-4FD7-947A-F926259CF1E1}" srcOrd="12" destOrd="0" parTransId="{D235F0DE-7301-4C00-ACFD-06F42F436FB6}" sibTransId="{281B8A87-C06C-4343-A7CE-EAAD5CC851B9}"/>
    <dgm:cxn modelId="{E69BDD4B-9EB2-491B-9531-053C3347DDC4}" srcId="{BEA8F25C-8E97-40BB-A5B9-C920016ACCB9}" destId="{A845B0A6-B591-4D81-AB4B-48F3AE723822}" srcOrd="4" destOrd="0" parTransId="{ABD94445-0148-4D5F-AD00-C795F9174B3A}" sibTransId="{279F6019-8B4B-423F-A1E3-1F31BB8381BD}"/>
    <dgm:cxn modelId="{A4FEF256-97A4-406B-9D8A-61E8C7C7325F}" srcId="{C1832A25-303B-41EB-8174-E8442A07B7DA}" destId="{BEA8F25C-8E97-40BB-A5B9-C920016ACCB9}" srcOrd="0" destOrd="0" parTransId="{F883B329-2D44-4027-BC40-7136D287A4A2}" sibTransId="{259B4C50-B20E-45B7-B76F-9BBC99B6D8F3}"/>
    <dgm:cxn modelId="{9660F859-86E1-4CFC-A2E8-4B1E1AB5CDFC}" srcId="{BEA8F25C-8E97-40BB-A5B9-C920016ACCB9}" destId="{12E3A0C7-34AC-4972-A883-04A6334E0C01}" srcOrd="9" destOrd="0" parTransId="{89717FD9-967F-4476-BC2A-E34612F4F645}" sibTransId="{B5407C72-51CB-4D19-A555-989B663DB2F9}"/>
    <dgm:cxn modelId="{41DC727A-CFE8-4E65-89DA-742D83F487A8}" type="presOf" srcId="{A845B0A6-B591-4D81-AB4B-48F3AE723822}" destId="{641A6E16-47C8-4383-950E-8993CD5ECC6A}" srcOrd="0" destOrd="4" presId="urn:microsoft.com/office/officeart/2005/8/layout/vList5"/>
    <dgm:cxn modelId="{DFBC057D-D6ED-4351-8608-3987299B1EED}" type="presOf" srcId="{04E96FD1-2906-4291-8ED3-0A25025F8AFC}" destId="{A04381D5-71C6-43FC-BACC-286133B6F935}" srcOrd="0" destOrd="0" presId="urn:microsoft.com/office/officeart/2005/8/layout/vList5"/>
    <dgm:cxn modelId="{CA4FF17E-4080-4151-9DE4-8EE909A657E2}" type="presOf" srcId="{2BA29124-8790-41A1-A5EC-9BE1E663BD07}" destId="{5CFDBC96-BA68-4FD8-AC11-03F7AE4CAEDA}" srcOrd="0" destOrd="1" presId="urn:microsoft.com/office/officeart/2005/8/layout/vList5"/>
    <dgm:cxn modelId="{6AB91983-6AB1-47E2-9297-C04C91FD0C71}" srcId="{BEA8F25C-8E97-40BB-A5B9-C920016ACCB9}" destId="{526992A8-9E35-4F49-858E-4D65A967B9D7}" srcOrd="5" destOrd="0" parTransId="{739404B4-4469-4E14-ADC5-706910C37CED}" sibTransId="{FAAAE0E1-BC61-49ED-94CD-828E14EB5053}"/>
    <dgm:cxn modelId="{58A90C84-5995-468F-B28A-8882F4CE0429}" srcId="{BEA8F25C-8E97-40BB-A5B9-C920016ACCB9}" destId="{71FEFB83-752C-4837-B7B5-288C05F1FBE2}" srcOrd="6" destOrd="0" parTransId="{2D60D244-8FA3-4312-B4BE-3A795727C42B}" sibTransId="{D7658C29-9FD5-439B-B90A-A77E5BDA9929}"/>
    <dgm:cxn modelId="{ADFA1887-9D4F-4180-A6FD-3198B07F986E}" type="presOf" srcId="{526992A8-9E35-4F49-858E-4D65A967B9D7}" destId="{641A6E16-47C8-4383-950E-8993CD5ECC6A}" srcOrd="0" destOrd="5" presId="urn:microsoft.com/office/officeart/2005/8/layout/vList5"/>
    <dgm:cxn modelId="{0E130390-8674-4F51-977B-9E47FDFD82F8}" type="presOf" srcId="{71FEFB83-752C-4837-B7B5-288C05F1FBE2}" destId="{641A6E16-47C8-4383-950E-8993CD5ECC6A}" srcOrd="0" destOrd="6" presId="urn:microsoft.com/office/officeart/2005/8/layout/vList5"/>
    <dgm:cxn modelId="{25BFF290-F836-4625-9014-8F3CF9AB2B8F}" type="presOf" srcId="{4F97E6FE-2DF5-4C4F-B428-09310D1AA536}" destId="{5CFDBC96-BA68-4FD8-AC11-03F7AE4CAEDA}" srcOrd="0" destOrd="2" presId="urn:microsoft.com/office/officeart/2005/8/layout/vList5"/>
    <dgm:cxn modelId="{BF85049B-8FD0-499B-BE6F-C0F5922A7224}" srcId="{BEA8F25C-8E97-40BB-A5B9-C920016ACCB9}" destId="{749D495F-531E-499E-A23D-19AD95ABE538}" srcOrd="1" destOrd="0" parTransId="{20CAF450-1463-416F-9834-693F6AE8659C}" sibTransId="{FC6CBD61-1E6C-43A6-8F3E-D4F57A0B859D}"/>
    <dgm:cxn modelId="{3AFD84A2-FEBA-416E-B627-14B8AB0ABD43}" type="presOf" srcId="{BA115C8A-43D0-4FD7-947A-F926259CF1E1}" destId="{641A6E16-47C8-4383-950E-8993CD5ECC6A}" srcOrd="0" destOrd="12" presId="urn:microsoft.com/office/officeart/2005/8/layout/vList5"/>
    <dgm:cxn modelId="{F5C2BFA7-7716-4088-A730-F6A1D7E97DAA}" type="presOf" srcId="{BEA8F25C-8E97-40BB-A5B9-C920016ACCB9}" destId="{F53B8CEB-44F4-4471-94DC-63800FACE855}" srcOrd="0" destOrd="0" presId="urn:microsoft.com/office/officeart/2005/8/layout/vList5"/>
    <dgm:cxn modelId="{8E4CA3A9-CB26-4451-92EE-8CF7F1B42D69}" type="presOf" srcId="{C1832A25-303B-41EB-8174-E8442A07B7DA}" destId="{C1A729BE-A265-4685-93B9-74344361963B}" srcOrd="0" destOrd="0" presId="urn:microsoft.com/office/officeart/2005/8/layout/vList5"/>
    <dgm:cxn modelId="{4D3A23AA-C00D-4A70-A586-91440AAA5AAD}" srcId="{04E96FD1-2906-4291-8ED3-0A25025F8AFC}" destId="{31F6B07A-203C-4E90-ADCB-C12566A88644}" srcOrd="0" destOrd="0" parTransId="{C75EB63E-033C-405E-B804-8E421CB95559}" sibTransId="{F8B7DF1C-9893-416E-B1B5-3D9E3734DF03}"/>
    <dgm:cxn modelId="{051902AF-129D-4BA3-BDE5-B3A1330EB57E}" srcId="{BEA8F25C-8E97-40BB-A5B9-C920016ACCB9}" destId="{D3D0AF3E-89E4-49DE-B269-E089C76FD215}" srcOrd="10" destOrd="0" parTransId="{7C7DD155-841C-4BED-850D-BC5E331E40ED}" sibTransId="{AA54ECAA-7057-4A0D-910B-1C5C3A2F4232}"/>
    <dgm:cxn modelId="{0F05B2B5-CF21-44CD-8690-8E40C29F187F}" srcId="{BEA8F25C-8E97-40BB-A5B9-C920016ACCB9}" destId="{9AEE9328-BE1A-4B48-94BC-73DC272E9D65}" srcOrd="11" destOrd="0" parTransId="{1810683E-04EF-45D6-9A79-5AFD9D477F2F}" sibTransId="{AE20CFA7-05C8-4FA2-A789-05BD5AB8D9F1}"/>
    <dgm:cxn modelId="{5E5581B9-2ED8-44FA-AA79-8DA2BF53D9BA}" type="presOf" srcId="{9AEE9328-BE1A-4B48-94BC-73DC272E9D65}" destId="{641A6E16-47C8-4383-950E-8993CD5ECC6A}" srcOrd="0" destOrd="11" presId="urn:microsoft.com/office/officeart/2005/8/layout/vList5"/>
    <dgm:cxn modelId="{3464F7B9-8286-4442-A488-CA077CE7ECA8}" type="presOf" srcId="{B2D3DC91-0AB6-4DE5-B88A-5FE662DC0722}" destId="{641A6E16-47C8-4383-950E-8993CD5ECC6A}" srcOrd="0" destOrd="0" presId="urn:microsoft.com/office/officeart/2005/8/layout/vList5"/>
    <dgm:cxn modelId="{73EFB0CD-9C3C-4DE3-B77E-2BA99B7F460F}" type="presOf" srcId="{12E3A0C7-34AC-4972-A883-04A6334E0C01}" destId="{641A6E16-47C8-4383-950E-8993CD5ECC6A}" srcOrd="0" destOrd="9" presId="urn:microsoft.com/office/officeart/2005/8/layout/vList5"/>
    <dgm:cxn modelId="{526992D9-F083-4CFB-85A5-C93C71D42180}" type="presOf" srcId="{0574698A-78D3-4F44-9F8A-0CEE0BD9228D}" destId="{641A6E16-47C8-4383-950E-8993CD5ECC6A}" srcOrd="0" destOrd="8" presId="urn:microsoft.com/office/officeart/2005/8/layout/vList5"/>
    <dgm:cxn modelId="{43018BE4-74EC-491F-A343-FF60E26D34A9}" type="presOf" srcId="{31F6B07A-203C-4E90-ADCB-C12566A88644}" destId="{5CFDBC96-BA68-4FD8-AC11-03F7AE4CAEDA}" srcOrd="0" destOrd="0" presId="urn:microsoft.com/office/officeart/2005/8/layout/vList5"/>
    <dgm:cxn modelId="{D51343EA-5902-4ABF-9FD1-92C16C9747FA}" type="presOf" srcId="{C59B4D7E-FC64-4093-88F6-B313A4B933FF}" destId="{641A6E16-47C8-4383-950E-8993CD5ECC6A}" srcOrd="0" destOrd="3" presId="urn:microsoft.com/office/officeart/2005/8/layout/vList5"/>
    <dgm:cxn modelId="{7B4FBDEF-DB0C-4904-B586-88C82EFFDDAC}" type="presOf" srcId="{9BB21F42-B6C4-4FC0-B2D3-75079537F29C}" destId="{641A6E16-47C8-4383-950E-8993CD5ECC6A}" srcOrd="0" destOrd="7" presId="urn:microsoft.com/office/officeart/2005/8/layout/vList5"/>
    <dgm:cxn modelId="{48CD9FF2-A347-45EB-AF3C-679187C7D5B7}" srcId="{04E96FD1-2906-4291-8ED3-0A25025F8AFC}" destId="{2BA29124-8790-41A1-A5EC-9BE1E663BD07}" srcOrd="1" destOrd="0" parTransId="{DE050762-0D85-41E9-B7CE-8D0B729DC32B}" sibTransId="{CC934D0C-D7C8-4332-A8B5-05C81BD51C74}"/>
    <dgm:cxn modelId="{4D2EF0F3-4DDC-4F74-BC0C-9C5A74623F71}" srcId="{C1832A25-303B-41EB-8174-E8442A07B7DA}" destId="{04E96FD1-2906-4291-8ED3-0A25025F8AFC}" srcOrd="1" destOrd="0" parTransId="{9483CDAD-C854-4BCB-9DE3-52515B0FBFC4}" sibTransId="{A15AFE47-1731-46D6-AD1A-AC5916361460}"/>
    <dgm:cxn modelId="{DABBA82B-4177-4289-B645-D8ABB0FCEE9C}" type="presParOf" srcId="{C1A729BE-A265-4685-93B9-74344361963B}" destId="{25EDF426-C142-42BE-BA7C-03ABAC737727}" srcOrd="0" destOrd="0" presId="urn:microsoft.com/office/officeart/2005/8/layout/vList5"/>
    <dgm:cxn modelId="{3488D2EE-53E8-499B-8DCB-468F9658B1EB}" type="presParOf" srcId="{25EDF426-C142-42BE-BA7C-03ABAC737727}" destId="{F53B8CEB-44F4-4471-94DC-63800FACE855}" srcOrd="0" destOrd="0" presId="urn:microsoft.com/office/officeart/2005/8/layout/vList5"/>
    <dgm:cxn modelId="{EFF786B6-A870-44A4-97FA-14AFCF76C4B2}" type="presParOf" srcId="{25EDF426-C142-42BE-BA7C-03ABAC737727}" destId="{641A6E16-47C8-4383-950E-8993CD5ECC6A}" srcOrd="1" destOrd="0" presId="urn:microsoft.com/office/officeart/2005/8/layout/vList5"/>
    <dgm:cxn modelId="{5D0252C6-AD57-496E-9383-F2233E27D981}" type="presParOf" srcId="{C1A729BE-A265-4685-93B9-74344361963B}" destId="{F71378D0-A317-430D-9407-682D5D90520E}" srcOrd="1" destOrd="0" presId="urn:microsoft.com/office/officeart/2005/8/layout/vList5"/>
    <dgm:cxn modelId="{6C3566F4-9C65-4DA8-9F63-152FF1813087}" type="presParOf" srcId="{C1A729BE-A265-4685-93B9-74344361963B}" destId="{2A593C34-7411-463F-94F0-076E8A282B92}" srcOrd="2" destOrd="0" presId="urn:microsoft.com/office/officeart/2005/8/layout/vList5"/>
    <dgm:cxn modelId="{4B01349D-5A47-4967-B617-7B5A108C6117}" type="presParOf" srcId="{2A593C34-7411-463F-94F0-076E8A282B92}" destId="{A04381D5-71C6-43FC-BACC-286133B6F935}" srcOrd="0" destOrd="0" presId="urn:microsoft.com/office/officeart/2005/8/layout/vList5"/>
    <dgm:cxn modelId="{E83399BF-C3FC-49BD-A4EA-7A127F1BCAA0}" type="presParOf" srcId="{2A593C34-7411-463F-94F0-076E8A282B92}" destId="{5CFDBC96-BA68-4FD8-AC11-03F7AE4CAEDA}"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41A6E16-47C8-4383-950E-8993CD5ECC6A}">
      <dsp:nvSpPr>
        <dsp:cNvPr id="0" name=""/>
        <dsp:cNvSpPr/>
      </dsp:nvSpPr>
      <dsp:spPr>
        <a:xfrm rot="5400000">
          <a:off x="4722388" y="-1890859"/>
          <a:ext cx="3983689" cy="7765408"/>
        </a:xfrm>
        <a:prstGeom prst="round2SameRect">
          <a:avLst/>
        </a:prstGeom>
        <a:solidFill>
          <a:schemeClr val="accent2">
            <a:alpha val="90000"/>
            <a:tint val="40000"/>
            <a:hueOff val="0"/>
            <a:satOff val="0"/>
            <a:lumOff val="0"/>
            <a:alphaOff val="0"/>
          </a:schemeClr>
        </a:solidFill>
        <a:ln w="12700" cap="flat" cmpd="sng" algn="ctr">
          <a:solidFill>
            <a:schemeClr val="accent2">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1066800">
            <a:lnSpc>
              <a:spcPct val="90000"/>
            </a:lnSpc>
            <a:spcBef>
              <a:spcPct val="0"/>
            </a:spcBef>
            <a:spcAft>
              <a:spcPct val="15000"/>
            </a:spcAft>
            <a:buChar char="•"/>
          </a:pPr>
          <a:endParaRPr lang="en-US" sz="2400" kern="1200"/>
        </a:p>
        <a:p>
          <a:pPr marL="228600" lvl="1" indent="-228600" algn="l" defTabSz="1066800">
            <a:lnSpc>
              <a:spcPct val="90000"/>
            </a:lnSpc>
            <a:spcBef>
              <a:spcPct val="0"/>
            </a:spcBef>
            <a:spcAft>
              <a:spcPct val="15000"/>
            </a:spcAft>
            <a:buChar char="•"/>
          </a:pPr>
          <a:endParaRPr lang="en-US" sz="2400" kern="1200"/>
        </a:p>
        <a:p>
          <a:pPr marL="228600" lvl="1" indent="-228600" algn="l" defTabSz="1066800">
            <a:lnSpc>
              <a:spcPct val="90000"/>
            </a:lnSpc>
            <a:spcBef>
              <a:spcPct val="0"/>
            </a:spcBef>
            <a:spcAft>
              <a:spcPct val="15000"/>
            </a:spcAft>
            <a:buChar char="•"/>
          </a:pPr>
          <a:r>
            <a:rPr lang="nl-BE" sz="2400" kern="1200"/>
            <a:t>Initiatieven taalbeleid</a:t>
          </a:r>
          <a:endParaRPr lang="en-US" sz="2400" kern="1200"/>
        </a:p>
        <a:p>
          <a:pPr marL="228600" lvl="1" indent="-228600" algn="l" defTabSz="1066800">
            <a:lnSpc>
              <a:spcPct val="90000"/>
            </a:lnSpc>
            <a:spcBef>
              <a:spcPct val="0"/>
            </a:spcBef>
            <a:spcAft>
              <a:spcPct val="15000"/>
            </a:spcAft>
            <a:buChar char="•"/>
          </a:pPr>
          <a:r>
            <a:rPr lang="nl-BE" sz="2400" kern="1200" dirty="0"/>
            <a:t>Ouderbetrokkenheid</a:t>
          </a:r>
          <a:endParaRPr lang="en-US" sz="2400" kern="1200" dirty="0"/>
        </a:p>
        <a:p>
          <a:pPr marL="228600" lvl="1" indent="-228600" algn="l" defTabSz="1066800">
            <a:lnSpc>
              <a:spcPct val="90000"/>
            </a:lnSpc>
            <a:spcBef>
              <a:spcPct val="0"/>
            </a:spcBef>
            <a:spcAft>
              <a:spcPct val="15000"/>
            </a:spcAft>
            <a:buChar char="•"/>
          </a:pPr>
          <a:r>
            <a:rPr lang="en-US" sz="2400" kern="1200" dirty="0" err="1"/>
            <a:t>Eetcultuur</a:t>
          </a:r>
          <a:r>
            <a:rPr lang="en-US" sz="2400" kern="1200" dirty="0"/>
            <a:t> op school  (</a:t>
          </a:r>
          <a:r>
            <a:rPr lang="en-US" sz="2400" kern="1200" dirty="0" err="1"/>
            <a:t>inclusief</a:t>
          </a:r>
          <a:r>
            <a:rPr lang="en-US" sz="2400" kern="1200" dirty="0"/>
            <a:t> </a:t>
          </a:r>
          <a:r>
            <a:rPr lang="en-US" sz="2400" kern="1200" dirty="0" err="1"/>
            <a:t>maaltijden</a:t>
          </a:r>
          <a:r>
            <a:rPr lang="en-US" sz="2400" kern="1200" dirty="0"/>
            <a:t>)</a:t>
          </a:r>
        </a:p>
        <a:p>
          <a:pPr marL="228600" lvl="1" indent="-228600" algn="l" defTabSz="1066800">
            <a:lnSpc>
              <a:spcPct val="90000"/>
            </a:lnSpc>
            <a:spcBef>
              <a:spcPct val="0"/>
            </a:spcBef>
            <a:spcAft>
              <a:spcPct val="15000"/>
            </a:spcAft>
            <a:buChar char="•"/>
          </a:pPr>
          <a:r>
            <a:rPr lang="en-US" sz="2400" kern="1200" dirty="0" err="1"/>
            <a:t>Beleidsvoorstellen</a:t>
          </a:r>
          <a:r>
            <a:rPr lang="en-US" sz="2400" kern="1200" dirty="0"/>
            <a:t> in Memorandum 2024 </a:t>
          </a:r>
          <a:r>
            <a:rPr lang="en-US" sz="2400" kern="1200" dirty="0" err="1"/>
            <a:t>uitdiepen</a:t>
          </a:r>
          <a:endParaRPr lang="en-US" sz="2400" kern="1200" dirty="0"/>
        </a:p>
        <a:p>
          <a:pPr marL="228600" lvl="1" indent="-228600" algn="l" defTabSz="1066800">
            <a:lnSpc>
              <a:spcPct val="90000"/>
            </a:lnSpc>
            <a:spcBef>
              <a:spcPct val="0"/>
            </a:spcBef>
            <a:spcAft>
              <a:spcPct val="15000"/>
            </a:spcAft>
            <a:buChar char="•"/>
          </a:pPr>
          <a:r>
            <a:rPr lang="nl-BE" sz="2400" kern="1200" dirty="0"/>
            <a:t>Racisme en discriminatie</a:t>
          </a:r>
          <a:endParaRPr lang="en-US" sz="2400" kern="1200" dirty="0"/>
        </a:p>
        <a:p>
          <a:pPr marL="228600" lvl="1" indent="-228600" algn="l" defTabSz="1066800">
            <a:lnSpc>
              <a:spcPct val="90000"/>
            </a:lnSpc>
            <a:spcBef>
              <a:spcPct val="0"/>
            </a:spcBef>
            <a:spcAft>
              <a:spcPct val="15000"/>
            </a:spcAft>
            <a:buChar char="•"/>
          </a:pPr>
          <a:r>
            <a:rPr lang="en-US" sz="2400" kern="1200" dirty="0" err="1"/>
            <a:t>Kansarmoede</a:t>
          </a:r>
          <a:endParaRPr lang="en-US" sz="2400" kern="1200" dirty="0"/>
        </a:p>
        <a:p>
          <a:pPr marL="228600" lvl="1" indent="-228600" algn="l" defTabSz="1066800">
            <a:lnSpc>
              <a:spcPct val="90000"/>
            </a:lnSpc>
            <a:spcBef>
              <a:spcPct val="0"/>
            </a:spcBef>
            <a:spcAft>
              <a:spcPct val="15000"/>
            </a:spcAft>
            <a:buChar char="•"/>
          </a:pPr>
          <a:r>
            <a:rPr lang="en-US" sz="2400" kern="1200" err="1"/>
            <a:t>Vroegtijdige</a:t>
          </a:r>
          <a:r>
            <a:rPr lang="en-US" sz="2400" kern="1200"/>
            <a:t> </a:t>
          </a:r>
          <a:r>
            <a:rPr lang="en-US" sz="2400" kern="1200" err="1"/>
            <a:t>schoolverlaters</a:t>
          </a:r>
          <a:endParaRPr lang="en-US" sz="2400" kern="1200"/>
        </a:p>
        <a:p>
          <a:pPr marL="228600" lvl="1" indent="-228600" algn="l" defTabSz="1066800">
            <a:lnSpc>
              <a:spcPct val="90000"/>
            </a:lnSpc>
            <a:spcBef>
              <a:spcPct val="0"/>
            </a:spcBef>
            <a:spcAft>
              <a:spcPct val="15000"/>
            </a:spcAft>
            <a:buChar char="•"/>
          </a:pPr>
          <a:r>
            <a:rPr lang="en-US" sz="2400" kern="1200" dirty="0" err="1"/>
            <a:t>Problematische</a:t>
          </a:r>
          <a:r>
            <a:rPr lang="en-US" sz="2400" kern="1200" dirty="0"/>
            <a:t> </a:t>
          </a:r>
          <a:r>
            <a:rPr lang="en-US" sz="2400" kern="1200" dirty="0" err="1"/>
            <a:t>afwezigheden</a:t>
          </a:r>
          <a:endParaRPr lang="en-US" sz="2400" kern="1200" dirty="0"/>
        </a:p>
        <a:p>
          <a:pPr marL="228600" lvl="1" indent="-228600" algn="l" defTabSz="1066800">
            <a:lnSpc>
              <a:spcPct val="90000"/>
            </a:lnSpc>
            <a:spcBef>
              <a:spcPct val="0"/>
            </a:spcBef>
            <a:spcAft>
              <a:spcPct val="15000"/>
            </a:spcAft>
            <a:buChar char="•"/>
          </a:pPr>
          <a:r>
            <a:rPr lang="en-US" sz="2400" kern="1200" dirty="0"/>
            <a:t>….</a:t>
          </a:r>
        </a:p>
        <a:p>
          <a:pPr marL="228600" lvl="1" indent="-228600" algn="l" defTabSz="1066800">
            <a:lnSpc>
              <a:spcPct val="90000"/>
            </a:lnSpc>
            <a:spcBef>
              <a:spcPct val="0"/>
            </a:spcBef>
            <a:spcAft>
              <a:spcPct val="15000"/>
            </a:spcAft>
            <a:buChar char="•"/>
          </a:pPr>
          <a:endParaRPr lang="en-US" sz="2400" kern="1200" dirty="0"/>
        </a:p>
        <a:p>
          <a:pPr marL="228600" lvl="1" indent="-228600" algn="l" defTabSz="1066800">
            <a:lnSpc>
              <a:spcPct val="90000"/>
            </a:lnSpc>
            <a:spcBef>
              <a:spcPct val="0"/>
            </a:spcBef>
            <a:spcAft>
              <a:spcPct val="15000"/>
            </a:spcAft>
            <a:buChar char="•"/>
          </a:pPr>
          <a:endParaRPr lang="en-US" sz="2400" kern="1200"/>
        </a:p>
      </dsp:txBody>
      <dsp:txXfrm rot="-5400000">
        <a:off x="2831529" y="194468"/>
        <a:ext cx="7570940" cy="3594753"/>
      </dsp:txXfrm>
    </dsp:sp>
    <dsp:sp modelId="{F53B8CEB-44F4-4471-94DC-63800FACE855}">
      <dsp:nvSpPr>
        <dsp:cNvPr id="0" name=""/>
        <dsp:cNvSpPr/>
      </dsp:nvSpPr>
      <dsp:spPr>
        <a:xfrm>
          <a:off x="8906" y="1115681"/>
          <a:ext cx="2813716" cy="1757965"/>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83820" tIns="41910" rIns="83820" bIns="41910" numCol="1" spcCol="1270" anchor="ctr" anchorCtr="0">
          <a:noAutofit/>
        </a:bodyPr>
        <a:lstStyle/>
        <a:p>
          <a:pPr marL="0" lvl="0" indent="0" algn="ctr" defTabSz="977900">
            <a:lnSpc>
              <a:spcPct val="90000"/>
            </a:lnSpc>
            <a:spcBef>
              <a:spcPct val="0"/>
            </a:spcBef>
            <a:spcAft>
              <a:spcPct val="35000"/>
            </a:spcAft>
            <a:buNone/>
          </a:pPr>
          <a:r>
            <a:rPr lang="nl-BE" sz="2200" kern="1200"/>
            <a:t>Welke thema’s?</a:t>
          </a:r>
          <a:endParaRPr lang="en-US" sz="2200" kern="1200" dirty="0"/>
        </a:p>
      </dsp:txBody>
      <dsp:txXfrm>
        <a:off x="94723" y="1201498"/>
        <a:ext cx="2642082" cy="1586331"/>
      </dsp:txXfrm>
    </dsp:sp>
    <dsp:sp modelId="{5CFDBC96-BA68-4FD8-AC11-03F7AE4CAEDA}">
      <dsp:nvSpPr>
        <dsp:cNvPr id="0" name=""/>
        <dsp:cNvSpPr/>
      </dsp:nvSpPr>
      <dsp:spPr>
        <a:xfrm rot="5400000">
          <a:off x="5719582" y="1235405"/>
          <a:ext cx="1567458" cy="7311785"/>
        </a:xfrm>
        <a:prstGeom prst="round2SameRect">
          <a:avLst/>
        </a:prstGeom>
        <a:solidFill>
          <a:schemeClr val="accent2">
            <a:alpha val="90000"/>
            <a:tint val="40000"/>
            <a:hueOff val="0"/>
            <a:satOff val="0"/>
            <a:lumOff val="0"/>
            <a:alphaOff val="0"/>
          </a:schemeClr>
        </a:solidFill>
        <a:ln w="12700" cap="flat" cmpd="sng" algn="ctr">
          <a:solidFill>
            <a:schemeClr val="accent2">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1066800">
            <a:lnSpc>
              <a:spcPct val="90000"/>
            </a:lnSpc>
            <a:spcBef>
              <a:spcPct val="0"/>
            </a:spcBef>
            <a:spcAft>
              <a:spcPct val="15000"/>
            </a:spcAft>
            <a:buChar char="•"/>
          </a:pPr>
          <a:r>
            <a:rPr lang="nl-BE" sz="2400" kern="1200"/>
            <a:t>8 december 2024: 14.00u – 16.00u</a:t>
          </a:r>
          <a:endParaRPr lang="en-US" sz="2400" kern="1200"/>
        </a:p>
        <a:p>
          <a:pPr marL="228600" lvl="1" indent="-228600" algn="l" defTabSz="1066800">
            <a:lnSpc>
              <a:spcPct val="90000"/>
            </a:lnSpc>
            <a:spcBef>
              <a:spcPct val="0"/>
            </a:spcBef>
            <a:spcAft>
              <a:spcPct val="15000"/>
            </a:spcAft>
            <a:buChar char="•"/>
          </a:pPr>
          <a:r>
            <a:rPr lang="nl-BE" sz="2400" kern="1200"/>
            <a:t>26 maart 2024: 14.00u – 16.00u</a:t>
          </a:r>
          <a:endParaRPr lang="en-US" sz="2400" kern="1200"/>
        </a:p>
        <a:p>
          <a:pPr marL="228600" lvl="1" indent="-228600" algn="l" defTabSz="1066800">
            <a:lnSpc>
              <a:spcPct val="90000"/>
            </a:lnSpc>
            <a:spcBef>
              <a:spcPct val="0"/>
            </a:spcBef>
            <a:spcAft>
              <a:spcPct val="15000"/>
            </a:spcAft>
            <a:buChar char="•"/>
          </a:pPr>
          <a:r>
            <a:rPr lang="nl-BE" sz="2400" kern="1200"/>
            <a:t>3 juni 2024: 14.00u – 16.00u</a:t>
          </a:r>
          <a:endParaRPr lang="en-US" sz="2400" kern="1200"/>
        </a:p>
      </dsp:txBody>
      <dsp:txXfrm rot="-5400000">
        <a:off x="2847419" y="4184086"/>
        <a:ext cx="7235268" cy="1414424"/>
      </dsp:txXfrm>
    </dsp:sp>
    <dsp:sp modelId="{A04381D5-71C6-43FC-BACC-286133B6F935}">
      <dsp:nvSpPr>
        <dsp:cNvPr id="0" name=""/>
        <dsp:cNvSpPr/>
      </dsp:nvSpPr>
      <dsp:spPr>
        <a:xfrm>
          <a:off x="8906" y="3988864"/>
          <a:ext cx="2810206" cy="1757965"/>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83820" tIns="41910" rIns="83820" bIns="41910" numCol="1" spcCol="1270" anchor="ctr" anchorCtr="0">
          <a:noAutofit/>
        </a:bodyPr>
        <a:lstStyle/>
        <a:p>
          <a:pPr marL="0" lvl="0" indent="0" algn="ctr" defTabSz="977900">
            <a:lnSpc>
              <a:spcPct val="90000"/>
            </a:lnSpc>
            <a:spcBef>
              <a:spcPct val="0"/>
            </a:spcBef>
            <a:spcAft>
              <a:spcPct val="35000"/>
            </a:spcAft>
            <a:buNone/>
          </a:pPr>
          <a:r>
            <a:rPr lang="nl-BE" sz="2200" kern="1200" dirty="0"/>
            <a:t>Netwerkmomenten: </a:t>
          </a:r>
          <a:endParaRPr lang="en-US" sz="2200" kern="1200" dirty="0"/>
        </a:p>
      </dsp:txBody>
      <dsp:txXfrm>
        <a:off x="94723" y="4074681"/>
        <a:ext cx="2638572" cy="1586331"/>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nl-BE"/>
          </a:p>
        </p:txBody>
      </p:sp>
      <p:sp>
        <p:nvSpPr>
          <p:cNvPr id="3" name="Tijdelijke aanduiding voor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9E21A31-E5A8-412B-9A67-1D51D4A50883}" type="datetimeFigureOut">
              <a:rPr lang="nl-BE" smtClean="0"/>
              <a:t>8/10/2023</a:t>
            </a:fld>
            <a:endParaRPr lang="nl-BE"/>
          </a:p>
        </p:txBody>
      </p:sp>
      <p:sp>
        <p:nvSpPr>
          <p:cNvPr id="4" name="Tijdelijke aanduiding voor dia-afbeelding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nl-BE"/>
          </a:p>
        </p:txBody>
      </p:sp>
      <p:sp>
        <p:nvSpPr>
          <p:cNvPr id="5" name="Tijdelijke aanduiding voor notiti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6" name="Tijdelijke aanduiding voor voettekst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nl-BE"/>
          </a:p>
        </p:txBody>
      </p:sp>
      <p:sp>
        <p:nvSpPr>
          <p:cNvPr id="7" name="Tijdelijke aanduiding voor dia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9CDEFE9-6EF6-4C65-AB0F-4A13CCABD5C2}" type="slidenum">
              <a:rPr lang="nl-BE" smtClean="0"/>
              <a:t>‹nr.›</a:t>
            </a:fld>
            <a:endParaRPr lang="nl-BE"/>
          </a:p>
        </p:txBody>
      </p:sp>
    </p:spTree>
    <p:extLst>
      <p:ext uri="{BB962C8B-B14F-4D97-AF65-F5344CB8AC3E}">
        <p14:creationId xmlns:p14="http://schemas.microsoft.com/office/powerpoint/2010/main" val="986811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10"/>
          </p:nvPr>
        </p:nvSpPr>
        <p:spPr/>
        <p:txBody>
          <a:bodyPr/>
          <a:lstStyle/>
          <a:p>
            <a:fld id="{79CDEFE9-6EF6-4C65-AB0F-4A13CCABD5C2}" type="slidenum">
              <a:rPr lang="nl-BE" smtClean="0"/>
              <a:t>9</a:t>
            </a:fld>
            <a:endParaRPr lang="nl-BE"/>
          </a:p>
        </p:txBody>
      </p:sp>
    </p:spTree>
    <p:extLst>
      <p:ext uri="{BB962C8B-B14F-4D97-AF65-F5344CB8AC3E}">
        <p14:creationId xmlns:p14="http://schemas.microsoft.com/office/powerpoint/2010/main" val="14960150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algn="l"/>
            <a:r>
              <a:rPr lang="nl-NL" b="1" i="0" dirty="0">
                <a:solidFill>
                  <a:srgbClr val="4A4A4A"/>
                </a:solidFill>
                <a:effectLst/>
                <a:latin typeface="montserrat" panose="00000500000000000000" pitchFamily="2" charset="0"/>
              </a:rPr>
              <a:t>In de onderzoeksfase ga je de situatie schetsen</a:t>
            </a:r>
            <a:r>
              <a:rPr lang="nl-NL" b="0" i="0" dirty="0">
                <a:solidFill>
                  <a:srgbClr val="4A4A4A"/>
                </a:solidFill>
                <a:effectLst/>
                <a:latin typeface="montserrat" panose="00000500000000000000" pitchFamily="2" charset="0"/>
              </a:rPr>
              <a:t>, maar dit aan de hand van de vragen die je krijgt van je collega’s. Het probleem of de situatie omschrijf je in één zin zoals bijvoorbeeld: ‘Ik vind het moeilijk om mijn leidinggevende ervan te overtuigen dat ze moeten inzetten op Instagram als verkoopkanaal.’ De anderen proberen dan de situatie in te schatten door ‘onderzoek’ te doen en vragen te stellen als: ‘Waarom vind je dat moeilijk?’, ‘Wat heb je al geprobeerd om dit bespreekbaar te maken?’, enzovoort.</a:t>
            </a:r>
          </a:p>
          <a:p>
            <a:pPr algn="l"/>
            <a:endParaRPr lang="nl-NL" b="0" i="0" dirty="0">
              <a:solidFill>
                <a:srgbClr val="4A4A4A"/>
              </a:solidFill>
              <a:effectLst/>
              <a:latin typeface="montserrat" panose="00000500000000000000" pitchFamily="2" charset="0"/>
            </a:endParaRPr>
          </a:p>
          <a:p>
            <a:pPr algn="l"/>
            <a:r>
              <a:rPr lang="nl-NL" b="0" i="0" dirty="0">
                <a:solidFill>
                  <a:srgbClr val="4A4A4A"/>
                </a:solidFill>
                <a:effectLst/>
                <a:latin typeface="montserrat" panose="00000500000000000000" pitchFamily="2" charset="0"/>
              </a:rPr>
              <a:t>Als de situatie helemaal duidelijk is, komt </a:t>
            </a:r>
            <a:r>
              <a:rPr lang="nl-NL" b="1" i="0" dirty="0">
                <a:solidFill>
                  <a:srgbClr val="4A4A4A"/>
                </a:solidFill>
                <a:effectLst/>
                <a:latin typeface="montserrat" panose="00000500000000000000" pitchFamily="2" charset="0"/>
              </a:rPr>
              <a:t>de tweede fase: appreciatie</a:t>
            </a:r>
            <a:r>
              <a:rPr lang="nl-NL" b="0" i="0" dirty="0">
                <a:solidFill>
                  <a:srgbClr val="4A4A4A"/>
                </a:solidFill>
                <a:effectLst/>
                <a:latin typeface="montserrat" panose="00000500000000000000" pitchFamily="2" charset="0"/>
              </a:rPr>
              <a:t>. Hier krijg je als het ware enkele </a:t>
            </a:r>
            <a:r>
              <a:rPr lang="nl-NL" b="1" i="0" dirty="0">
                <a:solidFill>
                  <a:srgbClr val="4A4A4A"/>
                </a:solidFill>
                <a:effectLst/>
                <a:latin typeface="montserrat" panose="00000500000000000000" pitchFamily="2" charset="0"/>
              </a:rPr>
              <a:t>complimenten</a:t>
            </a:r>
            <a:r>
              <a:rPr lang="nl-NL" b="0" i="0" dirty="0">
                <a:solidFill>
                  <a:srgbClr val="4A4A4A"/>
                </a:solidFill>
                <a:effectLst/>
                <a:latin typeface="montserrat" panose="00000500000000000000" pitchFamily="2" charset="0"/>
              </a:rPr>
              <a:t> van je collega’s want zij gaan je vertellen wat je al goed hebt gedaan. Het is heel belangrijk om die complimenten te aanvaarden en te noteren zonder dat je er zelf op ingaat. Gewoon even aanvaarden is soms al moeilijk genoeg 😉 .</a:t>
            </a:r>
          </a:p>
          <a:p>
            <a:pPr algn="l"/>
            <a:endParaRPr lang="nl-NL" b="0" i="0" dirty="0">
              <a:solidFill>
                <a:srgbClr val="4A4A4A"/>
              </a:solidFill>
              <a:effectLst/>
              <a:latin typeface="montserrat" panose="00000500000000000000" pitchFamily="2" charset="0"/>
            </a:endParaRPr>
          </a:p>
          <a:p>
            <a:pPr algn="l"/>
            <a:r>
              <a:rPr lang="nl-NL" b="1" i="0" dirty="0">
                <a:solidFill>
                  <a:srgbClr val="4A4A4A"/>
                </a:solidFill>
                <a:effectLst/>
                <a:latin typeface="montserrat" panose="00000500000000000000" pitchFamily="2" charset="0"/>
              </a:rPr>
              <a:t>De voorlaatste fase</a:t>
            </a:r>
            <a:r>
              <a:rPr lang="nl-NL" b="0" i="0" dirty="0">
                <a:solidFill>
                  <a:srgbClr val="4A4A4A"/>
                </a:solidFill>
                <a:effectLst/>
                <a:latin typeface="montserrat" panose="00000500000000000000" pitchFamily="2" charset="0"/>
              </a:rPr>
              <a:t> is voor velen de leukste want hier mogen eindelijk </a:t>
            </a:r>
            <a:r>
              <a:rPr lang="nl-NL" b="1" i="0" dirty="0">
                <a:solidFill>
                  <a:srgbClr val="4A4A4A"/>
                </a:solidFill>
                <a:effectLst/>
                <a:latin typeface="montserrat" panose="00000500000000000000" pitchFamily="2" charset="0"/>
              </a:rPr>
              <a:t>suggesties</a:t>
            </a:r>
            <a:r>
              <a:rPr lang="nl-NL" b="0" i="0" dirty="0">
                <a:solidFill>
                  <a:srgbClr val="4A4A4A"/>
                </a:solidFill>
                <a:effectLst/>
                <a:latin typeface="montserrat" panose="00000500000000000000" pitchFamily="2" charset="0"/>
              </a:rPr>
              <a:t> gegeven worden. Je collega’s mogen dan met </a:t>
            </a:r>
            <a:r>
              <a:rPr lang="nl-NL" b="1" i="0" dirty="0">
                <a:solidFill>
                  <a:srgbClr val="4A4A4A"/>
                </a:solidFill>
                <a:effectLst/>
                <a:latin typeface="montserrat" panose="00000500000000000000" pitchFamily="2" charset="0"/>
              </a:rPr>
              <a:t>concrete tips</a:t>
            </a:r>
            <a:r>
              <a:rPr lang="nl-NL" b="0" i="0" dirty="0">
                <a:solidFill>
                  <a:srgbClr val="4A4A4A"/>
                </a:solidFill>
                <a:effectLst/>
                <a:latin typeface="montserrat" panose="00000500000000000000" pitchFamily="2" charset="0"/>
              </a:rPr>
              <a:t> komen van hoe je de situatie kan aanpakken, wat je kan zeggen, welke tools je kan gebruiken enzovoort. Ook </a:t>
            </a:r>
            <a:r>
              <a:rPr lang="nl-NL" b="1" i="0" dirty="0">
                <a:solidFill>
                  <a:srgbClr val="4A4A4A"/>
                </a:solidFill>
                <a:effectLst/>
                <a:latin typeface="montserrat" panose="00000500000000000000" pitchFamily="2" charset="0"/>
              </a:rPr>
              <a:t>de facilitator kan hier nog aanvullende feedback geven</a:t>
            </a:r>
            <a:r>
              <a:rPr lang="nl-NL" b="0" i="0" dirty="0">
                <a:solidFill>
                  <a:srgbClr val="4A4A4A"/>
                </a:solidFill>
                <a:effectLst/>
                <a:latin typeface="montserrat" panose="00000500000000000000" pitchFamily="2" charset="0"/>
              </a:rPr>
              <a:t>. In deze fase ga je ook weer alle informatie opnemen zonder te reageren of je collega’s te onderbreken.</a:t>
            </a:r>
          </a:p>
          <a:p>
            <a:pPr algn="l"/>
            <a:endParaRPr lang="nl-NL" b="1" i="0" dirty="0">
              <a:solidFill>
                <a:srgbClr val="4A4A4A"/>
              </a:solidFill>
              <a:effectLst/>
              <a:latin typeface="montserrat" panose="00000500000000000000" pitchFamily="2" charset="0"/>
            </a:endParaRPr>
          </a:p>
          <a:p>
            <a:pPr algn="l"/>
            <a:r>
              <a:rPr lang="nl-NL" b="1" i="0" dirty="0">
                <a:solidFill>
                  <a:srgbClr val="4A4A4A"/>
                </a:solidFill>
                <a:effectLst/>
                <a:latin typeface="montserrat" panose="00000500000000000000" pitchFamily="2" charset="0"/>
              </a:rPr>
              <a:t>Om af te sluiten ga je al die tips en feedback evalueren</a:t>
            </a:r>
            <a:r>
              <a:rPr lang="nl-NL" b="0" i="0" dirty="0">
                <a:solidFill>
                  <a:srgbClr val="4A4A4A"/>
                </a:solidFill>
                <a:effectLst/>
                <a:latin typeface="montserrat" panose="00000500000000000000" pitchFamily="2" charset="0"/>
              </a:rPr>
              <a:t>. Wat neem je mee en met welke tips ga je concreet aan de slag? Wat ga je </a:t>
            </a:r>
            <a:r>
              <a:rPr lang="nl-NL" b="1" i="0" dirty="0">
                <a:solidFill>
                  <a:srgbClr val="4A4A4A"/>
                </a:solidFill>
                <a:effectLst/>
                <a:latin typeface="montserrat" panose="00000500000000000000" pitchFamily="2" charset="0"/>
              </a:rPr>
              <a:t>omzetten in concrete acties</a:t>
            </a:r>
            <a:r>
              <a:rPr lang="nl-NL" b="0" i="0" dirty="0">
                <a:solidFill>
                  <a:srgbClr val="4A4A4A"/>
                </a:solidFill>
                <a:effectLst/>
                <a:latin typeface="montserrat" panose="00000500000000000000" pitchFamily="2" charset="0"/>
              </a:rPr>
              <a:t> en wat denk je dat dat zal opleveren.</a:t>
            </a:r>
          </a:p>
          <a:p>
            <a:endParaRPr lang="nl-BE" dirty="0"/>
          </a:p>
        </p:txBody>
      </p:sp>
      <p:sp>
        <p:nvSpPr>
          <p:cNvPr id="4" name="Tijdelijke aanduiding voor dianummer 3"/>
          <p:cNvSpPr>
            <a:spLocks noGrp="1"/>
          </p:cNvSpPr>
          <p:nvPr>
            <p:ph type="sldNum" sz="quarter" idx="5"/>
          </p:nvPr>
        </p:nvSpPr>
        <p:spPr/>
        <p:txBody>
          <a:bodyPr/>
          <a:lstStyle/>
          <a:p>
            <a:fld id="{79CDEFE9-6EF6-4C65-AB0F-4A13CCABD5C2}" type="slidenum">
              <a:rPr lang="nl-BE" smtClean="0"/>
              <a:t>17</a:t>
            </a:fld>
            <a:endParaRPr lang="nl-BE"/>
          </a:p>
        </p:txBody>
      </p:sp>
    </p:spTree>
    <p:extLst>
      <p:ext uri="{BB962C8B-B14F-4D97-AF65-F5344CB8AC3E}">
        <p14:creationId xmlns:p14="http://schemas.microsoft.com/office/powerpoint/2010/main" val="158419967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2.xml"/><Relationship Id="rId4" Type="http://schemas.openxmlformats.org/officeDocument/2006/relationships/image" Target="../media/image3.emf"/></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Master" Target="../slideMasters/slideMaster2.xml"/><Relationship Id="rId4" Type="http://schemas.openxmlformats.org/officeDocument/2006/relationships/image" Target="../media/image3.emf"/></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emf"/><Relationship Id="rId1" Type="http://schemas.openxmlformats.org/officeDocument/2006/relationships/slideMaster" Target="../slideMasters/slideMaster2.xml"/><Relationship Id="rId4" Type="http://schemas.openxmlformats.org/officeDocument/2006/relationships/image" Target="../media/image9.svg"/></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emf"/><Relationship Id="rId1" Type="http://schemas.openxmlformats.org/officeDocument/2006/relationships/slideMaster" Target="../slideMasters/slideMaster2.xml"/><Relationship Id="rId4" Type="http://schemas.openxmlformats.org/officeDocument/2006/relationships/image" Target="../media/image9.svg"/></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emf"/><Relationship Id="rId1" Type="http://schemas.openxmlformats.org/officeDocument/2006/relationships/slideMaster" Target="../slideMasters/slideMaster2.xml"/><Relationship Id="rId4" Type="http://schemas.openxmlformats.org/officeDocument/2006/relationships/image" Target="../media/image9.svg"/></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emf"/><Relationship Id="rId1" Type="http://schemas.openxmlformats.org/officeDocument/2006/relationships/slideMaster" Target="../slideMasters/slideMaster2.xml"/><Relationship Id="rId4" Type="http://schemas.openxmlformats.org/officeDocument/2006/relationships/image" Target="../media/image9.svg"/></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emf"/><Relationship Id="rId1" Type="http://schemas.openxmlformats.org/officeDocument/2006/relationships/slideMaster" Target="../slideMasters/slideMaster2.xml"/><Relationship Id="rId4" Type="http://schemas.openxmlformats.org/officeDocument/2006/relationships/image" Target="../media/image9.svg"/></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emf"/><Relationship Id="rId1" Type="http://schemas.openxmlformats.org/officeDocument/2006/relationships/slideMaster" Target="../slideMasters/slideMaster2.xml"/><Relationship Id="rId4" Type="http://schemas.openxmlformats.org/officeDocument/2006/relationships/image" Target="../media/image9.svg"/></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emf"/><Relationship Id="rId1" Type="http://schemas.openxmlformats.org/officeDocument/2006/relationships/slideMaster" Target="../slideMasters/slideMaster2.xml"/><Relationship Id="rId4" Type="http://schemas.openxmlformats.org/officeDocument/2006/relationships/image" Target="../media/image9.svg"/></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emf"/><Relationship Id="rId1" Type="http://schemas.openxmlformats.org/officeDocument/2006/relationships/slideMaster" Target="../slideMasters/slideMaster2.xml"/><Relationship Id="rId4" Type="http://schemas.openxmlformats.org/officeDocument/2006/relationships/image" Target="../media/image9.svg"/></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emf"/><Relationship Id="rId1" Type="http://schemas.openxmlformats.org/officeDocument/2006/relationships/slideMaster" Target="../slideMasters/slideMaster2.xml"/><Relationship Id="rId4" Type="http://schemas.openxmlformats.org/officeDocument/2006/relationships/image" Target="../media/image9.svg"/></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emf"/><Relationship Id="rId1" Type="http://schemas.openxmlformats.org/officeDocument/2006/relationships/slideMaster" Target="../slideMasters/slideMaster2.xml"/><Relationship Id="rId4" Type="http://schemas.openxmlformats.org/officeDocument/2006/relationships/image" Target="../media/image9.svg"/></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Master" Target="../slideMasters/slideMaster2.xml"/><Relationship Id="rId4" Type="http://schemas.openxmlformats.org/officeDocument/2006/relationships/image" Target="../media/image3.emf"/></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Master" Target="../slideMasters/slideMaster3.xml"/><Relationship Id="rId4" Type="http://schemas.openxmlformats.org/officeDocument/2006/relationships/image" Target="../media/image3.emf"/></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Master" Target="../slideMasters/slideMaster3.xml"/><Relationship Id="rId4" Type="http://schemas.openxmlformats.org/officeDocument/2006/relationships/image" Target="../media/image3.emf"/></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emf"/><Relationship Id="rId1" Type="http://schemas.openxmlformats.org/officeDocument/2006/relationships/slideMaster" Target="../slideMasters/slideMaster3.xml"/><Relationship Id="rId4" Type="http://schemas.openxmlformats.org/officeDocument/2006/relationships/image" Target="../media/image13.svg"/></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emf"/><Relationship Id="rId1" Type="http://schemas.openxmlformats.org/officeDocument/2006/relationships/slideMaster" Target="../slideMasters/slideMaster3.xml"/><Relationship Id="rId4" Type="http://schemas.openxmlformats.org/officeDocument/2006/relationships/image" Target="../media/image13.svg"/></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emf"/><Relationship Id="rId1" Type="http://schemas.openxmlformats.org/officeDocument/2006/relationships/slideMaster" Target="../slideMasters/slideMaster3.xml"/><Relationship Id="rId4" Type="http://schemas.openxmlformats.org/officeDocument/2006/relationships/image" Target="../media/image13.svg"/></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emf"/><Relationship Id="rId1" Type="http://schemas.openxmlformats.org/officeDocument/2006/relationships/slideMaster" Target="../slideMasters/slideMaster3.xml"/><Relationship Id="rId4" Type="http://schemas.openxmlformats.org/officeDocument/2006/relationships/image" Target="../media/image13.svg"/></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emf"/><Relationship Id="rId1" Type="http://schemas.openxmlformats.org/officeDocument/2006/relationships/slideMaster" Target="../slideMasters/slideMaster3.xml"/><Relationship Id="rId4" Type="http://schemas.openxmlformats.org/officeDocument/2006/relationships/image" Target="../media/image13.svg"/></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emf"/><Relationship Id="rId1" Type="http://schemas.openxmlformats.org/officeDocument/2006/relationships/slideMaster" Target="../slideMasters/slideMaster3.xml"/><Relationship Id="rId4" Type="http://schemas.openxmlformats.org/officeDocument/2006/relationships/image" Target="../media/image13.svg"/></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emf"/><Relationship Id="rId1" Type="http://schemas.openxmlformats.org/officeDocument/2006/relationships/slideMaster" Target="../slideMasters/slideMaster3.xml"/><Relationship Id="rId4" Type="http://schemas.openxmlformats.org/officeDocument/2006/relationships/image" Target="../media/image13.svg"/></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emf"/><Relationship Id="rId1" Type="http://schemas.openxmlformats.org/officeDocument/2006/relationships/slideMaster" Target="../slideMasters/slideMaster3.xml"/><Relationship Id="rId4" Type="http://schemas.openxmlformats.org/officeDocument/2006/relationships/image" Target="../media/image13.svg"/></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emf"/><Relationship Id="rId1" Type="http://schemas.openxmlformats.org/officeDocument/2006/relationships/slideMaster" Target="../slideMasters/slideMaster3.xml"/><Relationship Id="rId4" Type="http://schemas.openxmlformats.org/officeDocument/2006/relationships/image" Target="../media/image13.svg"/></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emf"/><Relationship Id="rId1" Type="http://schemas.openxmlformats.org/officeDocument/2006/relationships/slideMaster" Target="../slideMasters/slideMaster3.xml"/><Relationship Id="rId4" Type="http://schemas.openxmlformats.org/officeDocument/2006/relationships/image" Target="../media/image13.svg"/></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Master" Target="../slideMasters/slideMaster3.xml"/><Relationship Id="rId4" Type="http://schemas.openxmlformats.org/officeDocument/2006/relationships/image" Target="../media/image3.emf"/></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png"/><Relationship Id="rId1" Type="http://schemas.openxmlformats.org/officeDocument/2006/relationships/slideMaster" Target="../slideMasters/slideMaster4.xml"/><Relationship Id="rId4" Type="http://schemas.openxmlformats.org/officeDocument/2006/relationships/image" Target="../media/image3.emf"/></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16.png"/><Relationship Id="rId1" Type="http://schemas.openxmlformats.org/officeDocument/2006/relationships/slideMaster" Target="../slideMasters/slideMaster4.xml"/><Relationship Id="rId4" Type="http://schemas.openxmlformats.org/officeDocument/2006/relationships/image" Target="../media/image3.emf"/></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emf"/><Relationship Id="rId1" Type="http://schemas.openxmlformats.org/officeDocument/2006/relationships/slideMaster" Target="../slideMasters/slideMaster4.xml"/><Relationship Id="rId4" Type="http://schemas.openxmlformats.org/officeDocument/2006/relationships/image" Target="../media/image17.svg"/></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emf"/><Relationship Id="rId1" Type="http://schemas.openxmlformats.org/officeDocument/2006/relationships/slideMaster" Target="../slideMasters/slideMaster4.xml"/><Relationship Id="rId4" Type="http://schemas.openxmlformats.org/officeDocument/2006/relationships/image" Target="../media/image17.svg"/></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emf"/><Relationship Id="rId1" Type="http://schemas.openxmlformats.org/officeDocument/2006/relationships/slideMaster" Target="../slideMasters/slideMaster4.xml"/><Relationship Id="rId4" Type="http://schemas.openxmlformats.org/officeDocument/2006/relationships/image" Target="../media/image17.svg"/></Relationships>
</file>

<file path=ppt/slideLayouts/_rels/slideLayout4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emf"/><Relationship Id="rId1" Type="http://schemas.openxmlformats.org/officeDocument/2006/relationships/slideMaster" Target="../slideMasters/slideMaster4.xml"/><Relationship Id="rId4" Type="http://schemas.openxmlformats.org/officeDocument/2006/relationships/image" Target="../media/image17.svg"/></Relationships>
</file>

<file path=ppt/slideLayouts/_rels/slideLayout5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emf"/><Relationship Id="rId1" Type="http://schemas.openxmlformats.org/officeDocument/2006/relationships/slideMaster" Target="../slideMasters/slideMaster4.xml"/><Relationship Id="rId4" Type="http://schemas.openxmlformats.org/officeDocument/2006/relationships/image" Target="../media/image17.svg"/></Relationships>
</file>

<file path=ppt/slideLayouts/_rels/slideLayout5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emf"/><Relationship Id="rId1" Type="http://schemas.openxmlformats.org/officeDocument/2006/relationships/slideMaster" Target="../slideMasters/slideMaster4.xml"/><Relationship Id="rId4" Type="http://schemas.openxmlformats.org/officeDocument/2006/relationships/image" Target="../media/image17.svg"/></Relationships>
</file>

<file path=ppt/slideLayouts/_rels/slideLayout5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emf"/><Relationship Id="rId1" Type="http://schemas.openxmlformats.org/officeDocument/2006/relationships/slideMaster" Target="../slideMasters/slideMaster4.xml"/><Relationship Id="rId4" Type="http://schemas.openxmlformats.org/officeDocument/2006/relationships/image" Target="../media/image17.svg"/></Relationships>
</file>

<file path=ppt/slideLayouts/_rels/slideLayout5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emf"/><Relationship Id="rId1" Type="http://schemas.openxmlformats.org/officeDocument/2006/relationships/slideMaster" Target="../slideMasters/slideMaster4.xml"/><Relationship Id="rId4" Type="http://schemas.openxmlformats.org/officeDocument/2006/relationships/image" Target="../media/image17.svg"/></Relationships>
</file>

<file path=ppt/slideLayouts/_rels/slideLayout5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emf"/><Relationship Id="rId1" Type="http://schemas.openxmlformats.org/officeDocument/2006/relationships/slideMaster" Target="../slideMasters/slideMaster4.xml"/><Relationship Id="rId4" Type="http://schemas.openxmlformats.org/officeDocument/2006/relationships/image" Target="../media/image17.svg"/></Relationships>
</file>

<file path=ppt/slideLayouts/_rels/slideLayout5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emf"/><Relationship Id="rId1" Type="http://schemas.openxmlformats.org/officeDocument/2006/relationships/slideMaster" Target="../slideMasters/slideMaster4.xml"/><Relationship Id="rId4" Type="http://schemas.openxmlformats.org/officeDocument/2006/relationships/image" Target="../media/image17.svg"/></Relationships>
</file>

<file path=ppt/slideLayouts/_rels/slideLayout56.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16.png"/><Relationship Id="rId1" Type="http://schemas.openxmlformats.org/officeDocument/2006/relationships/slideMaster" Target="../slideMasters/slideMaster4.xml"/><Relationship Id="rId4" Type="http://schemas.openxmlformats.org/officeDocument/2006/relationships/image" Target="../media/image3.emf"/></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01_Intro-01">
    <p:spTree>
      <p:nvGrpSpPr>
        <p:cNvPr id="1" name=""/>
        <p:cNvGrpSpPr/>
        <p:nvPr/>
      </p:nvGrpSpPr>
      <p:grpSpPr>
        <a:xfrm>
          <a:off x="0" y="0"/>
          <a:ext cx="0" cy="0"/>
          <a:chOff x="0" y="0"/>
          <a:chExt cx="0" cy="0"/>
        </a:xfrm>
      </p:grpSpPr>
      <p:sp>
        <p:nvSpPr>
          <p:cNvPr id="50" name="Freeform 49">
            <a:extLst>
              <a:ext uri="{FF2B5EF4-FFF2-40B4-BE49-F238E27FC236}">
                <a16:creationId xmlns:a16="http://schemas.microsoft.com/office/drawing/2014/main" id="{05BE1272-15BF-0C45-900F-DE9BB1AE64B3}"/>
              </a:ext>
            </a:extLst>
          </p:cNvPr>
          <p:cNvSpPr/>
          <p:nvPr userDrawn="1"/>
        </p:nvSpPr>
        <p:spPr>
          <a:xfrm>
            <a:off x="186297" y="0"/>
            <a:ext cx="6624637" cy="4232713"/>
          </a:xfrm>
          <a:custGeom>
            <a:avLst/>
            <a:gdLst>
              <a:gd name="connsiteX0" fmla="*/ 0 w 6624637"/>
              <a:gd name="connsiteY0" fmla="*/ 0 h 4232713"/>
              <a:gd name="connsiteX1" fmla="*/ 6624637 w 6624637"/>
              <a:gd name="connsiteY1" fmla="*/ 0 h 4232713"/>
              <a:gd name="connsiteX2" fmla="*/ 6624637 w 6624637"/>
              <a:gd name="connsiteY2" fmla="*/ 3237864 h 4232713"/>
              <a:gd name="connsiteX3" fmla="*/ 6624637 w 6624637"/>
              <a:gd name="connsiteY3" fmla="*/ 3293637 h 4232713"/>
              <a:gd name="connsiteX4" fmla="*/ 6617078 w 6624637"/>
              <a:gd name="connsiteY4" fmla="*/ 3331078 h 4232713"/>
              <a:gd name="connsiteX5" fmla="*/ 6527762 w 6624637"/>
              <a:gd name="connsiteY5" fmla="*/ 3420394 h 4232713"/>
              <a:gd name="connsiteX6" fmla="*/ 6504240 w 6624637"/>
              <a:gd name="connsiteY6" fmla="*/ 3425143 h 4232713"/>
              <a:gd name="connsiteX7" fmla="*/ 6453175 w 6624637"/>
              <a:gd name="connsiteY7" fmla="*/ 3431714 h 4232713"/>
              <a:gd name="connsiteX8" fmla="*/ 301298 w 6624637"/>
              <a:gd name="connsiteY8" fmla="*/ 4223294 h 4232713"/>
              <a:gd name="connsiteX9" fmla="*/ 228101 w 6624637"/>
              <a:gd name="connsiteY9" fmla="*/ 4232713 h 4232713"/>
              <a:gd name="connsiteX10" fmla="*/ 187275 w 6624637"/>
              <a:gd name="connsiteY10" fmla="*/ 4228597 h 4232713"/>
              <a:gd name="connsiteX11" fmla="*/ 126 w 6624637"/>
              <a:gd name="connsiteY11" fmla="*/ 4041448 h 4232713"/>
              <a:gd name="connsiteX12" fmla="*/ 0 w 6624637"/>
              <a:gd name="connsiteY12" fmla="*/ 4040198 h 4232713"/>
              <a:gd name="connsiteX13" fmla="*/ 0 w 6624637"/>
              <a:gd name="connsiteY13" fmla="*/ 3945758 h 4232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624637" h="4232713">
                <a:moveTo>
                  <a:pt x="0" y="0"/>
                </a:moveTo>
                <a:lnTo>
                  <a:pt x="6624637" y="0"/>
                </a:lnTo>
                <a:lnTo>
                  <a:pt x="6624637" y="3237864"/>
                </a:lnTo>
                <a:lnTo>
                  <a:pt x="6624637" y="3293637"/>
                </a:lnTo>
                <a:lnTo>
                  <a:pt x="6617078" y="3331078"/>
                </a:lnTo>
                <a:cubicBezTo>
                  <a:pt x="6600093" y="3371237"/>
                  <a:pt x="6567921" y="3403408"/>
                  <a:pt x="6527762" y="3420394"/>
                </a:cubicBezTo>
                <a:lnTo>
                  <a:pt x="6504240" y="3425143"/>
                </a:lnTo>
                <a:lnTo>
                  <a:pt x="6453175" y="3431714"/>
                </a:lnTo>
                <a:lnTo>
                  <a:pt x="301298" y="4223294"/>
                </a:lnTo>
                <a:lnTo>
                  <a:pt x="228101" y="4232713"/>
                </a:lnTo>
                <a:lnTo>
                  <a:pt x="187275" y="4228597"/>
                </a:lnTo>
                <a:cubicBezTo>
                  <a:pt x="93337" y="4209375"/>
                  <a:pt x="19349" y="4135386"/>
                  <a:pt x="126" y="4041448"/>
                </a:cubicBezTo>
                <a:lnTo>
                  <a:pt x="0" y="4040198"/>
                </a:lnTo>
                <a:lnTo>
                  <a:pt x="0" y="394575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8">
            <a:extLst>
              <a:ext uri="{FF2B5EF4-FFF2-40B4-BE49-F238E27FC236}">
                <a16:creationId xmlns:a16="http://schemas.microsoft.com/office/drawing/2014/main" id="{895BFEB8-83B6-5447-A8CB-A9515B3928C3}"/>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728788" y="5695293"/>
            <a:ext cx="2731346" cy="759293"/>
          </a:xfrm>
          <a:prstGeom prst="rect">
            <a:avLst/>
          </a:prstGeom>
        </p:spPr>
      </p:pic>
      <p:sp>
        <p:nvSpPr>
          <p:cNvPr id="10" name="Picture Placeholder 9">
            <a:extLst>
              <a:ext uri="{FF2B5EF4-FFF2-40B4-BE49-F238E27FC236}">
                <a16:creationId xmlns:a16="http://schemas.microsoft.com/office/drawing/2014/main" id="{25461511-15DE-6E49-A60E-1B43A17D6E6A}"/>
              </a:ext>
            </a:extLst>
          </p:cNvPr>
          <p:cNvSpPr>
            <a:spLocks noGrp="1"/>
          </p:cNvSpPr>
          <p:nvPr>
            <p:ph type="pic" sz="quarter" idx="10" hasCustomPrompt="1"/>
          </p:nvPr>
        </p:nvSpPr>
        <p:spPr>
          <a:xfrm>
            <a:off x="6959600" y="0"/>
            <a:ext cx="5232399" cy="6857999"/>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sp>
        <p:nvSpPr>
          <p:cNvPr id="7" name="Title 6">
            <a:extLst>
              <a:ext uri="{FF2B5EF4-FFF2-40B4-BE49-F238E27FC236}">
                <a16:creationId xmlns:a16="http://schemas.microsoft.com/office/drawing/2014/main" id="{FB1330DF-3D8E-F049-8E12-357A12207F75}"/>
              </a:ext>
            </a:extLst>
          </p:cNvPr>
          <p:cNvSpPr>
            <a:spLocks noGrp="1"/>
          </p:cNvSpPr>
          <p:nvPr>
            <p:ph type="title" hasCustomPrompt="1"/>
          </p:nvPr>
        </p:nvSpPr>
        <p:spPr>
          <a:xfrm>
            <a:off x="434622" y="365126"/>
            <a:ext cx="6025512" cy="1965564"/>
          </a:xfrm>
        </p:spPr>
        <p:txBody>
          <a:bodyPr/>
          <a:lstStyle>
            <a:lvl1pPr>
              <a:defRPr>
                <a:solidFill>
                  <a:schemeClr val="bg1"/>
                </a:solidFill>
              </a:defRPr>
            </a:lvl1pPr>
          </a:lstStyle>
          <a:p>
            <a:r>
              <a:rPr lang="en-US" err="1"/>
              <a:t>Klik</a:t>
            </a:r>
            <a:r>
              <a:rPr lang="en-US"/>
              <a:t> om de TITEL </a:t>
            </a:r>
            <a:r>
              <a:rPr lang="en-US" err="1"/>
              <a:t>aan</a:t>
            </a:r>
            <a:r>
              <a:rPr lang="en-US"/>
              <a:t> </a:t>
            </a:r>
            <a:br>
              <a:rPr lang="en-US"/>
            </a:br>
            <a:r>
              <a:rPr lang="en-US" err="1"/>
              <a:t>te</a:t>
            </a:r>
            <a:r>
              <a:rPr lang="en-US"/>
              <a:t> </a:t>
            </a:r>
            <a:r>
              <a:rPr lang="en-US" err="1"/>
              <a:t>passen</a:t>
            </a:r>
            <a:endParaRPr lang="en-US"/>
          </a:p>
        </p:txBody>
      </p:sp>
      <p:pic>
        <p:nvPicPr>
          <p:cNvPr id="12" name="Picture 11">
            <a:extLst>
              <a:ext uri="{FF2B5EF4-FFF2-40B4-BE49-F238E27FC236}">
                <a16:creationId xmlns:a16="http://schemas.microsoft.com/office/drawing/2014/main" id="{74121BD5-9B02-F543-B85F-77FA54E536CE}"/>
              </a:ext>
            </a:extLst>
          </p:cNvPr>
          <p:cNvPicPr>
            <a:picLocks noChangeAspect="1"/>
          </p:cNvPicPr>
          <p:nvPr userDrawn="1"/>
        </p:nvPicPr>
        <p:blipFill>
          <a:blip r:embed="rId4"/>
          <a:stretch>
            <a:fillRect/>
          </a:stretch>
        </p:blipFill>
        <p:spPr>
          <a:xfrm rot="9914162">
            <a:off x="-3640523" y="5658386"/>
            <a:ext cx="4889334" cy="1835995"/>
          </a:xfrm>
          <a:prstGeom prst="rect">
            <a:avLst/>
          </a:prstGeom>
        </p:spPr>
      </p:pic>
      <p:sp>
        <p:nvSpPr>
          <p:cNvPr id="14" name="Text Placeholder 12">
            <a:extLst>
              <a:ext uri="{FF2B5EF4-FFF2-40B4-BE49-F238E27FC236}">
                <a16:creationId xmlns:a16="http://schemas.microsoft.com/office/drawing/2014/main" id="{ED423028-0FDD-7B47-82AD-EEFF494C6F09}"/>
              </a:ext>
            </a:extLst>
          </p:cNvPr>
          <p:cNvSpPr>
            <a:spLocks noGrp="1"/>
          </p:cNvSpPr>
          <p:nvPr>
            <p:ph type="body" sz="quarter" idx="11" hasCustomPrompt="1"/>
          </p:nvPr>
        </p:nvSpPr>
        <p:spPr>
          <a:xfrm>
            <a:off x="434622" y="2506904"/>
            <a:ext cx="6341096" cy="914400"/>
          </a:xfrm>
        </p:spPr>
        <p:txBody>
          <a:bodyPr/>
          <a:lstStyle>
            <a:lvl1pPr marL="0" indent="0">
              <a:buNone/>
              <a:defRPr>
                <a:solidFill>
                  <a:schemeClr val="bg1"/>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Tree>
    <p:extLst>
      <p:ext uri="{BB962C8B-B14F-4D97-AF65-F5344CB8AC3E}">
        <p14:creationId xmlns:p14="http://schemas.microsoft.com/office/powerpoint/2010/main" val="18873669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01_Intro-02">
    <p:spTree>
      <p:nvGrpSpPr>
        <p:cNvPr id="1" name=""/>
        <p:cNvGrpSpPr/>
        <p:nvPr/>
      </p:nvGrpSpPr>
      <p:grpSpPr>
        <a:xfrm>
          <a:off x="0" y="0"/>
          <a:ext cx="0" cy="0"/>
          <a:chOff x="0" y="0"/>
          <a:chExt cx="0" cy="0"/>
        </a:xfrm>
      </p:grpSpPr>
      <p:sp>
        <p:nvSpPr>
          <p:cNvPr id="48" name="Freeform 47">
            <a:extLst>
              <a:ext uri="{FF2B5EF4-FFF2-40B4-BE49-F238E27FC236}">
                <a16:creationId xmlns:a16="http://schemas.microsoft.com/office/drawing/2014/main" id="{CE0B5467-3425-DF4E-8AAA-116AA0F3FA4B}"/>
              </a:ext>
            </a:extLst>
          </p:cNvPr>
          <p:cNvSpPr/>
          <p:nvPr userDrawn="1"/>
        </p:nvSpPr>
        <p:spPr>
          <a:xfrm>
            <a:off x="3930331" y="-9208"/>
            <a:ext cx="8069582" cy="3006357"/>
          </a:xfrm>
          <a:custGeom>
            <a:avLst/>
            <a:gdLst>
              <a:gd name="connsiteX0" fmla="*/ 0 w 8064503"/>
              <a:gd name="connsiteY0" fmla="*/ 0 h 2803157"/>
              <a:gd name="connsiteX1" fmla="*/ 8064502 w 8064503"/>
              <a:gd name="connsiteY1" fmla="*/ 0 h 2803157"/>
              <a:gd name="connsiteX2" fmla="*/ 8064502 w 8064503"/>
              <a:gd name="connsiteY2" fmla="*/ 2132227 h 2803157"/>
              <a:gd name="connsiteX3" fmla="*/ 8064503 w 8064503"/>
              <a:gd name="connsiteY3" fmla="*/ 2132232 h 2803157"/>
              <a:gd name="connsiteX4" fmla="*/ 8064503 w 8064503"/>
              <a:gd name="connsiteY4" fmla="*/ 2179420 h 2803157"/>
              <a:gd name="connsiteX5" fmla="*/ 8061407 w 8064503"/>
              <a:gd name="connsiteY5" fmla="*/ 2194756 h 2803157"/>
              <a:gd name="connsiteX6" fmla="*/ 8008183 w 8064503"/>
              <a:gd name="connsiteY6" fmla="*/ 2247980 h 2803157"/>
              <a:gd name="connsiteX7" fmla="*/ 7979660 w 8064503"/>
              <a:gd name="connsiteY7" fmla="*/ 2253738 h 2803157"/>
              <a:gd name="connsiteX8" fmla="*/ 7964187 w 8064503"/>
              <a:gd name="connsiteY8" fmla="*/ 2254816 h 2803157"/>
              <a:gd name="connsiteX9" fmla="*/ 7930323 w 8064503"/>
              <a:gd name="connsiteY9" fmla="*/ 2247980 h 2803157"/>
              <a:gd name="connsiteX10" fmla="*/ 7905635 w 8064503"/>
              <a:gd name="connsiteY10" fmla="*/ 2233001 h 2803157"/>
              <a:gd name="connsiteX11" fmla="*/ 7888882 w 8064503"/>
              <a:gd name="connsiteY11" fmla="*/ 2214563 h 2803157"/>
              <a:gd name="connsiteX12" fmla="*/ 7888881 w 8064503"/>
              <a:gd name="connsiteY12" fmla="*/ 2214563 h 2803157"/>
              <a:gd name="connsiteX13" fmla="*/ 7905634 w 8064503"/>
              <a:gd name="connsiteY13" fmla="*/ 2233001 h 2803157"/>
              <a:gd name="connsiteX14" fmla="*/ 7930322 w 8064503"/>
              <a:gd name="connsiteY14" fmla="*/ 2247980 h 2803157"/>
              <a:gd name="connsiteX15" fmla="*/ 7964186 w 8064503"/>
              <a:gd name="connsiteY15" fmla="*/ 2254816 h 2803157"/>
              <a:gd name="connsiteX16" fmla="*/ 124694 w 8064503"/>
              <a:gd name="connsiteY16" fmla="*/ 2801093 h 2803157"/>
              <a:gd name="connsiteX17" fmla="*/ 124693 w 8064503"/>
              <a:gd name="connsiteY17" fmla="*/ 2801093 h 2803157"/>
              <a:gd name="connsiteX18" fmla="*/ 95080 w 8064503"/>
              <a:gd name="connsiteY18" fmla="*/ 2803157 h 2803157"/>
              <a:gd name="connsiteX19" fmla="*/ 63375 w 8064503"/>
              <a:gd name="connsiteY19" fmla="*/ 2796756 h 2803157"/>
              <a:gd name="connsiteX20" fmla="*/ 6771 w 8064503"/>
              <a:gd name="connsiteY20" fmla="*/ 2740152 h 2803157"/>
              <a:gd name="connsiteX21" fmla="*/ 1 w 8064503"/>
              <a:gd name="connsiteY21" fmla="*/ 2706617 h 2803157"/>
              <a:gd name="connsiteX22" fmla="*/ 1 w 8064503"/>
              <a:gd name="connsiteY22" fmla="*/ 2690885 h 2803157"/>
              <a:gd name="connsiteX23" fmla="*/ 6771 w 8064503"/>
              <a:gd name="connsiteY23" fmla="*/ 2657350 h 2803157"/>
              <a:gd name="connsiteX24" fmla="*/ 6777 w 8064503"/>
              <a:gd name="connsiteY24" fmla="*/ 2657342 h 2803157"/>
              <a:gd name="connsiteX25" fmla="*/ 7938 w 8064503"/>
              <a:gd name="connsiteY25" fmla="*/ 2655932 h 2803157"/>
              <a:gd name="connsiteX26" fmla="*/ 7938 w 8064503"/>
              <a:gd name="connsiteY26" fmla="*/ 2655705 h 2803157"/>
              <a:gd name="connsiteX27" fmla="*/ 6777 w 8064503"/>
              <a:gd name="connsiteY27" fmla="*/ 2657342 h 2803157"/>
              <a:gd name="connsiteX28" fmla="*/ 6770 w 8064503"/>
              <a:gd name="connsiteY28" fmla="*/ 2657350 h 2803157"/>
              <a:gd name="connsiteX29" fmla="*/ 0 w 8064503"/>
              <a:gd name="connsiteY29" fmla="*/ 2690885 h 2803157"/>
              <a:gd name="connsiteX0" fmla="*/ 5080 w 8064503"/>
              <a:gd name="connsiteY0" fmla="*/ 0 h 2991117"/>
              <a:gd name="connsiteX1" fmla="*/ 8064502 w 8064503"/>
              <a:gd name="connsiteY1" fmla="*/ 187960 h 2991117"/>
              <a:gd name="connsiteX2" fmla="*/ 8064502 w 8064503"/>
              <a:gd name="connsiteY2" fmla="*/ 2320187 h 2991117"/>
              <a:gd name="connsiteX3" fmla="*/ 8064503 w 8064503"/>
              <a:gd name="connsiteY3" fmla="*/ 2320192 h 2991117"/>
              <a:gd name="connsiteX4" fmla="*/ 8064503 w 8064503"/>
              <a:gd name="connsiteY4" fmla="*/ 2367380 h 2991117"/>
              <a:gd name="connsiteX5" fmla="*/ 8061407 w 8064503"/>
              <a:gd name="connsiteY5" fmla="*/ 2382716 h 2991117"/>
              <a:gd name="connsiteX6" fmla="*/ 8008183 w 8064503"/>
              <a:gd name="connsiteY6" fmla="*/ 2435940 h 2991117"/>
              <a:gd name="connsiteX7" fmla="*/ 7979660 w 8064503"/>
              <a:gd name="connsiteY7" fmla="*/ 2441698 h 2991117"/>
              <a:gd name="connsiteX8" fmla="*/ 7964187 w 8064503"/>
              <a:gd name="connsiteY8" fmla="*/ 2442776 h 2991117"/>
              <a:gd name="connsiteX9" fmla="*/ 7930323 w 8064503"/>
              <a:gd name="connsiteY9" fmla="*/ 2435940 h 2991117"/>
              <a:gd name="connsiteX10" fmla="*/ 7905635 w 8064503"/>
              <a:gd name="connsiteY10" fmla="*/ 2420961 h 2991117"/>
              <a:gd name="connsiteX11" fmla="*/ 7888882 w 8064503"/>
              <a:gd name="connsiteY11" fmla="*/ 2402523 h 2991117"/>
              <a:gd name="connsiteX12" fmla="*/ 7888881 w 8064503"/>
              <a:gd name="connsiteY12" fmla="*/ 2402523 h 2991117"/>
              <a:gd name="connsiteX13" fmla="*/ 7905634 w 8064503"/>
              <a:gd name="connsiteY13" fmla="*/ 2420961 h 2991117"/>
              <a:gd name="connsiteX14" fmla="*/ 7930322 w 8064503"/>
              <a:gd name="connsiteY14" fmla="*/ 2435940 h 2991117"/>
              <a:gd name="connsiteX15" fmla="*/ 7964186 w 8064503"/>
              <a:gd name="connsiteY15" fmla="*/ 2442776 h 2991117"/>
              <a:gd name="connsiteX16" fmla="*/ 124694 w 8064503"/>
              <a:gd name="connsiteY16" fmla="*/ 2989053 h 2991117"/>
              <a:gd name="connsiteX17" fmla="*/ 124693 w 8064503"/>
              <a:gd name="connsiteY17" fmla="*/ 2989053 h 2991117"/>
              <a:gd name="connsiteX18" fmla="*/ 95080 w 8064503"/>
              <a:gd name="connsiteY18" fmla="*/ 2991117 h 2991117"/>
              <a:gd name="connsiteX19" fmla="*/ 63375 w 8064503"/>
              <a:gd name="connsiteY19" fmla="*/ 2984716 h 2991117"/>
              <a:gd name="connsiteX20" fmla="*/ 6771 w 8064503"/>
              <a:gd name="connsiteY20" fmla="*/ 2928112 h 2991117"/>
              <a:gd name="connsiteX21" fmla="*/ 1 w 8064503"/>
              <a:gd name="connsiteY21" fmla="*/ 2894577 h 2991117"/>
              <a:gd name="connsiteX22" fmla="*/ 1 w 8064503"/>
              <a:gd name="connsiteY22" fmla="*/ 2878845 h 2991117"/>
              <a:gd name="connsiteX23" fmla="*/ 6771 w 8064503"/>
              <a:gd name="connsiteY23" fmla="*/ 2845310 h 2991117"/>
              <a:gd name="connsiteX24" fmla="*/ 6777 w 8064503"/>
              <a:gd name="connsiteY24" fmla="*/ 2845302 h 2991117"/>
              <a:gd name="connsiteX25" fmla="*/ 7938 w 8064503"/>
              <a:gd name="connsiteY25" fmla="*/ 2843892 h 2991117"/>
              <a:gd name="connsiteX26" fmla="*/ 7938 w 8064503"/>
              <a:gd name="connsiteY26" fmla="*/ 2843665 h 2991117"/>
              <a:gd name="connsiteX27" fmla="*/ 6777 w 8064503"/>
              <a:gd name="connsiteY27" fmla="*/ 2845302 h 2991117"/>
              <a:gd name="connsiteX28" fmla="*/ 6770 w 8064503"/>
              <a:gd name="connsiteY28" fmla="*/ 2845310 h 2991117"/>
              <a:gd name="connsiteX29" fmla="*/ 0 w 8064503"/>
              <a:gd name="connsiteY29" fmla="*/ 2878845 h 2991117"/>
              <a:gd name="connsiteX30" fmla="*/ 5080 w 8064503"/>
              <a:gd name="connsiteY30" fmla="*/ 0 h 2991117"/>
              <a:gd name="connsiteX0" fmla="*/ 5080 w 8069582"/>
              <a:gd name="connsiteY0" fmla="*/ 0 h 2991117"/>
              <a:gd name="connsiteX1" fmla="*/ 8069582 w 8069582"/>
              <a:gd name="connsiteY1" fmla="*/ 5080 h 2991117"/>
              <a:gd name="connsiteX2" fmla="*/ 8064502 w 8069582"/>
              <a:gd name="connsiteY2" fmla="*/ 2320187 h 2991117"/>
              <a:gd name="connsiteX3" fmla="*/ 8064503 w 8069582"/>
              <a:gd name="connsiteY3" fmla="*/ 2320192 h 2991117"/>
              <a:gd name="connsiteX4" fmla="*/ 8064503 w 8069582"/>
              <a:gd name="connsiteY4" fmla="*/ 2367380 h 2991117"/>
              <a:gd name="connsiteX5" fmla="*/ 8061407 w 8069582"/>
              <a:gd name="connsiteY5" fmla="*/ 2382716 h 2991117"/>
              <a:gd name="connsiteX6" fmla="*/ 8008183 w 8069582"/>
              <a:gd name="connsiteY6" fmla="*/ 2435940 h 2991117"/>
              <a:gd name="connsiteX7" fmla="*/ 7979660 w 8069582"/>
              <a:gd name="connsiteY7" fmla="*/ 2441698 h 2991117"/>
              <a:gd name="connsiteX8" fmla="*/ 7964187 w 8069582"/>
              <a:gd name="connsiteY8" fmla="*/ 2442776 h 2991117"/>
              <a:gd name="connsiteX9" fmla="*/ 7930323 w 8069582"/>
              <a:gd name="connsiteY9" fmla="*/ 2435940 h 2991117"/>
              <a:gd name="connsiteX10" fmla="*/ 7905635 w 8069582"/>
              <a:gd name="connsiteY10" fmla="*/ 2420961 h 2991117"/>
              <a:gd name="connsiteX11" fmla="*/ 7888882 w 8069582"/>
              <a:gd name="connsiteY11" fmla="*/ 2402523 h 2991117"/>
              <a:gd name="connsiteX12" fmla="*/ 7888881 w 8069582"/>
              <a:gd name="connsiteY12" fmla="*/ 2402523 h 2991117"/>
              <a:gd name="connsiteX13" fmla="*/ 7905634 w 8069582"/>
              <a:gd name="connsiteY13" fmla="*/ 2420961 h 2991117"/>
              <a:gd name="connsiteX14" fmla="*/ 7930322 w 8069582"/>
              <a:gd name="connsiteY14" fmla="*/ 2435940 h 2991117"/>
              <a:gd name="connsiteX15" fmla="*/ 7964186 w 8069582"/>
              <a:gd name="connsiteY15" fmla="*/ 2442776 h 2991117"/>
              <a:gd name="connsiteX16" fmla="*/ 124694 w 8069582"/>
              <a:gd name="connsiteY16" fmla="*/ 2989053 h 2991117"/>
              <a:gd name="connsiteX17" fmla="*/ 124693 w 8069582"/>
              <a:gd name="connsiteY17" fmla="*/ 2989053 h 2991117"/>
              <a:gd name="connsiteX18" fmla="*/ 95080 w 8069582"/>
              <a:gd name="connsiteY18" fmla="*/ 2991117 h 2991117"/>
              <a:gd name="connsiteX19" fmla="*/ 63375 w 8069582"/>
              <a:gd name="connsiteY19" fmla="*/ 2984716 h 2991117"/>
              <a:gd name="connsiteX20" fmla="*/ 6771 w 8069582"/>
              <a:gd name="connsiteY20" fmla="*/ 2928112 h 2991117"/>
              <a:gd name="connsiteX21" fmla="*/ 1 w 8069582"/>
              <a:gd name="connsiteY21" fmla="*/ 2894577 h 2991117"/>
              <a:gd name="connsiteX22" fmla="*/ 1 w 8069582"/>
              <a:gd name="connsiteY22" fmla="*/ 2878845 h 2991117"/>
              <a:gd name="connsiteX23" fmla="*/ 6771 w 8069582"/>
              <a:gd name="connsiteY23" fmla="*/ 2845310 h 2991117"/>
              <a:gd name="connsiteX24" fmla="*/ 6777 w 8069582"/>
              <a:gd name="connsiteY24" fmla="*/ 2845302 h 2991117"/>
              <a:gd name="connsiteX25" fmla="*/ 7938 w 8069582"/>
              <a:gd name="connsiteY25" fmla="*/ 2843892 h 2991117"/>
              <a:gd name="connsiteX26" fmla="*/ 7938 w 8069582"/>
              <a:gd name="connsiteY26" fmla="*/ 2843665 h 2991117"/>
              <a:gd name="connsiteX27" fmla="*/ 6777 w 8069582"/>
              <a:gd name="connsiteY27" fmla="*/ 2845302 h 2991117"/>
              <a:gd name="connsiteX28" fmla="*/ 6770 w 8069582"/>
              <a:gd name="connsiteY28" fmla="*/ 2845310 h 2991117"/>
              <a:gd name="connsiteX29" fmla="*/ 0 w 8069582"/>
              <a:gd name="connsiteY29" fmla="*/ 2878845 h 2991117"/>
              <a:gd name="connsiteX30" fmla="*/ 5080 w 8069582"/>
              <a:gd name="connsiteY30" fmla="*/ 0 h 2991117"/>
              <a:gd name="connsiteX0" fmla="*/ 5080 w 8069582"/>
              <a:gd name="connsiteY0" fmla="*/ 0 h 2991117"/>
              <a:gd name="connsiteX1" fmla="*/ 8069582 w 8069582"/>
              <a:gd name="connsiteY1" fmla="*/ 5080 h 2991117"/>
              <a:gd name="connsiteX2" fmla="*/ 8064502 w 8069582"/>
              <a:gd name="connsiteY2" fmla="*/ 2320187 h 2991117"/>
              <a:gd name="connsiteX3" fmla="*/ 8064503 w 8069582"/>
              <a:gd name="connsiteY3" fmla="*/ 2320192 h 2991117"/>
              <a:gd name="connsiteX4" fmla="*/ 8064503 w 8069582"/>
              <a:gd name="connsiteY4" fmla="*/ 2367380 h 2991117"/>
              <a:gd name="connsiteX5" fmla="*/ 8061407 w 8069582"/>
              <a:gd name="connsiteY5" fmla="*/ 2382716 h 2991117"/>
              <a:gd name="connsiteX6" fmla="*/ 8008183 w 8069582"/>
              <a:gd name="connsiteY6" fmla="*/ 2435940 h 2991117"/>
              <a:gd name="connsiteX7" fmla="*/ 7979660 w 8069582"/>
              <a:gd name="connsiteY7" fmla="*/ 2441698 h 2991117"/>
              <a:gd name="connsiteX8" fmla="*/ 7964187 w 8069582"/>
              <a:gd name="connsiteY8" fmla="*/ 2442776 h 2991117"/>
              <a:gd name="connsiteX9" fmla="*/ 7930323 w 8069582"/>
              <a:gd name="connsiteY9" fmla="*/ 2435940 h 2991117"/>
              <a:gd name="connsiteX10" fmla="*/ 7905635 w 8069582"/>
              <a:gd name="connsiteY10" fmla="*/ 2420961 h 2991117"/>
              <a:gd name="connsiteX11" fmla="*/ 7888882 w 8069582"/>
              <a:gd name="connsiteY11" fmla="*/ 2402523 h 2991117"/>
              <a:gd name="connsiteX12" fmla="*/ 7888881 w 8069582"/>
              <a:gd name="connsiteY12" fmla="*/ 2402523 h 2991117"/>
              <a:gd name="connsiteX13" fmla="*/ 7905634 w 8069582"/>
              <a:gd name="connsiteY13" fmla="*/ 2420961 h 2991117"/>
              <a:gd name="connsiteX14" fmla="*/ 7930322 w 8069582"/>
              <a:gd name="connsiteY14" fmla="*/ 2435940 h 2991117"/>
              <a:gd name="connsiteX15" fmla="*/ 7964186 w 8069582"/>
              <a:gd name="connsiteY15" fmla="*/ 2442776 h 2991117"/>
              <a:gd name="connsiteX16" fmla="*/ 124694 w 8069582"/>
              <a:gd name="connsiteY16" fmla="*/ 2989053 h 2991117"/>
              <a:gd name="connsiteX17" fmla="*/ 124693 w 8069582"/>
              <a:gd name="connsiteY17" fmla="*/ 2989053 h 2991117"/>
              <a:gd name="connsiteX18" fmla="*/ 95080 w 8069582"/>
              <a:gd name="connsiteY18" fmla="*/ 2991117 h 2991117"/>
              <a:gd name="connsiteX19" fmla="*/ 63375 w 8069582"/>
              <a:gd name="connsiteY19" fmla="*/ 2984716 h 2991117"/>
              <a:gd name="connsiteX20" fmla="*/ 6771 w 8069582"/>
              <a:gd name="connsiteY20" fmla="*/ 2928112 h 2991117"/>
              <a:gd name="connsiteX21" fmla="*/ 1 w 8069582"/>
              <a:gd name="connsiteY21" fmla="*/ 2894577 h 2991117"/>
              <a:gd name="connsiteX22" fmla="*/ 1 w 8069582"/>
              <a:gd name="connsiteY22" fmla="*/ 2878845 h 2991117"/>
              <a:gd name="connsiteX23" fmla="*/ 6771 w 8069582"/>
              <a:gd name="connsiteY23" fmla="*/ 2845310 h 2991117"/>
              <a:gd name="connsiteX24" fmla="*/ 6777 w 8069582"/>
              <a:gd name="connsiteY24" fmla="*/ 2845302 h 2991117"/>
              <a:gd name="connsiteX25" fmla="*/ 7938 w 8069582"/>
              <a:gd name="connsiteY25" fmla="*/ 2843892 h 2991117"/>
              <a:gd name="connsiteX26" fmla="*/ 7938 w 8069582"/>
              <a:gd name="connsiteY26" fmla="*/ 2843665 h 2991117"/>
              <a:gd name="connsiteX27" fmla="*/ 6777 w 8069582"/>
              <a:gd name="connsiteY27" fmla="*/ 2845302 h 2991117"/>
              <a:gd name="connsiteX28" fmla="*/ 6770 w 8069582"/>
              <a:gd name="connsiteY28" fmla="*/ 2845310 h 2991117"/>
              <a:gd name="connsiteX29" fmla="*/ 0 w 8069582"/>
              <a:gd name="connsiteY29" fmla="*/ 2878845 h 2991117"/>
              <a:gd name="connsiteX30" fmla="*/ 5080 w 8069582"/>
              <a:gd name="connsiteY30" fmla="*/ 0 h 2991117"/>
              <a:gd name="connsiteX0" fmla="*/ 5080 w 8069582"/>
              <a:gd name="connsiteY0" fmla="*/ 10160 h 3001277"/>
              <a:gd name="connsiteX1" fmla="*/ 8069582 w 8069582"/>
              <a:gd name="connsiteY1" fmla="*/ 0 h 3001277"/>
              <a:gd name="connsiteX2" fmla="*/ 8064502 w 8069582"/>
              <a:gd name="connsiteY2" fmla="*/ 2330347 h 3001277"/>
              <a:gd name="connsiteX3" fmla="*/ 8064503 w 8069582"/>
              <a:gd name="connsiteY3" fmla="*/ 2330352 h 3001277"/>
              <a:gd name="connsiteX4" fmla="*/ 8064503 w 8069582"/>
              <a:gd name="connsiteY4" fmla="*/ 2377540 h 3001277"/>
              <a:gd name="connsiteX5" fmla="*/ 8061407 w 8069582"/>
              <a:gd name="connsiteY5" fmla="*/ 2392876 h 3001277"/>
              <a:gd name="connsiteX6" fmla="*/ 8008183 w 8069582"/>
              <a:gd name="connsiteY6" fmla="*/ 2446100 h 3001277"/>
              <a:gd name="connsiteX7" fmla="*/ 7979660 w 8069582"/>
              <a:gd name="connsiteY7" fmla="*/ 2451858 h 3001277"/>
              <a:gd name="connsiteX8" fmla="*/ 7964187 w 8069582"/>
              <a:gd name="connsiteY8" fmla="*/ 2452936 h 3001277"/>
              <a:gd name="connsiteX9" fmla="*/ 7930323 w 8069582"/>
              <a:gd name="connsiteY9" fmla="*/ 2446100 h 3001277"/>
              <a:gd name="connsiteX10" fmla="*/ 7905635 w 8069582"/>
              <a:gd name="connsiteY10" fmla="*/ 2431121 h 3001277"/>
              <a:gd name="connsiteX11" fmla="*/ 7888882 w 8069582"/>
              <a:gd name="connsiteY11" fmla="*/ 2412683 h 3001277"/>
              <a:gd name="connsiteX12" fmla="*/ 7888881 w 8069582"/>
              <a:gd name="connsiteY12" fmla="*/ 2412683 h 3001277"/>
              <a:gd name="connsiteX13" fmla="*/ 7905634 w 8069582"/>
              <a:gd name="connsiteY13" fmla="*/ 2431121 h 3001277"/>
              <a:gd name="connsiteX14" fmla="*/ 7930322 w 8069582"/>
              <a:gd name="connsiteY14" fmla="*/ 2446100 h 3001277"/>
              <a:gd name="connsiteX15" fmla="*/ 7964186 w 8069582"/>
              <a:gd name="connsiteY15" fmla="*/ 2452936 h 3001277"/>
              <a:gd name="connsiteX16" fmla="*/ 124694 w 8069582"/>
              <a:gd name="connsiteY16" fmla="*/ 2999213 h 3001277"/>
              <a:gd name="connsiteX17" fmla="*/ 124693 w 8069582"/>
              <a:gd name="connsiteY17" fmla="*/ 2999213 h 3001277"/>
              <a:gd name="connsiteX18" fmla="*/ 95080 w 8069582"/>
              <a:gd name="connsiteY18" fmla="*/ 3001277 h 3001277"/>
              <a:gd name="connsiteX19" fmla="*/ 63375 w 8069582"/>
              <a:gd name="connsiteY19" fmla="*/ 2994876 h 3001277"/>
              <a:gd name="connsiteX20" fmla="*/ 6771 w 8069582"/>
              <a:gd name="connsiteY20" fmla="*/ 2938272 h 3001277"/>
              <a:gd name="connsiteX21" fmla="*/ 1 w 8069582"/>
              <a:gd name="connsiteY21" fmla="*/ 2904737 h 3001277"/>
              <a:gd name="connsiteX22" fmla="*/ 1 w 8069582"/>
              <a:gd name="connsiteY22" fmla="*/ 2889005 h 3001277"/>
              <a:gd name="connsiteX23" fmla="*/ 6771 w 8069582"/>
              <a:gd name="connsiteY23" fmla="*/ 2855470 h 3001277"/>
              <a:gd name="connsiteX24" fmla="*/ 6777 w 8069582"/>
              <a:gd name="connsiteY24" fmla="*/ 2855462 h 3001277"/>
              <a:gd name="connsiteX25" fmla="*/ 7938 w 8069582"/>
              <a:gd name="connsiteY25" fmla="*/ 2854052 h 3001277"/>
              <a:gd name="connsiteX26" fmla="*/ 7938 w 8069582"/>
              <a:gd name="connsiteY26" fmla="*/ 2853825 h 3001277"/>
              <a:gd name="connsiteX27" fmla="*/ 6777 w 8069582"/>
              <a:gd name="connsiteY27" fmla="*/ 2855462 h 3001277"/>
              <a:gd name="connsiteX28" fmla="*/ 6770 w 8069582"/>
              <a:gd name="connsiteY28" fmla="*/ 2855470 h 3001277"/>
              <a:gd name="connsiteX29" fmla="*/ 0 w 8069582"/>
              <a:gd name="connsiteY29" fmla="*/ 2889005 h 3001277"/>
              <a:gd name="connsiteX30" fmla="*/ 5080 w 8069582"/>
              <a:gd name="connsiteY30" fmla="*/ 10160 h 3001277"/>
              <a:gd name="connsiteX0" fmla="*/ 5080 w 8069582"/>
              <a:gd name="connsiteY0" fmla="*/ 0 h 3006357"/>
              <a:gd name="connsiteX1" fmla="*/ 8069582 w 8069582"/>
              <a:gd name="connsiteY1" fmla="*/ 5080 h 3006357"/>
              <a:gd name="connsiteX2" fmla="*/ 8064502 w 8069582"/>
              <a:gd name="connsiteY2" fmla="*/ 2335427 h 3006357"/>
              <a:gd name="connsiteX3" fmla="*/ 8064503 w 8069582"/>
              <a:gd name="connsiteY3" fmla="*/ 2335432 h 3006357"/>
              <a:gd name="connsiteX4" fmla="*/ 8064503 w 8069582"/>
              <a:gd name="connsiteY4" fmla="*/ 2382620 h 3006357"/>
              <a:gd name="connsiteX5" fmla="*/ 8061407 w 8069582"/>
              <a:gd name="connsiteY5" fmla="*/ 2397956 h 3006357"/>
              <a:gd name="connsiteX6" fmla="*/ 8008183 w 8069582"/>
              <a:gd name="connsiteY6" fmla="*/ 2451180 h 3006357"/>
              <a:gd name="connsiteX7" fmla="*/ 7979660 w 8069582"/>
              <a:gd name="connsiteY7" fmla="*/ 2456938 h 3006357"/>
              <a:gd name="connsiteX8" fmla="*/ 7964187 w 8069582"/>
              <a:gd name="connsiteY8" fmla="*/ 2458016 h 3006357"/>
              <a:gd name="connsiteX9" fmla="*/ 7930323 w 8069582"/>
              <a:gd name="connsiteY9" fmla="*/ 2451180 h 3006357"/>
              <a:gd name="connsiteX10" fmla="*/ 7905635 w 8069582"/>
              <a:gd name="connsiteY10" fmla="*/ 2436201 h 3006357"/>
              <a:gd name="connsiteX11" fmla="*/ 7888882 w 8069582"/>
              <a:gd name="connsiteY11" fmla="*/ 2417763 h 3006357"/>
              <a:gd name="connsiteX12" fmla="*/ 7888881 w 8069582"/>
              <a:gd name="connsiteY12" fmla="*/ 2417763 h 3006357"/>
              <a:gd name="connsiteX13" fmla="*/ 7905634 w 8069582"/>
              <a:gd name="connsiteY13" fmla="*/ 2436201 h 3006357"/>
              <a:gd name="connsiteX14" fmla="*/ 7930322 w 8069582"/>
              <a:gd name="connsiteY14" fmla="*/ 2451180 h 3006357"/>
              <a:gd name="connsiteX15" fmla="*/ 7964186 w 8069582"/>
              <a:gd name="connsiteY15" fmla="*/ 2458016 h 3006357"/>
              <a:gd name="connsiteX16" fmla="*/ 124694 w 8069582"/>
              <a:gd name="connsiteY16" fmla="*/ 3004293 h 3006357"/>
              <a:gd name="connsiteX17" fmla="*/ 124693 w 8069582"/>
              <a:gd name="connsiteY17" fmla="*/ 3004293 h 3006357"/>
              <a:gd name="connsiteX18" fmla="*/ 95080 w 8069582"/>
              <a:gd name="connsiteY18" fmla="*/ 3006357 h 3006357"/>
              <a:gd name="connsiteX19" fmla="*/ 63375 w 8069582"/>
              <a:gd name="connsiteY19" fmla="*/ 2999956 h 3006357"/>
              <a:gd name="connsiteX20" fmla="*/ 6771 w 8069582"/>
              <a:gd name="connsiteY20" fmla="*/ 2943352 h 3006357"/>
              <a:gd name="connsiteX21" fmla="*/ 1 w 8069582"/>
              <a:gd name="connsiteY21" fmla="*/ 2909817 h 3006357"/>
              <a:gd name="connsiteX22" fmla="*/ 1 w 8069582"/>
              <a:gd name="connsiteY22" fmla="*/ 2894085 h 3006357"/>
              <a:gd name="connsiteX23" fmla="*/ 6771 w 8069582"/>
              <a:gd name="connsiteY23" fmla="*/ 2860550 h 3006357"/>
              <a:gd name="connsiteX24" fmla="*/ 6777 w 8069582"/>
              <a:gd name="connsiteY24" fmla="*/ 2860542 h 3006357"/>
              <a:gd name="connsiteX25" fmla="*/ 7938 w 8069582"/>
              <a:gd name="connsiteY25" fmla="*/ 2859132 h 3006357"/>
              <a:gd name="connsiteX26" fmla="*/ 7938 w 8069582"/>
              <a:gd name="connsiteY26" fmla="*/ 2858905 h 3006357"/>
              <a:gd name="connsiteX27" fmla="*/ 6777 w 8069582"/>
              <a:gd name="connsiteY27" fmla="*/ 2860542 h 3006357"/>
              <a:gd name="connsiteX28" fmla="*/ 6770 w 8069582"/>
              <a:gd name="connsiteY28" fmla="*/ 2860550 h 3006357"/>
              <a:gd name="connsiteX29" fmla="*/ 0 w 8069582"/>
              <a:gd name="connsiteY29" fmla="*/ 2894085 h 3006357"/>
              <a:gd name="connsiteX30" fmla="*/ 5080 w 8069582"/>
              <a:gd name="connsiteY30" fmla="*/ 0 h 30063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8069582" h="3006357">
                <a:moveTo>
                  <a:pt x="5080" y="0"/>
                </a:moveTo>
                <a:lnTo>
                  <a:pt x="8069582" y="5080"/>
                </a:lnTo>
                <a:cubicBezTo>
                  <a:pt x="8067889" y="776782"/>
                  <a:pt x="8066195" y="1563725"/>
                  <a:pt x="8064502" y="2335427"/>
                </a:cubicBezTo>
                <a:cubicBezTo>
                  <a:pt x="8064502" y="2335429"/>
                  <a:pt x="8064503" y="2335430"/>
                  <a:pt x="8064503" y="2335432"/>
                </a:cubicBezTo>
                <a:lnTo>
                  <a:pt x="8064503" y="2382620"/>
                </a:lnTo>
                <a:lnTo>
                  <a:pt x="8061407" y="2397956"/>
                </a:lnTo>
                <a:cubicBezTo>
                  <a:pt x="8051285" y="2421887"/>
                  <a:pt x="8032114" y="2441058"/>
                  <a:pt x="8008183" y="2451180"/>
                </a:cubicBezTo>
                <a:lnTo>
                  <a:pt x="7979660" y="2456938"/>
                </a:lnTo>
                <a:lnTo>
                  <a:pt x="7964187" y="2458016"/>
                </a:lnTo>
                <a:lnTo>
                  <a:pt x="7930323" y="2451180"/>
                </a:lnTo>
                <a:cubicBezTo>
                  <a:pt x="7921349" y="2447384"/>
                  <a:pt x="7913044" y="2442316"/>
                  <a:pt x="7905635" y="2436201"/>
                </a:cubicBezTo>
                <a:lnTo>
                  <a:pt x="7888882" y="2417763"/>
                </a:lnTo>
                <a:lnTo>
                  <a:pt x="7888881" y="2417763"/>
                </a:lnTo>
                <a:lnTo>
                  <a:pt x="7905634" y="2436201"/>
                </a:lnTo>
                <a:cubicBezTo>
                  <a:pt x="7913043" y="2442316"/>
                  <a:pt x="7921348" y="2447384"/>
                  <a:pt x="7930322" y="2451180"/>
                </a:cubicBezTo>
                <a:lnTo>
                  <a:pt x="7964186" y="2458016"/>
                </a:lnTo>
                <a:lnTo>
                  <a:pt x="124694" y="3004293"/>
                </a:lnTo>
                <a:lnTo>
                  <a:pt x="124693" y="3004293"/>
                </a:lnTo>
                <a:lnTo>
                  <a:pt x="95080" y="3006357"/>
                </a:lnTo>
                <a:lnTo>
                  <a:pt x="63375" y="2999956"/>
                </a:lnTo>
                <a:cubicBezTo>
                  <a:pt x="37924" y="2989191"/>
                  <a:pt x="17536" y="2968803"/>
                  <a:pt x="6771" y="2943352"/>
                </a:cubicBezTo>
                <a:lnTo>
                  <a:pt x="1" y="2909817"/>
                </a:lnTo>
                <a:lnTo>
                  <a:pt x="1" y="2894085"/>
                </a:lnTo>
                <a:lnTo>
                  <a:pt x="6771" y="2860550"/>
                </a:lnTo>
                <a:cubicBezTo>
                  <a:pt x="6773" y="2860547"/>
                  <a:pt x="6775" y="2860545"/>
                  <a:pt x="6777" y="2860542"/>
                </a:cubicBezTo>
                <a:lnTo>
                  <a:pt x="7938" y="2859132"/>
                </a:lnTo>
                <a:lnTo>
                  <a:pt x="7938" y="2858905"/>
                </a:lnTo>
                <a:lnTo>
                  <a:pt x="6777" y="2860542"/>
                </a:lnTo>
                <a:cubicBezTo>
                  <a:pt x="6775" y="2860545"/>
                  <a:pt x="6772" y="2860547"/>
                  <a:pt x="6770" y="2860550"/>
                </a:cubicBezTo>
                <a:lnTo>
                  <a:pt x="0" y="2894085"/>
                </a:lnTo>
                <a:cubicBezTo>
                  <a:pt x="0" y="1997123"/>
                  <a:pt x="5080" y="896962"/>
                  <a:pt x="508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itle 1">
            <a:extLst>
              <a:ext uri="{FF2B5EF4-FFF2-40B4-BE49-F238E27FC236}">
                <a16:creationId xmlns:a16="http://schemas.microsoft.com/office/drawing/2014/main" id="{48E7EF13-2E58-9948-A316-3840F57D4E94}"/>
              </a:ext>
            </a:extLst>
          </p:cNvPr>
          <p:cNvSpPr>
            <a:spLocks noGrp="1"/>
          </p:cNvSpPr>
          <p:nvPr>
            <p:ph type="ctrTitle" hasCustomPrompt="1"/>
          </p:nvPr>
        </p:nvSpPr>
        <p:spPr>
          <a:xfrm>
            <a:off x="4212894" y="680573"/>
            <a:ext cx="7362783" cy="1161977"/>
          </a:xfrm>
          <a:prstGeom prst="rect">
            <a:avLst/>
          </a:prstGeom>
        </p:spPr>
        <p:txBody>
          <a:bodyPr anchor="t" anchorCtr="0"/>
          <a:lstStyle>
            <a:lvl1pPr algn="l">
              <a:defRPr sz="4000" b="1" i="0">
                <a:solidFill>
                  <a:schemeClr val="bg1"/>
                </a:solidFill>
                <a:latin typeface="Flanders Art Sans" pitchFamily="2" charset="77"/>
              </a:defRPr>
            </a:lvl1pPr>
          </a:lstStyle>
          <a:p>
            <a:r>
              <a:rPr lang="en-US" err="1"/>
              <a:t>Klik</a:t>
            </a:r>
            <a:r>
              <a:rPr lang="en-US"/>
              <a:t> om de TITEL </a:t>
            </a:r>
            <a:r>
              <a:rPr lang="en-US" err="1"/>
              <a:t>aan</a:t>
            </a:r>
            <a:r>
              <a:rPr lang="en-US"/>
              <a:t> </a:t>
            </a:r>
            <a:br>
              <a:rPr lang="en-US"/>
            </a:br>
            <a:r>
              <a:rPr lang="en-US" err="1"/>
              <a:t>te</a:t>
            </a:r>
            <a:r>
              <a:rPr lang="en-US"/>
              <a:t> </a:t>
            </a:r>
            <a:r>
              <a:rPr lang="en-US" err="1"/>
              <a:t>passen</a:t>
            </a:r>
            <a:endParaRPr lang="en-US">
              <a:effectLst/>
              <a:latin typeface="Flanders Art Sans" pitchFamily="2" charset="77"/>
            </a:endParaRPr>
          </a:p>
        </p:txBody>
      </p:sp>
      <p:sp>
        <p:nvSpPr>
          <p:cNvPr id="9" name="Picture Placeholder 9">
            <a:extLst>
              <a:ext uri="{FF2B5EF4-FFF2-40B4-BE49-F238E27FC236}">
                <a16:creationId xmlns:a16="http://schemas.microsoft.com/office/drawing/2014/main" id="{D45C00E1-2365-F84E-ACCC-60D959C25D60}"/>
              </a:ext>
            </a:extLst>
          </p:cNvPr>
          <p:cNvSpPr>
            <a:spLocks noGrp="1"/>
          </p:cNvSpPr>
          <p:nvPr>
            <p:ph type="pic" sz="quarter" idx="10" hasCustomPrompt="1"/>
          </p:nvPr>
        </p:nvSpPr>
        <p:spPr>
          <a:xfrm>
            <a:off x="1" y="1"/>
            <a:ext cx="3805518" cy="6858000"/>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10" name="Graphic 9">
            <a:extLst>
              <a:ext uri="{FF2B5EF4-FFF2-40B4-BE49-F238E27FC236}">
                <a16:creationId xmlns:a16="http://schemas.microsoft.com/office/drawing/2014/main" id="{0EA99119-BD3D-5540-A4DA-4CA6DAD3DA03}"/>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2" name="Picture 11">
            <a:extLst>
              <a:ext uri="{FF2B5EF4-FFF2-40B4-BE49-F238E27FC236}">
                <a16:creationId xmlns:a16="http://schemas.microsoft.com/office/drawing/2014/main" id="{DD59CF03-53D7-2E46-836D-4D52E5A5F967}"/>
              </a:ext>
            </a:extLst>
          </p:cNvPr>
          <p:cNvPicPr>
            <a:picLocks noChangeAspect="1"/>
          </p:cNvPicPr>
          <p:nvPr userDrawn="1"/>
        </p:nvPicPr>
        <p:blipFill>
          <a:blip r:embed="rId4"/>
          <a:stretch>
            <a:fillRect/>
          </a:stretch>
        </p:blipFill>
        <p:spPr>
          <a:xfrm rot="1496212">
            <a:off x="8635611" y="6648148"/>
            <a:ext cx="4889334" cy="1835995"/>
          </a:xfrm>
          <a:prstGeom prst="rect">
            <a:avLst/>
          </a:prstGeom>
        </p:spPr>
      </p:pic>
      <p:sp>
        <p:nvSpPr>
          <p:cNvPr id="15" name="Text Placeholder 12">
            <a:extLst>
              <a:ext uri="{FF2B5EF4-FFF2-40B4-BE49-F238E27FC236}">
                <a16:creationId xmlns:a16="http://schemas.microsoft.com/office/drawing/2014/main" id="{DCE8B8A6-D46D-394B-9169-2681B3F75477}"/>
              </a:ext>
            </a:extLst>
          </p:cNvPr>
          <p:cNvSpPr>
            <a:spLocks noGrp="1"/>
          </p:cNvSpPr>
          <p:nvPr>
            <p:ph type="body" sz="quarter" idx="11" hasCustomPrompt="1"/>
          </p:nvPr>
        </p:nvSpPr>
        <p:spPr>
          <a:xfrm>
            <a:off x="4211298" y="1960367"/>
            <a:ext cx="7362782" cy="431650"/>
          </a:xfrm>
        </p:spPr>
        <p:txBody>
          <a:bodyPr/>
          <a:lstStyle>
            <a:lvl1pPr marL="0" indent="0">
              <a:buNone/>
              <a:defRPr>
                <a:solidFill>
                  <a:schemeClr val="bg1"/>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7" name="Text Placeholder 16">
            <a:extLst>
              <a:ext uri="{FF2B5EF4-FFF2-40B4-BE49-F238E27FC236}">
                <a16:creationId xmlns:a16="http://schemas.microsoft.com/office/drawing/2014/main" id="{440D4945-3416-144A-B533-39C9F9F7144D}"/>
              </a:ext>
            </a:extLst>
          </p:cNvPr>
          <p:cNvSpPr>
            <a:spLocks noGrp="1"/>
          </p:cNvSpPr>
          <p:nvPr>
            <p:ph type="body" sz="quarter" idx="14" hasCustomPrompt="1"/>
          </p:nvPr>
        </p:nvSpPr>
        <p:spPr>
          <a:xfrm>
            <a:off x="4211298" y="3174946"/>
            <a:ext cx="7421562" cy="1570038"/>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44" name="Freeform 43">
            <a:extLst>
              <a:ext uri="{FF2B5EF4-FFF2-40B4-BE49-F238E27FC236}">
                <a16:creationId xmlns:a16="http://schemas.microsoft.com/office/drawing/2014/main" id="{B763DBED-7212-CB4B-8CB8-5AF12FE88DA1}"/>
              </a:ext>
            </a:extLst>
          </p:cNvPr>
          <p:cNvSpPr/>
          <p:nvPr userDrawn="1"/>
        </p:nvSpPr>
        <p:spPr>
          <a:xfrm>
            <a:off x="3942188" y="2844617"/>
            <a:ext cx="1161" cy="1637"/>
          </a:xfrm>
          <a:custGeom>
            <a:avLst/>
            <a:gdLst>
              <a:gd name="connsiteX0" fmla="*/ 1161 w 1161"/>
              <a:gd name="connsiteY0" fmla="*/ 0 h 1637"/>
              <a:gd name="connsiteX1" fmla="*/ 1161 w 1161"/>
              <a:gd name="connsiteY1" fmla="*/ 227 h 1637"/>
              <a:gd name="connsiteX2" fmla="*/ 0 w 1161"/>
              <a:gd name="connsiteY2" fmla="*/ 1637 h 1637"/>
              <a:gd name="connsiteX3" fmla="*/ 1161 w 1161"/>
              <a:gd name="connsiteY3" fmla="*/ 0 h 1637"/>
            </a:gdLst>
            <a:ahLst/>
            <a:cxnLst>
              <a:cxn ang="0">
                <a:pos x="connsiteX0" y="connsiteY0"/>
              </a:cxn>
              <a:cxn ang="0">
                <a:pos x="connsiteX1" y="connsiteY1"/>
              </a:cxn>
              <a:cxn ang="0">
                <a:pos x="connsiteX2" y="connsiteY2"/>
              </a:cxn>
              <a:cxn ang="0">
                <a:pos x="connsiteX3" y="connsiteY3"/>
              </a:cxn>
            </a:cxnLst>
            <a:rect l="l" t="t" r="r" b="b"/>
            <a:pathLst>
              <a:path w="1161" h="1637">
                <a:moveTo>
                  <a:pt x="1161" y="0"/>
                </a:moveTo>
                <a:lnTo>
                  <a:pt x="1161" y="227"/>
                </a:lnTo>
                <a:lnTo>
                  <a:pt x="0" y="1637"/>
                </a:lnTo>
                <a:lnTo>
                  <a:pt x="1161"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59272377"/>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2479" userDrawn="1">
          <p15:clr>
            <a:srgbClr val="FBAE40"/>
          </p15:clr>
        </p15:guide>
        <p15:guide id="3" pos="7559" userDrawn="1">
          <p15:clr>
            <a:srgbClr val="FBAE40"/>
          </p15:clr>
        </p15:guide>
        <p15:guide id="4" orient="horz"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01_Foto &amp; tekst">
    <p:spTree>
      <p:nvGrpSpPr>
        <p:cNvPr id="1" name=""/>
        <p:cNvGrpSpPr/>
        <p:nvPr/>
      </p:nvGrpSpPr>
      <p:grpSpPr>
        <a:xfrm>
          <a:off x="0" y="0"/>
          <a:ext cx="0" cy="0"/>
          <a:chOff x="0" y="0"/>
          <a:chExt cx="0" cy="0"/>
        </a:xfrm>
      </p:grpSpPr>
      <p:sp>
        <p:nvSpPr>
          <p:cNvPr id="8" name="Picture Placeholder 9">
            <a:extLst>
              <a:ext uri="{FF2B5EF4-FFF2-40B4-BE49-F238E27FC236}">
                <a16:creationId xmlns:a16="http://schemas.microsoft.com/office/drawing/2014/main" id="{BF71223F-CF78-5649-B8EE-4B12C5ABA6B8}"/>
              </a:ext>
            </a:extLst>
          </p:cNvPr>
          <p:cNvSpPr>
            <a:spLocks noGrp="1"/>
          </p:cNvSpPr>
          <p:nvPr>
            <p:ph type="pic" sz="quarter" idx="10" hasCustomPrompt="1"/>
          </p:nvPr>
        </p:nvSpPr>
        <p:spPr>
          <a:xfrm>
            <a:off x="1" y="1"/>
            <a:ext cx="3805518" cy="6858000"/>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086079">
            <a:off x="6337551" y="6641272"/>
            <a:ext cx="4889334" cy="1835995"/>
          </a:xfrm>
          <a:prstGeom prst="rect">
            <a:avLst/>
          </a:prstGeom>
        </p:spPr>
      </p:pic>
      <p:sp>
        <p:nvSpPr>
          <p:cNvPr id="15" name="Text Placeholder 12">
            <a:extLst>
              <a:ext uri="{FF2B5EF4-FFF2-40B4-BE49-F238E27FC236}">
                <a16:creationId xmlns:a16="http://schemas.microsoft.com/office/drawing/2014/main" id="{55CAFED0-5409-8C40-A4CD-4E62767B19AB}"/>
              </a:ext>
            </a:extLst>
          </p:cNvPr>
          <p:cNvSpPr>
            <a:spLocks noGrp="1"/>
          </p:cNvSpPr>
          <p:nvPr>
            <p:ph type="body" sz="quarter" idx="11" hasCustomPrompt="1"/>
          </p:nvPr>
        </p:nvSpPr>
        <p:spPr>
          <a:xfrm>
            <a:off x="4211298" y="1960367"/>
            <a:ext cx="7362782" cy="431650"/>
          </a:xfrm>
        </p:spPr>
        <p:txBody>
          <a:bodyPr/>
          <a:lstStyle>
            <a:lvl1pPr marL="0" indent="0">
              <a:buNone/>
              <a:defRPr>
                <a:solidFill>
                  <a:srgbClr val="A7BA19"/>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7" name="Text Placeholder 16">
            <a:extLst>
              <a:ext uri="{FF2B5EF4-FFF2-40B4-BE49-F238E27FC236}">
                <a16:creationId xmlns:a16="http://schemas.microsoft.com/office/drawing/2014/main" id="{AC7E5B5D-1983-6346-B0FF-992D88621ED3}"/>
              </a:ext>
            </a:extLst>
          </p:cNvPr>
          <p:cNvSpPr>
            <a:spLocks noGrp="1"/>
          </p:cNvSpPr>
          <p:nvPr>
            <p:ph type="body" sz="quarter" idx="14" hasCustomPrompt="1"/>
          </p:nvPr>
        </p:nvSpPr>
        <p:spPr>
          <a:xfrm>
            <a:off x="4206169" y="2650484"/>
            <a:ext cx="7421562" cy="1570038"/>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10" name="Title 1">
            <a:extLst>
              <a:ext uri="{FF2B5EF4-FFF2-40B4-BE49-F238E27FC236}">
                <a16:creationId xmlns:a16="http://schemas.microsoft.com/office/drawing/2014/main" id="{A3954C68-B280-FC43-A939-FF5F087B5C9B}"/>
              </a:ext>
            </a:extLst>
          </p:cNvPr>
          <p:cNvSpPr>
            <a:spLocks noGrp="1"/>
          </p:cNvSpPr>
          <p:nvPr>
            <p:ph type="ctrTitle" hasCustomPrompt="1"/>
          </p:nvPr>
        </p:nvSpPr>
        <p:spPr>
          <a:xfrm>
            <a:off x="4204544" y="929041"/>
            <a:ext cx="7438816" cy="914999"/>
          </a:xfrm>
          <a:prstGeom prst="rect">
            <a:avLst/>
          </a:prstGeom>
        </p:spPr>
        <p:txBody>
          <a:bodyPr anchor="t" anchorCtr="0">
            <a:normAutofit/>
          </a:bodyPr>
          <a:lstStyle>
            <a:lvl1pPr algn="l">
              <a:defRPr sz="4000" b="1" i="0">
                <a:solidFill>
                  <a:srgbClr val="C4004B"/>
                </a:solidFill>
                <a:latin typeface="Flanders Art Sans" pitchFamily="2" charset="77"/>
              </a:defRPr>
            </a:lvl1pPr>
          </a:lstStyle>
          <a:p>
            <a:r>
              <a:rPr lang="en-US" err="1">
                <a:solidFill>
                  <a:srgbClr val="C4004B"/>
                </a:solidFill>
              </a:rPr>
              <a:t>Klik</a:t>
            </a:r>
            <a:r>
              <a:rPr lang="en-US">
                <a:solidFill>
                  <a:srgbClr val="C4004B"/>
                </a:solidFill>
              </a:rPr>
              <a:t> om de TITEL </a:t>
            </a:r>
            <a:r>
              <a:rPr lang="en-US" err="1">
                <a:solidFill>
                  <a:srgbClr val="C4004B"/>
                </a:solidFill>
              </a:rPr>
              <a:t>aan</a:t>
            </a:r>
            <a:r>
              <a:rPr lang="en-US">
                <a:solidFill>
                  <a:srgbClr val="C4004B"/>
                </a:solidFill>
              </a:rPr>
              <a:t> </a:t>
            </a:r>
            <a:r>
              <a:rPr lang="en-US" err="1">
                <a:solidFill>
                  <a:srgbClr val="C4004B"/>
                </a:solidFill>
              </a:rPr>
              <a:t>te</a:t>
            </a:r>
            <a:r>
              <a:rPr lang="en-US">
                <a:solidFill>
                  <a:srgbClr val="C4004B"/>
                </a:solidFill>
              </a:rPr>
              <a:t> </a:t>
            </a:r>
            <a:r>
              <a:rPr lang="en-US" err="1">
                <a:solidFill>
                  <a:srgbClr val="C4004B"/>
                </a:solidFill>
              </a:rPr>
              <a:t>passen</a:t>
            </a:r>
            <a:endParaRPr lang="en-US">
              <a:effectLst/>
              <a:latin typeface="Flanders Art Sans" pitchFamily="2" charset="77"/>
            </a:endParaRPr>
          </a:p>
        </p:txBody>
      </p:sp>
    </p:spTree>
    <p:extLst>
      <p:ext uri="{BB962C8B-B14F-4D97-AF65-F5344CB8AC3E}">
        <p14:creationId xmlns:p14="http://schemas.microsoft.com/office/powerpoint/2010/main" val="30523724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01_Tekst-01">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086079">
            <a:off x="6337551" y="6641272"/>
            <a:ext cx="4889334" cy="1835995"/>
          </a:xfrm>
          <a:prstGeom prst="rect">
            <a:avLst/>
          </a:prstGeom>
        </p:spPr>
      </p:pic>
      <p:sp>
        <p:nvSpPr>
          <p:cNvPr id="15" name="Text Placeholder 12">
            <a:extLst>
              <a:ext uri="{FF2B5EF4-FFF2-40B4-BE49-F238E27FC236}">
                <a16:creationId xmlns:a16="http://schemas.microsoft.com/office/drawing/2014/main" id="{55CAFED0-5409-8C40-A4CD-4E62767B19AB}"/>
              </a:ext>
            </a:extLst>
          </p:cNvPr>
          <p:cNvSpPr>
            <a:spLocks noGrp="1"/>
          </p:cNvSpPr>
          <p:nvPr>
            <p:ph type="body" sz="quarter" idx="11" hasCustomPrompt="1"/>
          </p:nvPr>
        </p:nvSpPr>
        <p:spPr>
          <a:xfrm>
            <a:off x="214076" y="1960367"/>
            <a:ext cx="7362782" cy="431650"/>
          </a:xfrm>
        </p:spPr>
        <p:txBody>
          <a:bodyPr/>
          <a:lstStyle>
            <a:lvl1pPr marL="0" indent="0">
              <a:buNone/>
              <a:defRPr>
                <a:solidFill>
                  <a:srgbClr val="A7BA19"/>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9" name="Text Placeholder 16">
            <a:extLst>
              <a:ext uri="{FF2B5EF4-FFF2-40B4-BE49-F238E27FC236}">
                <a16:creationId xmlns:a16="http://schemas.microsoft.com/office/drawing/2014/main" id="{8456DE5A-12DC-2A4D-A08A-48FE77A19312}"/>
              </a:ext>
            </a:extLst>
          </p:cNvPr>
          <p:cNvSpPr>
            <a:spLocks noGrp="1"/>
          </p:cNvSpPr>
          <p:nvPr>
            <p:ph type="body" sz="quarter" idx="14" hasCustomPrompt="1"/>
          </p:nvPr>
        </p:nvSpPr>
        <p:spPr>
          <a:xfrm>
            <a:off x="208947" y="2650484"/>
            <a:ext cx="10651210" cy="2385442"/>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7" name="Title 1">
            <a:extLst>
              <a:ext uri="{FF2B5EF4-FFF2-40B4-BE49-F238E27FC236}">
                <a16:creationId xmlns:a16="http://schemas.microsoft.com/office/drawing/2014/main" id="{C5F2C44B-2A8E-D742-BADB-FD9D0BCF3450}"/>
              </a:ext>
            </a:extLst>
          </p:cNvPr>
          <p:cNvSpPr>
            <a:spLocks noGrp="1"/>
          </p:cNvSpPr>
          <p:nvPr>
            <p:ph type="ctrTitle" hasCustomPrompt="1"/>
          </p:nvPr>
        </p:nvSpPr>
        <p:spPr>
          <a:xfrm>
            <a:off x="211664" y="929041"/>
            <a:ext cx="8785812" cy="925160"/>
          </a:xfrm>
          <a:prstGeom prst="rect">
            <a:avLst/>
          </a:prstGeom>
        </p:spPr>
        <p:txBody>
          <a:bodyPr anchor="t" anchorCtr="0"/>
          <a:lstStyle>
            <a:lvl1pPr algn="l">
              <a:defRPr sz="4000" b="1" i="0">
                <a:solidFill>
                  <a:srgbClr val="C4004B"/>
                </a:solidFill>
                <a:latin typeface="Flanders Art Sans" pitchFamily="2" charset="77"/>
              </a:defRPr>
            </a:lvl1pPr>
          </a:lstStyle>
          <a:p>
            <a:r>
              <a:rPr lang="en-US" err="1">
                <a:solidFill>
                  <a:srgbClr val="C4004B"/>
                </a:solidFill>
              </a:rPr>
              <a:t>Klik</a:t>
            </a:r>
            <a:r>
              <a:rPr lang="en-US">
                <a:solidFill>
                  <a:srgbClr val="C4004B"/>
                </a:solidFill>
              </a:rPr>
              <a:t> om de TITEL </a:t>
            </a:r>
            <a:r>
              <a:rPr lang="en-US" err="1">
                <a:solidFill>
                  <a:srgbClr val="C4004B"/>
                </a:solidFill>
              </a:rPr>
              <a:t>aan</a:t>
            </a:r>
            <a:r>
              <a:rPr lang="en-US">
                <a:solidFill>
                  <a:srgbClr val="C4004B"/>
                </a:solidFill>
              </a:rPr>
              <a:t> </a:t>
            </a:r>
            <a:r>
              <a:rPr lang="en-US" err="1">
                <a:solidFill>
                  <a:srgbClr val="C4004B"/>
                </a:solidFill>
              </a:rPr>
              <a:t>te</a:t>
            </a:r>
            <a:r>
              <a:rPr lang="en-US">
                <a:solidFill>
                  <a:srgbClr val="C4004B"/>
                </a:solidFill>
              </a:rPr>
              <a:t> </a:t>
            </a:r>
            <a:r>
              <a:rPr lang="en-US" err="1">
                <a:solidFill>
                  <a:srgbClr val="C4004B"/>
                </a:solidFill>
              </a:rPr>
              <a:t>passen</a:t>
            </a:r>
            <a:endParaRPr lang="en-US">
              <a:effectLst/>
              <a:latin typeface="Flanders Art Sans" pitchFamily="2" charset="77"/>
            </a:endParaRPr>
          </a:p>
        </p:txBody>
      </p:sp>
    </p:spTree>
    <p:extLst>
      <p:ext uri="{BB962C8B-B14F-4D97-AF65-F5344CB8AC3E}">
        <p14:creationId xmlns:p14="http://schemas.microsoft.com/office/powerpoint/2010/main" val="41475512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01_Tekst-02">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086079">
            <a:off x="9981105" y="3964806"/>
            <a:ext cx="4889334" cy="1835995"/>
          </a:xfrm>
          <a:prstGeom prst="rect">
            <a:avLst/>
          </a:prstGeom>
        </p:spPr>
      </p:pic>
      <p:sp>
        <p:nvSpPr>
          <p:cNvPr id="15" name="Text Placeholder 12">
            <a:extLst>
              <a:ext uri="{FF2B5EF4-FFF2-40B4-BE49-F238E27FC236}">
                <a16:creationId xmlns:a16="http://schemas.microsoft.com/office/drawing/2014/main" id="{55CAFED0-5409-8C40-A4CD-4E62767B19AB}"/>
              </a:ext>
            </a:extLst>
          </p:cNvPr>
          <p:cNvSpPr>
            <a:spLocks noGrp="1"/>
          </p:cNvSpPr>
          <p:nvPr>
            <p:ph type="body" sz="quarter" idx="11" hasCustomPrompt="1"/>
          </p:nvPr>
        </p:nvSpPr>
        <p:spPr>
          <a:xfrm>
            <a:off x="214076" y="1960367"/>
            <a:ext cx="7362782" cy="431650"/>
          </a:xfrm>
        </p:spPr>
        <p:txBody>
          <a:bodyPr/>
          <a:lstStyle>
            <a:lvl1pPr marL="0" indent="0">
              <a:buNone/>
              <a:defRPr>
                <a:solidFill>
                  <a:srgbClr val="A7BA19"/>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7" name="Text Placeholder 16">
            <a:extLst>
              <a:ext uri="{FF2B5EF4-FFF2-40B4-BE49-F238E27FC236}">
                <a16:creationId xmlns:a16="http://schemas.microsoft.com/office/drawing/2014/main" id="{AC7E5B5D-1983-6346-B0FF-992D88621ED3}"/>
              </a:ext>
            </a:extLst>
          </p:cNvPr>
          <p:cNvSpPr>
            <a:spLocks noGrp="1"/>
          </p:cNvSpPr>
          <p:nvPr>
            <p:ph type="body" sz="quarter" idx="14" hasCustomPrompt="1"/>
          </p:nvPr>
        </p:nvSpPr>
        <p:spPr>
          <a:xfrm>
            <a:off x="208947" y="2650484"/>
            <a:ext cx="10651210" cy="2385442"/>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8" name="Title 1">
            <a:extLst>
              <a:ext uri="{FF2B5EF4-FFF2-40B4-BE49-F238E27FC236}">
                <a16:creationId xmlns:a16="http://schemas.microsoft.com/office/drawing/2014/main" id="{A248AB38-ECF0-3244-8D1B-CA836B58F3C5}"/>
              </a:ext>
            </a:extLst>
          </p:cNvPr>
          <p:cNvSpPr>
            <a:spLocks noGrp="1"/>
          </p:cNvSpPr>
          <p:nvPr>
            <p:ph type="ctrTitle" hasCustomPrompt="1"/>
          </p:nvPr>
        </p:nvSpPr>
        <p:spPr>
          <a:xfrm>
            <a:off x="211664" y="929041"/>
            <a:ext cx="8785812" cy="925160"/>
          </a:xfrm>
          <a:prstGeom prst="rect">
            <a:avLst/>
          </a:prstGeom>
        </p:spPr>
        <p:txBody>
          <a:bodyPr anchor="t" anchorCtr="0"/>
          <a:lstStyle>
            <a:lvl1pPr algn="l">
              <a:defRPr sz="4000" b="1" i="0">
                <a:solidFill>
                  <a:srgbClr val="C4004B"/>
                </a:solidFill>
                <a:latin typeface="Flanders Art Sans" pitchFamily="2" charset="77"/>
              </a:defRPr>
            </a:lvl1pPr>
          </a:lstStyle>
          <a:p>
            <a:r>
              <a:rPr lang="en-US" err="1">
                <a:solidFill>
                  <a:srgbClr val="C4004B"/>
                </a:solidFill>
              </a:rPr>
              <a:t>Klik</a:t>
            </a:r>
            <a:r>
              <a:rPr lang="en-US">
                <a:solidFill>
                  <a:srgbClr val="C4004B"/>
                </a:solidFill>
              </a:rPr>
              <a:t> om de TITEL </a:t>
            </a:r>
            <a:r>
              <a:rPr lang="en-US" err="1">
                <a:solidFill>
                  <a:srgbClr val="C4004B"/>
                </a:solidFill>
              </a:rPr>
              <a:t>aan</a:t>
            </a:r>
            <a:r>
              <a:rPr lang="en-US">
                <a:solidFill>
                  <a:srgbClr val="C4004B"/>
                </a:solidFill>
              </a:rPr>
              <a:t> </a:t>
            </a:r>
            <a:r>
              <a:rPr lang="en-US" err="1">
                <a:solidFill>
                  <a:srgbClr val="C4004B"/>
                </a:solidFill>
              </a:rPr>
              <a:t>te</a:t>
            </a:r>
            <a:r>
              <a:rPr lang="en-US">
                <a:solidFill>
                  <a:srgbClr val="C4004B"/>
                </a:solidFill>
              </a:rPr>
              <a:t> </a:t>
            </a:r>
            <a:r>
              <a:rPr lang="en-US" err="1">
                <a:solidFill>
                  <a:srgbClr val="C4004B"/>
                </a:solidFill>
              </a:rPr>
              <a:t>passen</a:t>
            </a:r>
            <a:endParaRPr lang="en-US">
              <a:effectLst/>
              <a:latin typeface="Flanders Art Sans" pitchFamily="2" charset="77"/>
            </a:endParaRPr>
          </a:p>
        </p:txBody>
      </p:sp>
    </p:spTree>
    <p:extLst>
      <p:ext uri="{BB962C8B-B14F-4D97-AF65-F5344CB8AC3E}">
        <p14:creationId xmlns:p14="http://schemas.microsoft.com/office/powerpoint/2010/main" val="42634730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01_Tekst-03">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643309">
            <a:off x="5804822" y="5886373"/>
            <a:ext cx="4889334" cy="1835995"/>
          </a:xfrm>
          <a:prstGeom prst="rect">
            <a:avLst/>
          </a:prstGeom>
        </p:spPr>
      </p:pic>
      <p:sp>
        <p:nvSpPr>
          <p:cNvPr id="15" name="Text Placeholder 12">
            <a:extLst>
              <a:ext uri="{FF2B5EF4-FFF2-40B4-BE49-F238E27FC236}">
                <a16:creationId xmlns:a16="http://schemas.microsoft.com/office/drawing/2014/main" id="{55CAFED0-5409-8C40-A4CD-4E62767B19AB}"/>
              </a:ext>
            </a:extLst>
          </p:cNvPr>
          <p:cNvSpPr>
            <a:spLocks noGrp="1"/>
          </p:cNvSpPr>
          <p:nvPr>
            <p:ph type="body" sz="quarter" idx="11" hasCustomPrompt="1"/>
          </p:nvPr>
        </p:nvSpPr>
        <p:spPr>
          <a:xfrm>
            <a:off x="214076" y="1960367"/>
            <a:ext cx="7362782" cy="431650"/>
          </a:xfrm>
        </p:spPr>
        <p:txBody>
          <a:bodyPr/>
          <a:lstStyle>
            <a:lvl1pPr marL="0" indent="0">
              <a:buNone/>
              <a:defRPr>
                <a:solidFill>
                  <a:srgbClr val="A7BA19"/>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7" name="Text Placeholder 16">
            <a:extLst>
              <a:ext uri="{FF2B5EF4-FFF2-40B4-BE49-F238E27FC236}">
                <a16:creationId xmlns:a16="http://schemas.microsoft.com/office/drawing/2014/main" id="{AC7E5B5D-1983-6346-B0FF-992D88621ED3}"/>
              </a:ext>
            </a:extLst>
          </p:cNvPr>
          <p:cNvSpPr>
            <a:spLocks noGrp="1"/>
          </p:cNvSpPr>
          <p:nvPr>
            <p:ph type="body" sz="quarter" idx="14" hasCustomPrompt="1"/>
          </p:nvPr>
        </p:nvSpPr>
        <p:spPr>
          <a:xfrm>
            <a:off x="208947" y="2650484"/>
            <a:ext cx="10651210" cy="2385442"/>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8" name="Title 1">
            <a:extLst>
              <a:ext uri="{FF2B5EF4-FFF2-40B4-BE49-F238E27FC236}">
                <a16:creationId xmlns:a16="http://schemas.microsoft.com/office/drawing/2014/main" id="{73B1A2FF-5860-A04E-A4E8-C5C1F553C444}"/>
              </a:ext>
            </a:extLst>
          </p:cNvPr>
          <p:cNvSpPr>
            <a:spLocks noGrp="1"/>
          </p:cNvSpPr>
          <p:nvPr>
            <p:ph type="ctrTitle" hasCustomPrompt="1"/>
          </p:nvPr>
        </p:nvSpPr>
        <p:spPr>
          <a:xfrm>
            <a:off x="211664" y="929041"/>
            <a:ext cx="8785812" cy="925160"/>
          </a:xfrm>
          <a:prstGeom prst="rect">
            <a:avLst/>
          </a:prstGeom>
        </p:spPr>
        <p:txBody>
          <a:bodyPr anchor="t" anchorCtr="0"/>
          <a:lstStyle>
            <a:lvl1pPr algn="l">
              <a:defRPr sz="4000" b="1" i="0">
                <a:solidFill>
                  <a:srgbClr val="C4004B"/>
                </a:solidFill>
                <a:latin typeface="Flanders Art Sans" pitchFamily="2" charset="77"/>
              </a:defRPr>
            </a:lvl1pPr>
          </a:lstStyle>
          <a:p>
            <a:r>
              <a:rPr lang="en-US" err="1">
                <a:solidFill>
                  <a:srgbClr val="C4004B"/>
                </a:solidFill>
              </a:rPr>
              <a:t>Klik</a:t>
            </a:r>
            <a:r>
              <a:rPr lang="en-US">
                <a:solidFill>
                  <a:srgbClr val="C4004B"/>
                </a:solidFill>
              </a:rPr>
              <a:t> om de TITEL </a:t>
            </a:r>
            <a:r>
              <a:rPr lang="en-US" err="1">
                <a:solidFill>
                  <a:srgbClr val="C4004B"/>
                </a:solidFill>
              </a:rPr>
              <a:t>aan</a:t>
            </a:r>
            <a:r>
              <a:rPr lang="en-US">
                <a:solidFill>
                  <a:srgbClr val="C4004B"/>
                </a:solidFill>
              </a:rPr>
              <a:t> </a:t>
            </a:r>
            <a:r>
              <a:rPr lang="en-US" err="1">
                <a:solidFill>
                  <a:srgbClr val="C4004B"/>
                </a:solidFill>
              </a:rPr>
              <a:t>te</a:t>
            </a:r>
            <a:r>
              <a:rPr lang="en-US">
                <a:solidFill>
                  <a:srgbClr val="C4004B"/>
                </a:solidFill>
              </a:rPr>
              <a:t> </a:t>
            </a:r>
            <a:r>
              <a:rPr lang="en-US" err="1">
                <a:solidFill>
                  <a:srgbClr val="C4004B"/>
                </a:solidFill>
              </a:rPr>
              <a:t>passen</a:t>
            </a:r>
            <a:endParaRPr lang="en-US">
              <a:effectLst/>
              <a:latin typeface="Flanders Art Sans" pitchFamily="2" charset="77"/>
            </a:endParaRPr>
          </a:p>
        </p:txBody>
      </p:sp>
    </p:spTree>
    <p:extLst>
      <p:ext uri="{BB962C8B-B14F-4D97-AF65-F5344CB8AC3E}">
        <p14:creationId xmlns:p14="http://schemas.microsoft.com/office/powerpoint/2010/main" val="21004806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01_Tekst-04">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847573" flipH="1">
            <a:off x="9555245" y="-1200296"/>
            <a:ext cx="4889334" cy="1835995"/>
          </a:xfrm>
          <a:prstGeom prst="rect">
            <a:avLst/>
          </a:prstGeom>
        </p:spPr>
      </p:pic>
      <p:sp>
        <p:nvSpPr>
          <p:cNvPr id="15" name="Text Placeholder 12">
            <a:extLst>
              <a:ext uri="{FF2B5EF4-FFF2-40B4-BE49-F238E27FC236}">
                <a16:creationId xmlns:a16="http://schemas.microsoft.com/office/drawing/2014/main" id="{55CAFED0-5409-8C40-A4CD-4E62767B19AB}"/>
              </a:ext>
            </a:extLst>
          </p:cNvPr>
          <p:cNvSpPr>
            <a:spLocks noGrp="1"/>
          </p:cNvSpPr>
          <p:nvPr>
            <p:ph type="body" sz="quarter" idx="11" hasCustomPrompt="1"/>
          </p:nvPr>
        </p:nvSpPr>
        <p:spPr>
          <a:xfrm>
            <a:off x="214076" y="1960367"/>
            <a:ext cx="7362782" cy="431650"/>
          </a:xfrm>
        </p:spPr>
        <p:txBody>
          <a:bodyPr/>
          <a:lstStyle>
            <a:lvl1pPr marL="0" indent="0">
              <a:buNone/>
              <a:defRPr>
                <a:solidFill>
                  <a:srgbClr val="A7BA19"/>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7" name="Text Placeholder 16">
            <a:extLst>
              <a:ext uri="{FF2B5EF4-FFF2-40B4-BE49-F238E27FC236}">
                <a16:creationId xmlns:a16="http://schemas.microsoft.com/office/drawing/2014/main" id="{AC7E5B5D-1983-6346-B0FF-992D88621ED3}"/>
              </a:ext>
            </a:extLst>
          </p:cNvPr>
          <p:cNvSpPr>
            <a:spLocks noGrp="1"/>
          </p:cNvSpPr>
          <p:nvPr>
            <p:ph type="body" sz="quarter" idx="14" hasCustomPrompt="1"/>
          </p:nvPr>
        </p:nvSpPr>
        <p:spPr>
          <a:xfrm>
            <a:off x="208947" y="2650484"/>
            <a:ext cx="10651210" cy="2385442"/>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8" name="Title 1">
            <a:extLst>
              <a:ext uri="{FF2B5EF4-FFF2-40B4-BE49-F238E27FC236}">
                <a16:creationId xmlns:a16="http://schemas.microsoft.com/office/drawing/2014/main" id="{1988DDB4-53F7-604D-9DB6-8273F3A9AA88}"/>
              </a:ext>
            </a:extLst>
          </p:cNvPr>
          <p:cNvSpPr>
            <a:spLocks noGrp="1"/>
          </p:cNvSpPr>
          <p:nvPr>
            <p:ph type="ctrTitle" hasCustomPrompt="1"/>
          </p:nvPr>
        </p:nvSpPr>
        <p:spPr>
          <a:xfrm>
            <a:off x="211664" y="929041"/>
            <a:ext cx="8785812" cy="925160"/>
          </a:xfrm>
          <a:prstGeom prst="rect">
            <a:avLst/>
          </a:prstGeom>
        </p:spPr>
        <p:txBody>
          <a:bodyPr anchor="t" anchorCtr="0"/>
          <a:lstStyle>
            <a:lvl1pPr algn="l">
              <a:defRPr sz="4000" b="1" i="0">
                <a:solidFill>
                  <a:srgbClr val="C4004B"/>
                </a:solidFill>
                <a:latin typeface="Flanders Art Sans" pitchFamily="2" charset="77"/>
              </a:defRPr>
            </a:lvl1pPr>
          </a:lstStyle>
          <a:p>
            <a:r>
              <a:rPr lang="en-US" err="1">
                <a:solidFill>
                  <a:srgbClr val="C4004B"/>
                </a:solidFill>
              </a:rPr>
              <a:t>Klik</a:t>
            </a:r>
            <a:r>
              <a:rPr lang="en-US">
                <a:solidFill>
                  <a:srgbClr val="C4004B"/>
                </a:solidFill>
              </a:rPr>
              <a:t> om de TITEL </a:t>
            </a:r>
            <a:r>
              <a:rPr lang="en-US" err="1">
                <a:solidFill>
                  <a:srgbClr val="C4004B"/>
                </a:solidFill>
              </a:rPr>
              <a:t>aan</a:t>
            </a:r>
            <a:r>
              <a:rPr lang="en-US">
                <a:solidFill>
                  <a:srgbClr val="C4004B"/>
                </a:solidFill>
              </a:rPr>
              <a:t> </a:t>
            </a:r>
            <a:r>
              <a:rPr lang="en-US" err="1">
                <a:solidFill>
                  <a:srgbClr val="C4004B"/>
                </a:solidFill>
              </a:rPr>
              <a:t>te</a:t>
            </a:r>
            <a:r>
              <a:rPr lang="en-US">
                <a:solidFill>
                  <a:srgbClr val="C4004B"/>
                </a:solidFill>
              </a:rPr>
              <a:t> </a:t>
            </a:r>
            <a:r>
              <a:rPr lang="en-US" err="1">
                <a:solidFill>
                  <a:srgbClr val="C4004B"/>
                </a:solidFill>
              </a:rPr>
              <a:t>passen</a:t>
            </a:r>
            <a:endParaRPr lang="en-US">
              <a:effectLst/>
              <a:latin typeface="Flanders Art Sans" pitchFamily="2" charset="77"/>
            </a:endParaRPr>
          </a:p>
        </p:txBody>
      </p:sp>
    </p:spTree>
    <p:extLst>
      <p:ext uri="{BB962C8B-B14F-4D97-AF65-F5344CB8AC3E}">
        <p14:creationId xmlns:p14="http://schemas.microsoft.com/office/powerpoint/2010/main" val="9250362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01_Foto &amp; Opsomming">
    <p:spTree>
      <p:nvGrpSpPr>
        <p:cNvPr id="1" name=""/>
        <p:cNvGrpSpPr/>
        <p:nvPr/>
      </p:nvGrpSpPr>
      <p:grpSpPr>
        <a:xfrm>
          <a:off x="0" y="0"/>
          <a:ext cx="0" cy="0"/>
          <a:chOff x="0" y="0"/>
          <a:chExt cx="0" cy="0"/>
        </a:xfrm>
      </p:grpSpPr>
      <p:sp>
        <p:nvSpPr>
          <p:cNvPr id="8" name="Picture Placeholder 9">
            <a:extLst>
              <a:ext uri="{FF2B5EF4-FFF2-40B4-BE49-F238E27FC236}">
                <a16:creationId xmlns:a16="http://schemas.microsoft.com/office/drawing/2014/main" id="{BF71223F-CF78-5649-B8EE-4B12C5ABA6B8}"/>
              </a:ext>
            </a:extLst>
          </p:cNvPr>
          <p:cNvSpPr>
            <a:spLocks noGrp="1"/>
          </p:cNvSpPr>
          <p:nvPr>
            <p:ph type="pic" sz="quarter" idx="10" hasCustomPrompt="1"/>
          </p:nvPr>
        </p:nvSpPr>
        <p:spPr>
          <a:xfrm>
            <a:off x="1" y="0"/>
            <a:ext cx="3805518" cy="6857999"/>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086079">
            <a:off x="6337551" y="6641272"/>
            <a:ext cx="4889334" cy="1835995"/>
          </a:xfrm>
          <a:prstGeom prst="rect">
            <a:avLst/>
          </a:prstGeom>
        </p:spPr>
      </p:pic>
      <p:sp>
        <p:nvSpPr>
          <p:cNvPr id="15" name="Text Placeholder 16">
            <a:extLst>
              <a:ext uri="{FF2B5EF4-FFF2-40B4-BE49-F238E27FC236}">
                <a16:creationId xmlns:a16="http://schemas.microsoft.com/office/drawing/2014/main" id="{310AA323-496A-2842-8223-15FABA969EC2}"/>
              </a:ext>
            </a:extLst>
          </p:cNvPr>
          <p:cNvSpPr>
            <a:spLocks noGrp="1"/>
          </p:cNvSpPr>
          <p:nvPr>
            <p:ph type="body" sz="quarter" idx="14" hasCustomPrompt="1"/>
          </p:nvPr>
        </p:nvSpPr>
        <p:spPr>
          <a:xfrm>
            <a:off x="4212894" y="3262711"/>
            <a:ext cx="7421562" cy="1570038"/>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3" name="Text Placeholder 2">
            <a:extLst>
              <a:ext uri="{FF2B5EF4-FFF2-40B4-BE49-F238E27FC236}">
                <a16:creationId xmlns:a16="http://schemas.microsoft.com/office/drawing/2014/main" id="{3BB9B248-BA89-C540-A766-8D4F265BAAC7}"/>
              </a:ext>
            </a:extLst>
          </p:cNvPr>
          <p:cNvSpPr>
            <a:spLocks noGrp="1"/>
          </p:cNvSpPr>
          <p:nvPr>
            <p:ph type="body" sz="quarter" idx="15" hasCustomPrompt="1"/>
          </p:nvPr>
        </p:nvSpPr>
        <p:spPr>
          <a:xfrm>
            <a:off x="4212894" y="1878657"/>
            <a:ext cx="5996953" cy="1202474"/>
          </a:xfrm>
        </p:spPr>
        <p:txBody>
          <a:bodyPr>
            <a:normAutofit/>
          </a:bodyPr>
          <a:lstStyle>
            <a:lvl1pPr>
              <a:defRPr sz="2000"/>
            </a:lvl1pPr>
            <a:lvl2pPr marL="457200" indent="0">
              <a:buNone/>
              <a:defRPr/>
            </a:lvl2pPr>
          </a:lstStyle>
          <a:p>
            <a:pPr lvl="0"/>
            <a:r>
              <a:rPr lang="en-US" err="1"/>
              <a:t>Opsomming</a:t>
            </a:r>
            <a:r>
              <a:rPr lang="en-US"/>
              <a:t> 1</a:t>
            </a:r>
          </a:p>
          <a:p>
            <a:pPr lvl="0"/>
            <a:r>
              <a:rPr lang="en-US" err="1"/>
              <a:t>Opsomming</a:t>
            </a:r>
            <a:r>
              <a:rPr lang="en-US"/>
              <a:t> 2</a:t>
            </a:r>
          </a:p>
          <a:p>
            <a:pPr lvl="0"/>
            <a:r>
              <a:rPr lang="en-US" err="1"/>
              <a:t>Opsomming</a:t>
            </a:r>
            <a:r>
              <a:rPr lang="en-US"/>
              <a:t> 3</a:t>
            </a:r>
          </a:p>
        </p:txBody>
      </p:sp>
      <p:sp>
        <p:nvSpPr>
          <p:cNvPr id="10" name="Title 1">
            <a:extLst>
              <a:ext uri="{FF2B5EF4-FFF2-40B4-BE49-F238E27FC236}">
                <a16:creationId xmlns:a16="http://schemas.microsoft.com/office/drawing/2014/main" id="{6906F5E4-9A9C-B848-8B06-D9C0E042DEF7}"/>
              </a:ext>
            </a:extLst>
          </p:cNvPr>
          <p:cNvSpPr>
            <a:spLocks noGrp="1"/>
          </p:cNvSpPr>
          <p:nvPr>
            <p:ph type="ctrTitle" hasCustomPrompt="1"/>
          </p:nvPr>
        </p:nvSpPr>
        <p:spPr>
          <a:xfrm>
            <a:off x="4212894" y="703321"/>
            <a:ext cx="8785812" cy="1141503"/>
          </a:xfrm>
          <a:prstGeom prst="rect">
            <a:avLst/>
          </a:prstGeom>
        </p:spPr>
        <p:txBody>
          <a:bodyPr anchor="t" anchorCtr="0"/>
          <a:lstStyle>
            <a:lvl1pPr algn="l">
              <a:defRPr sz="4000" b="1" i="0">
                <a:solidFill>
                  <a:srgbClr val="C4004B"/>
                </a:solidFill>
                <a:latin typeface="Flanders Art Sans" pitchFamily="2" charset="77"/>
              </a:defRPr>
            </a:lvl1pPr>
          </a:lstStyle>
          <a:p>
            <a:r>
              <a:rPr lang="en-US" err="1">
                <a:solidFill>
                  <a:srgbClr val="C4004B"/>
                </a:solidFill>
              </a:rPr>
              <a:t>Klik</a:t>
            </a:r>
            <a:r>
              <a:rPr lang="en-US">
                <a:solidFill>
                  <a:srgbClr val="C4004B"/>
                </a:solidFill>
              </a:rPr>
              <a:t> om de TITEL </a:t>
            </a:r>
            <a:r>
              <a:rPr lang="en-US" err="1">
                <a:solidFill>
                  <a:srgbClr val="C4004B"/>
                </a:solidFill>
              </a:rPr>
              <a:t>aan</a:t>
            </a:r>
            <a:r>
              <a:rPr lang="en-US">
                <a:solidFill>
                  <a:srgbClr val="C4004B"/>
                </a:solidFill>
              </a:rPr>
              <a:t> </a:t>
            </a:r>
            <a:r>
              <a:rPr lang="en-US" err="1">
                <a:solidFill>
                  <a:srgbClr val="C4004B"/>
                </a:solidFill>
              </a:rPr>
              <a:t>te</a:t>
            </a:r>
            <a:r>
              <a:rPr lang="en-US">
                <a:solidFill>
                  <a:srgbClr val="C4004B"/>
                </a:solidFill>
              </a:rPr>
              <a:t> </a:t>
            </a:r>
            <a:r>
              <a:rPr lang="en-US" err="1">
                <a:solidFill>
                  <a:srgbClr val="C4004B"/>
                </a:solidFill>
              </a:rPr>
              <a:t>passen</a:t>
            </a:r>
            <a:endParaRPr lang="en-US">
              <a:effectLst/>
              <a:latin typeface="Flanders Art Sans" pitchFamily="2" charset="77"/>
            </a:endParaRPr>
          </a:p>
        </p:txBody>
      </p:sp>
    </p:spTree>
    <p:extLst>
      <p:ext uri="{BB962C8B-B14F-4D97-AF65-F5344CB8AC3E}">
        <p14:creationId xmlns:p14="http://schemas.microsoft.com/office/powerpoint/2010/main" val="16336707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01_Fotolijst-01">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7D24E124-B613-FD42-9CA9-A4ECA21FA1C9}"/>
              </a:ext>
            </a:extLst>
          </p:cNvPr>
          <p:cNvSpPr>
            <a:spLocks noGrp="1"/>
          </p:cNvSpPr>
          <p:nvPr>
            <p:ph type="ctrTitle" hasCustomPrompt="1"/>
          </p:nvPr>
        </p:nvSpPr>
        <p:spPr>
          <a:xfrm>
            <a:off x="208948" y="3242238"/>
            <a:ext cx="7975688" cy="1141503"/>
          </a:xfrm>
          <a:prstGeom prst="rect">
            <a:avLst/>
          </a:prstGeom>
        </p:spPr>
        <p:txBody>
          <a:bodyPr anchor="t" anchorCtr="0"/>
          <a:lstStyle>
            <a:lvl1pPr algn="l">
              <a:defRPr sz="4000" b="1" i="0">
                <a:solidFill>
                  <a:srgbClr val="C4004B"/>
                </a:solidFill>
                <a:latin typeface="Flanders Art Sans" pitchFamily="2" charset="77"/>
              </a:defRPr>
            </a:lvl1pPr>
          </a:lstStyle>
          <a:p>
            <a:r>
              <a:rPr lang="en-US" err="1">
                <a:solidFill>
                  <a:srgbClr val="C4004B"/>
                </a:solidFill>
              </a:rPr>
              <a:t>Klik</a:t>
            </a:r>
            <a:r>
              <a:rPr lang="en-US">
                <a:solidFill>
                  <a:srgbClr val="C4004B"/>
                </a:solidFill>
              </a:rPr>
              <a:t> om de TITEL </a:t>
            </a:r>
            <a:r>
              <a:rPr lang="en-US" err="1">
                <a:solidFill>
                  <a:srgbClr val="C4004B"/>
                </a:solidFill>
              </a:rPr>
              <a:t>aan</a:t>
            </a:r>
            <a:r>
              <a:rPr lang="en-US">
                <a:solidFill>
                  <a:srgbClr val="C4004B"/>
                </a:solidFill>
              </a:rPr>
              <a:t> </a:t>
            </a:r>
            <a:r>
              <a:rPr lang="en-US" err="1">
                <a:solidFill>
                  <a:srgbClr val="C4004B"/>
                </a:solidFill>
              </a:rPr>
              <a:t>te</a:t>
            </a:r>
            <a:r>
              <a:rPr lang="en-US">
                <a:solidFill>
                  <a:srgbClr val="C4004B"/>
                </a:solidFill>
              </a:rPr>
              <a:t> </a:t>
            </a:r>
            <a:r>
              <a:rPr lang="en-US" err="1">
                <a:solidFill>
                  <a:srgbClr val="C4004B"/>
                </a:solidFill>
              </a:rPr>
              <a:t>passen</a:t>
            </a:r>
            <a:endParaRPr lang="en-US">
              <a:solidFill>
                <a:srgbClr val="C4004B"/>
              </a:solidFill>
            </a:endParaRPr>
          </a:p>
        </p:txBody>
      </p:sp>
      <p:sp>
        <p:nvSpPr>
          <p:cNvPr id="9" name="Picture Placeholder 9">
            <a:extLst>
              <a:ext uri="{FF2B5EF4-FFF2-40B4-BE49-F238E27FC236}">
                <a16:creationId xmlns:a16="http://schemas.microsoft.com/office/drawing/2014/main" id="{5654C0A8-D724-7844-A95B-222A130C809A}"/>
              </a:ext>
            </a:extLst>
          </p:cNvPr>
          <p:cNvSpPr>
            <a:spLocks noGrp="1"/>
          </p:cNvSpPr>
          <p:nvPr>
            <p:ph type="pic" sz="quarter" idx="10" hasCustomPrompt="1"/>
          </p:nvPr>
        </p:nvSpPr>
        <p:spPr>
          <a:xfrm>
            <a:off x="202224" y="188913"/>
            <a:ext cx="3818588" cy="2857732"/>
          </a:xfrm>
          <a:prstGeom prst="rect">
            <a:avLst/>
          </a:prstGeom>
          <a:pattFill prst="pct5">
            <a:fgClr>
              <a:schemeClr val="accent1"/>
            </a:fgClr>
            <a:bgClr>
              <a:schemeClr val="bg1"/>
            </a:bgClr>
          </a:pattFill>
        </p:spPr>
        <p:txBody>
          <a:bodyPr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10" name="Graphic 9">
            <a:extLst>
              <a:ext uri="{FF2B5EF4-FFF2-40B4-BE49-F238E27FC236}">
                <a16:creationId xmlns:a16="http://schemas.microsoft.com/office/drawing/2014/main" id="{F38A7E3E-F3A2-9A4C-9C9D-14EED8EB2D4C}"/>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sp>
        <p:nvSpPr>
          <p:cNvPr id="13" name="Picture Placeholder 9">
            <a:extLst>
              <a:ext uri="{FF2B5EF4-FFF2-40B4-BE49-F238E27FC236}">
                <a16:creationId xmlns:a16="http://schemas.microsoft.com/office/drawing/2014/main" id="{27ED955F-12C6-E345-9A8A-57350D7C7306}"/>
              </a:ext>
            </a:extLst>
          </p:cNvPr>
          <p:cNvSpPr>
            <a:spLocks noGrp="1"/>
          </p:cNvSpPr>
          <p:nvPr>
            <p:ph type="pic" sz="quarter" idx="11" hasCustomPrompt="1"/>
          </p:nvPr>
        </p:nvSpPr>
        <p:spPr>
          <a:xfrm>
            <a:off x="4209381" y="188913"/>
            <a:ext cx="3818588" cy="2857732"/>
          </a:xfrm>
          <a:prstGeom prst="rect">
            <a:avLst/>
          </a:prstGeom>
          <a:pattFill prst="pct5">
            <a:fgClr>
              <a:schemeClr val="accent1"/>
            </a:fgClr>
            <a:bgClr>
              <a:schemeClr val="bg1"/>
            </a:bgClr>
          </a:pattFill>
        </p:spPr>
        <p:txBody>
          <a:bodyPr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sp>
        <p:nvSpPr>
          <p:cNvPr id="14" name="Picture Placeholder 9">
            <a:extLst>
              <a:ext uri="{FF2B5EF4-FFF2-40B4-BE49-F238E27FC236}">
                <a16:creationId xmlns:a16="http://schemas.microsoft.com/office/drawing/2014/main" id="{E4F07412-61C0-4A42-BEAB-3125570BB44C}"/>
              </a:ext>
            </a:extLst>
          </p:cNvPr>
          <p:cNvSpPr>
            <a:spLocks noGrp="1"/>
          </p:cNvSpPr>
          <p:nvPr>
            <p:ph type="pic" sz="quarter" idx="12" hasCustomPrompt="1"/>
          </p:nvPr>
        </p:nvSpPr>
        <p:spPr>
          <a:xfrm>
            <a:off x="8184636" y="188913"/>
            <a:ext cx="3818588" cy="2857732"/>
          </a:xfrm>
          <a:prstGeom prst="rect">
            <a:avLst/>
          </a:prstGeom>
          <a:pattFill prst="pct5">
            <a:fgClr>
              <a:schemeClr val="accent1"/>
            </a:fgClr>
            <a:bgClr>
              <a:schemeClr val="bg1"/>
            </a:bgClr>
          </a:pattFill>
        </p:spPr>
        <p:txBody>
          <a:bodyPr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15" name="Picture 14">
            <a:extLst>
              <a:ext uri="{FF2B5EF4-FFF2-40B4-BE49-F238E27FC236}">
                <a16:creationId xmlns:a16="http://schemas.microsoft.com/office/drawing/2014/main" id="{843F164A-6F36-FD4A-B0C2-F41739DD0440}"/>
              </a:ext>
            </a:extLst>
          </p:cNvPr>
          <p:cNvPicPr>
            <a:picLocks noChangeAspect="1"/>
          </p:cNvPicPr>
          <p:nvPr userDrawn="1"/>
        </p:nvPicPr>
        <p:blipFill>
          <a:blip r:embed="rId4"/>
          <a:stretch>
            <a:fillRect/>
          </a:stretch>
        </p:blipFill>
        <p:spPr>
          <a:xfrm rot="9086079">
            <a:off x="9545109" y="3964807"/>
            <a:ext cx="4889334" cy="1835995"/>
          </a:xfrm>
          <a:prstGeom prst="rect">
            <a:avLst/>
          </a:prstGeom>
        </p:spPr>
      </p:pic>
      <p:sp>
        <p:nvSpPr>
          <p:cNvPr id="17" name="Text Placeholder 12">
            <a:extLst>
              <a:ext uri="{FF2B5EF4-FFF2-40B4-BE49-F238E27FC236}">
                <a16:creationId xmlns:a16="http://schemas.microsoft.com/office/drawing/2014/main" id="{6A2E60DB-EB47-1E47-9BB0-719CC2071062}"/>
              </a:ext>
            </a:extLst>
          </p:cNvPr>
          <p:cNvSpPr>
            <a:spLocks noGrp="1"/>
          </p:cNvSpPr>
          <p:nvPr>
            <p:ph type="body" sz="quarter" idx="13" hasCustomPrompt="1"/>
          </p:nvPr>
        </p:nvSpPr>
        <p:spPr>
          <a:xfrm>
            <a:off x="202224" y="4530564"/>
            <a:ext cx="7362782" cy="431650"/>
          </a:xfrm>
        </p:spPr>
        <p:txBody>
          <a:bodyPr/>
          <a:lstStyle>
            <a:lvl1pPr marL="0" indent="0">
              <a:buNone/>
              <a:defRPr>
                <a:solidFill>
                  <a:srgbClr val="A7BA19"/>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8" name="Text Placeholder 16">
            <a:extLst>
              <a:ext uri="{FF2B5EF4-FFF2-40B4-BE49-F238E27FC236}">
                <a16:creationId xmlns:a16="http://schemas.microsoft.com/office/drawing/2014/main" id="{F7570181-4D9F-9749-B248-E015DC103A49}"/>
              </a:ext>
            </a:extLst>
          </p:cNvPr>
          <p:cNvSpPr>
            <a:spLocks noGrp="1"/>
          </p:cNvSpPr>
          <p:nvPr>
            <p:ph type="body" sz="quarter" idx="14" hasCustomPrompt="1"/>
          </p:nvPr>
        </p:nvSpPr>
        <p:spPr>
          <a:xfrm>
            <a:off x="208948" y="5082641"/>
            <a:ext cx="7421562" cy="1570038"/>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Tree>
    <p:extLst>
      <p:ext uri="{BB962C8B-B14F-4D97-AF65-F5344CB8AC3E}">
        <p14:creationId xmlns:p14="http://schemas.microsoft.com/office/powerpoint/2010/main" val="35339749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01_Fotolijst-02">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93C9769D-E767-6346-9B68-D09C00C6B3BD}"/>
              </a:ext>
            </a:extLst>
          </p:cNvPr>
          <p:cNvSpPr>
            <a:spLocks noGrp="1"/>
          </p:cNvSpPr>
          <p:nvPr>
            <p:ph type="ctrTitle" hasCustomPrompt="1"/>
          </p:nvPr>
        </p:nvSpPr>
        <p:spPr>
          <a:xfrm>
            <a:off x="202224" y="554794"/>
            <a:ext cx="8785812" cy="1141503"/>
          </a:xfrm>
          <a:prstGeom prst="rect">
            <a:avLst/>
          </a:prstGeom>
        </p:spPr>
        <p:txBody>
          <a:bodyPr anchor="t" anchorCtr="0"/>
          <a:lstStyle>
            <a:lvl1pPr algn="l">
              <a:defRPr sz="4000" b="1" i="0">
                <a:solidFill>
                  <a:srgbClr val="C4004B"/>
                </a:solidFill>
                <a:latin typeface="Flanders Art Sans" pitchFamily="2" charset="77"/>
              </a:defRPr>
            </a:lvl1pPr>
          </a:lstStyle>
          <a:p>
            <a:r>
              <a:rPr lang="en-US" err="1">
                <a:solidFill>
                  <a:srgbClr val="C4004B"/>
                </a:solidFill>
              </a:rPr>
              <a:t>Klik</a:t>
            </a:r>
            <a:r>
              <a:rPr lang="en-US">
                <a:solidFill>
                  <a:srgbClr val="C4004B"/>
                </a:solidFill>
              </a:rPr>
              <a:t> om de TITEL </a:t>
            </a:r>
            <a:r>
              <a:rPr lang="en-US" err="1">
                <a:solidFill>
                  <a:srgbClr val="C4004B"/>
                </a:solidFill>
              </a:rPr>
              <a:t>aan</a:t>
            </a:r>
            <a:r>
              <a:rPr lang="en-US">
                <a:solidFill>
                  <a:srgbClr val="C4004B"/>
                </a:solidFill>
              </a:rPr>
              <a:t> </a:t>
            </a:r>
            <a:r>
              <a:rPr lang="en-US" err="1">
                <a:solidFill>
                  <a:srgbClr val="C4004B"/>
                </a:solidFill>
              </a:rPr>
              <a:t>te</a:t>
            </a:r>
            <a:r>
              <a:rPr lang="en-US">
                <a:solidFill>
                  <a:srgbClr val="C4004B"/>
                </a:solidFill>
              </a:rPr>
              <a:t> </a:t>
            </a:r>
            <a:r>
              <a:rPr lang="en-US" err="1">
                <a:solidFill>
                  <a:srgbClr val="C4004B"/>
                </a:solidFill>
              </a:rPr>
              <a:t>passen</a:t>
            </a:r>
            <a:endParaRPr lang="en-US">
              <a:effectLst/>
              <a:latin typeface="Flanders Art Sans" pitchFamily="2" charset="77"/>
            </a:endParaRPr>
          </a:p>
        </p:txBody>
      </p:sp>
      <p:sp>
        <p:nvSpPr>
          <p:cNvPr id="11" name="Picture Placeholder 9">
            <a:extLst>
              <a:ext uri="{FF2B5EF4-FFF2-40B4-BE49-F238E27FC236}">
                <a16:creationId xmlns:a16="http://schemas.microsoft.com/office/drawing/2014/main" id="{AD3C34F7-7F7C-B04F-9D85-D01FE91E988C}"/>
              </a:ext>
            </a:extLst>
          </p:cNvPr>
          <p:cNvSpPr>
            <a:spLocks noGrp="1"/>
          </p:cNvSpPr>
          <p:nvPr>
            <p:ph type="pic" sz="quarter" idx="10" hasCustomPrompt="1"/>
          </p:nvPr>
        </p:nvSpPr>
        <p:spPr>
          <a:xfrm>
            <a:off x="202224" y="1984917"/>
            <a:ext cx="3818588" cy="2732049"/>
          </a:xfrm>
          <a:prstGeom prst="rect">
            <a:avLst/>
          </a:prstGeom>
          <a:pattFill prst="pct5">
            <a:fgClr>
              <a:schemeClr val="accent1"/>
            </a:fgClr>
            <a:bgClr>
              <a:schemeClr val="bg1"/>
            </a:bgClr>
          </a:pattFill>
        </p:spPr>
        <p:txBody>
          <a:bodyPr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12" name="Graphic 11">
            <a:extLst>
              <a:ext uri="{FF2B5EF4-FFF2-40B4-BE49-F238E27FC236}">
                <a16:creationId xmlns:a16="http://schemas.microsoft.com/office/drawing/2014/main" id="{61E1826B-F6E6-4743-9342-FC7A89259CC7}"/>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sp>
        <p:nvSpPr>
          <p:cNvPr id="15" name="Picture Placeholder 9">
            <a:extLst>
              <a:ext uri="{FF2B5EF4-FFF2-40B4-BE49-F238E27FC236}">
                <a16:creationId xmlns:a16="http://schemas.microsoft.com/office/drawing/2014/main" id="{BA78B89A-8A65-E94D-B1E5-ECD8D135BEF7}"/>
              </a:ext>
            </a:extLst>
          </p:cNvPr>
          <p:cNvSpPr>
            <a:spLocks noGrp="1"/>
          </p:cNvSpPr>
          <p:nvPr>
            <p:ph type="pic" sz="quarter" idx="11" hasCustomPrompt="1"/>
          </p:nvPr>
        </p:nvSpPr>
        <p:spPr>
          <a:xfrm>
            <a:off x="4205512" y="1984917"/>
            <a:ext cx="3818588" cy="2732049"/>
          </a:xfrm>
          <a:prstGeom prst="rect">
            <a:avLst/>
          </a:prstGeom>
          <a:pattFill prst="pct5">
            <a:fgClr>
              <a:schemeClr val="accent1"/>
            </a:fgClr>
            <a:bgClr>
              <a:schemeClr val="bg1"/>
            </a:bgClr>
          </a:pattFill>
        </p:spPr>
        <p:txBody>
          <a:bodyPr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sp>
        <p:nvSpPr>
          <p:cNvPr id="17" name="Picture Placeholder 9">
            <a:extLst>
              <a:ext uri="{FF2B5EF4-FFF2-40B4-BE49-F238E27FC236}">
                <a16:creationId xmlns:a16="http://schemas.microsoft.com/office/drawing/2014/main" id="{FD91F406-6831-B34A-84F3-2FF3AD201CF5}"/>
              </a:ext>
            </a:extLst>
          </p:cNvPr>
          <p:cNvSpPr>
            <a:spLocks noGrp="1"/>
          </p:cNvSpPr>
          <p:nvPr>
            <p:ph type="pic" sz="quarter" idx="12" hasCustomPrompt="1"/>
          </p:nvPr>
        </p:nvSpPr>
        <p:spPr>
          <a:xfrm>
            <a:off x="8175346" y="1984917"/>
            <a:ext cx="3818588" cy="2732049"/>
          </a:xfrm>
          <a:prstGeom prst="rect">
            <a:avLst/>
          </a:prstGeom>
          <a:pattFill prst="pct5">
            <a:fgClr>
              <a:schemeClr val="accent1"/>
            </a:fgClr>
            <a:bgClr>
              <a:schemeClr val="bg1"/>
            </a:bgClr>
          </a:pattFill>
        </p:spPr>
        <p:txBody>
          <a:bodyPr anchor="t" anchorCtr="0"/>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20" name="Picture 19">
            <a:extLst>
              <a:ext uri="{FF2B5EF4-FFF2-40B4-BE49-F238E27FC236}">
                <a16:creationId xmlns:a16="http://schemas.microsoft.com/office/drawing/2014/main" id="{210A0BA0-3DD2-ED48-86E4-0510854DC371}"/>
              </a:ext>
            </a:extLst>
          </p:cNvPr>
          <p:cNvPicPr>
            <a:picLocks noChangeAspect="1"/>
          </p:cNvPicPr>
          <p:nvPr userDrawn="1"/>
        </p:nvPicPr>
        <p:blipFill>
          <a:blip r:embed="rId4"/>
          <a:stretch>
            <a:fillRect/>
          </a:stretch>
        </p:blipFill>
        <p:spPr>
          <a:xfrm rot="18993478">
            <a:off x="10594158" y="-1043598"/>
            <a:ext cx="4889334" cy="1835995"/>
          </a:xfrm>
          <a:prstGeom prst="rect">
            <a:avLst/>
          </a:prstGeom>
        </p:spPr>
      </p:pic>
      <p:sp>
        <p:nvSpPr>
          <p:cNvPr id="21" name="Text Placeholder 12">
            <a:extLst>
              <a:ext uri="{FF2B5EF4-FFF2-40B4-BE49-F238E27FC236}">
                <a16:creationId xmlns:a16="http://schemas.microsoft.com/office/drawing/2014/main" id="{AFD9ACC0-072B-D34E-968F-7272CE4B3BE7}"/>
              </a:ext>
            </a:extLst>
          </p:cNvPr>
          <p:cNvSpPr>
            <a:spLocks noGrp="1"/>
          </p:cNvSpPr>
          <p:nvPr>
            <p:ph type="body" sz="quarter" idx="13" hasCustomPrompt="1"/>
          </p:nvPr>
        </p:nvSpPr>
        <p:spPr>
          <a:xfrm>
            <a:off x="2414609" y="5833201"/>
            <a:ext cx="7362782" cy="841113"/>
          </a:xfrm>
        </p:spPr>
        <p:txBody>
          <a:bodyPr/>
          <a:lstStyle>
            <a:lvl1pPr marL="0" indent="0" algn="ctr">
              <a:buNone/>
              <a:defRPr>
                <a:solidFill>
                  <a:srgbClr val="A7BA19"/>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22" name="Text Placeholder 2">
            <a:extLst>
              <a:ext uri="{FF2B5EF4-FFF2-40B4-BE49-F238E27FC236}">
                <a16:creationId xmlns:a16="http://schemas.microsoft.com/office/drawing/2014/main" id="{0AF7B712-14DF-1746-B65B-211B7D30E87D}"/>
              </a:ext>
            </a:extLst>
          </p:cNvPr>
          <p:cNvSpPr>
            <a:spLocks noGrp="1"/>
          </p:cNvSpPr>
          <p:nvPr>
            <p:ph type="body" sz="quarter" idx="14" hasCustomPrompt="1"/>
          </p:nvPr>
        </p:nvSpPr>
        <p:spPr>
          <a:xfrm>
            <a:off x="623962" y="4951142"/>
            <a:ext cx="2975113" cy="334536"/>
          </a:xfrm>
          <a:solidFill>
            <a:srgbClr val="C4004B"/>
          </a:solidFill>
        </p:spPr>
        <p:txBody>
          <a:bodyPr>
            <a:noAutofit/>
          </a:bodyPr>
          <a:lstStyle>
            <a:lvl1pPr marL="0" indent="0" algn="ctr">
              <a:buNone/>
              <a:defRPr sz="1800" b="0" i="0">
                <a:solidFill>
                  <a:schemeClr val="bg1"/>
                </a:solidFill>
                <a:latin typeface="Flanders Art Sans Medium" pitchFamily="2" charset="77"/>
              </a:defRPr>
            </a:lvl1pPr>
            <a:lvl2pPr marL="457200" indent="0">
              <a:buNone/>
              <a:defRPr/>
            </a:lvl2pPr>
            <a:lvl3pPr marL="914400" indent="0">
              <a:buNone/>
              <a:defRPr/>
            </a:lvl3pPr>
          </a:lstStyle>
          <a:p>
            <a:pPr lvl="0"/>
            <a:r>
              <a:rPr lang="en-US" err="1"/>
              <a:t>Tekst</a:t>
            </a:r>
            <a:r>
              <a:rPr lang="en-US"/>
              <a:t> </a:t>
            </a:r>
            <a:r>
              <a:rPr lang="en-US" err="1"/>
              <a:t>onder</a:t>
            </a:r>
            <a:r>
              <a:rPr lang="en-US"/>
              <a:t> </a:t>
            </a:r>
            <a:r>
              <a:rPr lang="en-US" err="1"/>
              <a:t>afbeelding</a:t>
            </a:r>
            <a:endParaRPr lang="en-US"/>
          </a:p>
        </p:txBody>
      </p:sp>
      <p:sp>
        <p:nvSpPr>
          <p:cNvPr id="24" name="Text Placeholder 2">
            <a:extLst>
              <a:ext uri="{FF2B5EF4-FFF2-40B4-BE49-F238E27FC236}">
                <a16:creationId xmlns:a16="http://schemas.microsoft.com/office/drawing/2014/main" id="{3BB99FE1-9074-8F45-AFF3-C09F9CF02E87}"/>
              </a:ext>
            </a:extLst>
          </p:cNvPr>
          <p:cNvSpPr>
            <a:spLocks noGrp="1"/>
          </p:cNvSpPr>
          <p:nvPr>
            <p:ph type="body" sz="quarter" idx="15" hasCustomPrompt="1"/>
          </p:nvPr>
        </p:nvSpPr>
        <p:spPr>
          <a:xfrm>
            <a:off x="4627250" y="4951142"/>
            <a:ext cx="2975113" cy="334536"/>
          </a:xfrm>
          <a:solidFill>
            <a:schemeClr val="accent3"/>
          </a:solidFill>
        </p:spPr>
        <p:txBody>
          <a:bodyPr>
            <a:noAutofit/>
          </a:bodyPr>
          <a:lstStyle>
            <a:lvl1pPr marL="0" indent="0" algn="ctr">
              <a:buNone/>
              <a:defRPr sz="1800" b="0" i="0">
                <a:solidFill>
                  <a:schemeClr val="bg1"/>
                </a:solidFill>
                <a:latin typeface="Flanders Art Sans Medium" pitchFamily="2" charset="77"/>
              </a:defRPr>
            </a:lvl1pPr>
            <a:lvl2pPr marL="457200" indent="0">
              <a:buNone/>
              <a:defRPr/>
            </a:lvl2pPr>
            <a:lvl3pPr marL="914400" indent="0">
              <a:buNone/>
              <a:defRPr/>
            </a:lvl3pPr>
          </a:lstStyle>
          <a:p>
            <a:pPr lvl="0"/>
            <a:r>
              <a:rPr lang="en-US" err="1"/>
              <a:t>Tekst</a:t>
            </a:r>
            <a:r>
              <a:rPr lang="en-US"/>
              <a:t> </a:t>
            </a:r>
            <a:r>
              <a:rPr lang="en-US" err="1"/>
              <a:t>onder</a:t>
            </a:r>
            <a:r>
              <a:rPr lang="en-US"/>
              <a:t> </a:t>
            </a:r>
            <a:r>
              <a:rPr lang="en-US" err="1"/>
              <a:t>afbeelding</a:t>
            </a:r>
            <a:endParaRPr lang="en-US"/>
          </a:p>
        </p:txBody>
      </p:sp>
      <p:sp>
        <p:nvSpPr>
          <p:cNvPr id="26" name="Text Placeholder 2">
            <a:extLst>
              <a:ext uri="{FF2B5EF4-FFF2-40B4-BE49-F238E27FC236}">
                <a16:creationId xmlns:a16="http://schemas.microsoft.com/office/drawing/2014/main" id="{0FFCA27A-94A8-074D-9621-3A596046F945}"/>
              </a:ext>
            </a:extLst>
          </p:cNvPr>
          <p:cNvSpPr>
            <a:spLocks noGrp="1"/>
          </p:cNvSpPr>
          <p:nvPr>
            <p:ph type="body" sz="quarter" idx="16" hasCustomPrompt="1"/>
          </p:nvPr>
        </p:nvSpPr>
        <p:spPr>
          <a:xfrm>
            <a:off x="8597084" y="4951142"/>
            <a:ext cx="2975113" cy="334536"/>
          </a:xfrm>
          <a:solidFill>
            <a:srgbClr val="A7BA19"/>
          </a:solidFill>
        </p:spPr>
        <p:txBody>
          <a:bodyPr>
            <a:noAutofit/>
          </a:bodyPr>
          <a:lstStyle>
            <a:lvl1pPr marL="0" indent="0" algn="ctr">
              <a:buNone/>
              <a:defRPr sz="1800" b="0" i="0">
                <a:solidFill>
                  <a:schemeClr val="bg1"/>
                </a:solidFill>
                <a:latin typeface="Flanders Art Sans Medium" pitchFamily="2" charset="77"/>
              </a:defRPr>
            </a:lvl1pPr>
            <a:lvl2pPr marL="457200" indent="0">
              <a:buNone/>
              <a:defRPr/>
            </a:lvl2pPr>
            <a:lvl3pPr marL="914400" indent="0">
              <a:buNone/>
              <a:defRPr/>
            </a:lvl3pPr>
          </a:lstStyle>
          <a:p>
            <a:pPr lvl="0"/>
            <a:r>
              <a:rPr lang="en-US" err="1"/>
              <a:t>Tekst</a:t>
            </a:r>
            <a:r>
              <a:rPr lang="en-US"/>
              <a:t> </a:t>
            </a:r>
            <a:r>
              <a:rPr lang="en-US" err="1"/>
              <a:t>onder</a:t>
            </a:r>
            <a:r>
              <a:rPr lang="en-US"/>
              <a:t> </a:t>
            </a:r>
            <a:r>
              <a:rPr lang="en-US" err="1"/>
              <a:t>afbeelding</a:t>
            </a:r>
            <a:endParaRPr lang="en-US"/>
          </a:p>
        </p:txBody>
      </p:sp>
    </p:spTree>
    <p:extLst>
      <p:ext uri="{BB962C8B-B14F-4D97-AF65-F5344CB8AC3E}">
        <p14:creationId xmlns:p14="http://schemas.microsoft.com/office/powerpoint/2010/main" val="25636460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01_Grote Foto">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ECD20673-3E01-0A4B-86E1-D45AB655F6BA}"/>
              </a:ext>
            </a:extLst>
          </p:cNvPr>
          <p:cNvSpPr>
            <a:spLocks noGrp="1"/>
          </p:cNvSpPr>
          <p:nvPr>
            <p:ph type="ctrTitle" hasCustomPrompt="1"/>
          </p:nvPr>
        </p:nvSpPr>
        <p:spPr>
          <a:xfrm>
            <a:off x="1161476" y="4907524"/>
            <a:ext cx="9869048" cy="1141503"/>
          </a:xfrm>
          <a:prstGeom prst="rect">
            <a:avLst/>
          </a:prstGeom>
        </p:spPr>
        <p:txBody>
          <a:bodyPr anchor="t" anchorCtr="0"/>
          <a:lstStyle>
            <a:lvl1pPr algn="ctr">
              <a:defRPr sz="4000" b="1" i="0">
                <a:solidFill>
                  <a:srgbClr val="C4004B"/>
                </a:solidFill>
                <a:latin typeface="Flanders Art Sans" pitchFamily="2" charset="77"/>
              </a:defRPr>
            </a:lvl1pPr>
          </a:lstStyle>
          <a:p>
            <a:r>
              <a:rPr lang="en-US" err="1">
                <a:solidFill>
                  <a:srgbClr val="C4004B"/>
                </a:solidFill>
              </a:rPr>
              <a:t>Klik</a:t>
            </a:r>
            <a:r>
              <a:rPr lang="en-US">
                <a:solidFill>
                  <a:srgbClr val="C4004B"/>
                </a:solidFill>
              </a:rPr>
              <a:t> om de TITEL </a:t>
            </a:r>
            <a:r>
              <a:rPr lang="en-US" err="1">
                <a:solidFill>
                  <a:srgbClr val="C4004B"/>
                </a:solidFill>
              </a:rPr>
              <a:t>aan</a:t>
            </a:r>
            <a:r>
              <a:rPr lang="en-US">
                <a:solidFill>
                  <a:srgbClr val="C4004B"/>
                </a:solidFill>
              </a:rPr>
              <a:t> </a:t>
            </a:r>
            <a:r>
              <a:rPr lang="en-US" err="1">
                <a:solidFill>
                  <a:srgbClr val="C4004B"/>
                </a:solidFill>
              </a:rPr>
              <a:t>te</a:t>
            </a:r>
            <a:r>
              <a:rPr lang="en-US">
                <a:solidFill>
                  <a:srgbClr val="C4004B"/>
                </a:solidFill>
              </a:rPr>
              <a:t> </a:t>
            </a:r>
            <a:r>
              <a:rPr lang="en-US" err="1">
                <a:solidFill>
                  <a:srgbClr val="C4004B"/>
                </a:solidFill>
              </a:rPr>
              <a:t>passen</a:t>
            </a:r>
            <a:endParaRPr lang="en-US">
              <a:effectLst/>
              <a:latin typeface="Flanders Art Sans" pitchFamily="2" charset="77"/>
            </a:endParaRPr>
          </a:p>
        </p:txBody>
      </p:sp>
      <p:sp>
        <p:nvSpPr>
          <p:cNvPr id="7" name="Picture Placeholder 9">
            <a:extLst>
              <a:ext uri="{FF2B5EF4-FFF2-40B4-BE49-F238E27FC236}">
                <a16:creationId xmlns:a16="http://schemas.microsoft.com/office/drawing/2014/main" id="{04FCF615-2F3D-1940-BEAF-D6ABB276ED37}"/>
              </a:ext>
            </a:extLst>
          </p:cNvPr>
          <p:cNvSpPr>
            <a:spLocks noGrp="1"/>
          </p:cNvSpPr>
          <p:nvPr>
            <p:ph type="pic" sz="quarter" idx="10" hasCustomPrompt="1"/>
          </p:nvPr>
        </p:nvSpPr>
        <p:spPr>
          <a:xfrm>
            <a:off x="-10160" y="1"/>
            <a:ext cx="12202159" cy="4716966"/>
          </a:xfrm>
          <a:prstGeom prst="rect">
            <a:avLst/>
          </a:prstGeom>
          <a:pattFill prst="pct5">
            <a:fgClr>
              <a:schemeClr val="accent1"/>
            </a:fgClr>
            <a:bgClr>
              <a:schemeClr val="bg1"/>
            </a:bgClr>
          </a:pattFill>
        </p:spPr>
        <p:txBody>
          <a:bodyPr tIns="360000" anchor="t" anchorCtr="0"/>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8" name="Graphic 7">
            <a:extLst>
              <a:ext uri="{FF2B5EF4-FFF2-40B4-BE49-F238E27FC236}">
                <a16:creationId xmlns:a16="http://schemas.microsoft.com/office/drawing/2014/main" id="{C51E909C-33B5-9B47-8651-F9F00DF0240E}"/>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9" name="Picture 8">
            <a:extLst>
              <a:ext uri="{FF2B5EF4-FFF2-40B4-BE49-F238E27FC236}">
                <a16:creationId xmlns:a16="http://schemas.microsoft.com/office/drawing/2014/main" id="{43C4C5E0-5651-D640-9D8B-2FB8F197775E}"/>
              </a:ext>
            </a:extLst>
          </p:cNvPr>
          <p:cNvPicPr>
            <a:picLocks noChangeAspect="1"/>
          </p:cNvPicPr>
          <p:nvPr userDrawn="1"/>
        </p:nvPicPr>
        <p:blipFill>
          <a:blip r:embed="rId4"/>
          <a:stretch>
            <a:fillRect/>
          </a:stretch>
        </p:blipFill>
        <p:spPr>
          <a:xfrm rot="9086079">
            <a:off x="-2054357" y="6644185"/>
            <a:ext cx="4889334" cy="1835995"/>
          </a:xfrm>
          <a:prstGeom prst="rect">
            <a:avLst/>
          </a:prstGeom>
        </p:spPr>
      </p:pic>
    </p:spTree>
    <p:extLst>
      <p:ext uri="{BB962C8B-B14F-4D97-AF65-F5344CB8AC3E}">
        <p14:creationId xmlns:p14="http://schemas.microsoft.com/office/powerpoint/2010/main" val="44344582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01_Tabel">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ECD20673-3E01-0A4B-86E1-D45AB655F6BA}"/>
              </a:ext>
            </a:extLst>
          </p:cNvPr>
          <p:cNvSpPr>
            <a:spLocks noGrp="1"/>
          </p:cNvSpPr>
          <p:nvPr>
            <p:ph type="ctrTitle" hasCustomPrompt="1"/>
          </p:nvPr>
        </p:nvSpPr>
        <p:spPr>
          <a:xfrm>
            <a:off x="1161476" y="4907524"/>
            <a:ext cx="9869048" cy="1141503"/>
          </a:xfrm>
          <a:prstGeom prst="rect">
            <a:avLst/>
          </a:prstGeom>
        </p:spPr>
        <p:txBody>
          <a:bodyPr anchor="t" anchorCtr="0"/>
          <a:lstStyle>
            <a:lvl1pPr algn="ctr">
              <a:defRPr sz="4000" b="1" i="0">
                <a:solidFill>
                  <a:srgbClr val="C4004B"/>
                </a:solidFill>
                <a:latin typeface="Flanders Art Sans" pitchFamily="2" charset="77"/>
              </a:defRPr>
            </a:lvl1pPr>
          </a:lstStyle>
          <a:p>
            <a:r>
              <a:rPr lang="en-US" err="1">
                <a:solidFill>
                  <a:srgbClr val="C4004B"/>
                </a:solidFill>
              </a:rPr>
              <a:t>Klik</a:t>
            </a:r>
            <a:r>
              <a:rPr lang="en-US">
                <a:solidFill>
                  <a:srgbClr val="C4004B"/>
                </a:solidFill>
              </a:rPr>
              <a:t> om de TITEL </a:t>
            </a:r>
            <a:r>
              <a:rPr lang="en-US" err="1">
                <a:solidFill>
                  <a:srgbClr val="C4004B"/>
                </a:solidFill>
              </a:rPr>
              <a:t>aan</a:t>
            </a:r>
            <a:r>
              <a:rPr lang="en-US">
                <a:solidFill>
                  <a:srgbClr val="C4004B"/>
                </a:solidFill>
              </a:rPr>
              <a:t> </a:t>
            </a:r>
            <a:r>
              <a:rPr lang="en-US" err="1">
                <a:solidFill>
                  <a:srgbClr val="C4004B"/>
                </a:solidFill>
              </a:rPr>
              <a:t>te</a:t>
            </a:r>
            <a:r>
              <a:rPr lang="en-US">
                <a:solidFill>
                  <a:srgbClr val="C4004B"/>
                </a:solidFill>
              </a:rPr>
              <a:t> </a:t>
            </a:r>
            <a:r>
              <a:rPr lang="en-US" err="1">
                <a:solidFill>
                  <a:srgbClr val="C4004B"/>
                </a:solidFill>
              </a:rPr>
              <a:t>passen</a:t>
            </a:r>
            <a:endParaRPr lang="en-US">
              <a:effectLst/>
              <a:latin typeface="Flanders Art Sans" pitchFamily="2" charset="77"/>
            </a:endParaRPr>
          </a:p>
        </p:txBody>
      </p:sp>
      <p:pic>
        <p:nvPicPr>
          <p:cNvPr id="8" name="Graphic 7">
            <a:extLst>
              <a:ext uri="{FF2B5EF4-FFF2-40B4-BE49-F238E27FC236}">
                <a16:creationId xmlns:a16="http://schemas.microsoft.com/office/drawing/2014/main" id="{C51E909C-33B5-9B47-8651-F9F00DF0240E}"/>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9" name="Picture 8">
            <a:extLst>
              <a:ext uri="{FF2B5EF4-FFF2-40B4-BE49-F238E27FC236}">
                <a16:creationId xmlns:a16="http://schemas.microsoft.com/office/drawing/2014/main" id="{43C4C5E0-5651-D640-9D8B-2FB8F197775E}"/>
              </a:ext>
            </a:extLst>
          </p:cNvPr>
          <p:cNvPicPr>
            <a:picLocks noChangeAspect="1"/>
          </p:cNvPicPr>
          <p:nvPr userDrawn="1"/>
        </p:nvPicPr>
        <p:blipFill>
          <a:blip r:embed="rId4"/>
          <a:stretch>
            <a:fillRect/>
          </a:stretch>
        </p:blipFill>
        <p:spPr>
          <a:xfrm rot="9086079">
            <a:off x="-3584983" y="6226741"/>
            <a:ext cx="4889334" cy="1835995"/>
          </a:xfrm>
          <a:prstGeom prst="rect">
            <a:avLst/>
          </a:prstGeom>
        </p:spPr>
      </p:pic>
    </p:spTree>
    <p:extLst>
      <p:ext uri="{BB962C8B-B14F-4D97-AF65-F5344CB8AC3E}">
        <p14:creationId xmlns:p14="http://schemas.microsoft.com/office/powerpoint/2010/main" val="13320665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01_Fullscreen foto">
    <p:spTree>
      <p:nvGrpSpPr>
        <p:cNvPr id="1" name=""/>
        <p:cNvGrpSpPr/>
        <p:nvPr/>
      </p:nvGrpSpPr>
      <p:grpSpPr>
        <a:xfrm>
          <a:off x="0" y="0"/>
          <a:ext cx="0" cy="0"/>
          <a:chOff x="0" y="0"/>
          <a:chExt cx="0" cy="0"/>
        </a:xfrm>
      </p:grpSpPr>
      <p:sp>
        <p:nvSpPr>
          <p:cNvPr id="5" name="Picture Placeholder 9">
            <a:extLst>
              <a:ext uri="{FF2B5EF4-FFF2-40B4-BE49-F238E27FC236}">
                <a16:creationId xmlns:a16="http://schemas.microsoft.com/office/drawing/2014/main" id="{5D3C61D8-FF99-3C4B-88DD-14DE10253729}"/>
              </a:ext>
            </a:extLst>
          </p:cNvPr>
          <p:cNvSpPr>
            <a:spLocks noGrp="1"/>
          </p:cNvSpPr>
          <p:nvPr>
            <p:ph type="pic" sz="quarter" idx="10" hasCustomPrompt="1"/>
          </p:nvPr>
        </p:nvSpPr>
        <p:spPr>
          <a:xfrm>
            <a:off x="-20320" y="0"/>
            <a:ext cx="12212320" cy="6857999"/>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9" name="Graphic 8">
            <a:extLst>
              <a:ext uri="{FF2B5EF4-FFF2-40B4-BE49-F238E27FC236}">
                <a16:creationId xmlns:a16="http://schemas.microsoft.com/office/drawing/2014/main" id="{60BCC9C6-01D7-D449-A2B2-9DE444F01112}"/>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a:effectLst>
            <a:outerShdw blurRad="50800" dist="38100" dir="2700000" algn="ctr" rotWithShape="0">
              <a:srgbClr val="000000">
                <a:alpha val="40000"/>
              </a:srgbClr>
            </a:outerShdw>
          </a:effectLst>
        </p:spPr>
      </p:pic>
      <p:pic>
        <p:nvPicPr>
          <p:cNvPr id="15" name="Picture 14">
            <a:extLst>
              <a:ext uri="{FF2B5EF4-FFF2-40B4-BE49-F238E27FC236}">
                <a16:creationId xmlns:a16="http://schemas.microsoft.com/office/drawing/2014/main" id="{1BDF821E-D104-5341-B217-B5A48913184E}"/>
              </a:ext>
            </a:extLst>
          </p:cNvPr>
          <p:cNvPicPr>
            <a:picLocks noChangeAspect="1"/>
          </p:cNvPicPr>
          <p:nvPr userDrawn="1"/>
        </p:nvPicPr>
        <p:blipFill>
          <a:blip r:embed="rId4"/>
          <a:stretch>
            <a:fillRect/>
          </a:stretch>
        </p:blipFill>
        <p:spPr>
          <a:xfrm rot="9086079">
            <a:off x="6225909" y="6653004"/>
            <a:ext cx="4889334" cy="1835995"/>
          </a:xfrm>
          <a:prstGeom prst="rect">
            <a:avLst/>
          </a:prstGeom>
        </p:spPr>
      </p:pic>
      <p:sp>
        <p:nvSpPr>
          <p:cNvPr id="3" name="Text Placeholder 2">
            <a:extLst>
              <a:ext uri="{FF2B5EF4-FFF2-40B4-BE49-F238E27FC236}">
                <a16:creationId xmlns:a16="http://schemas.microsoft.com/office/drawing/2014/main" id="{C3991A62-0A7C-7441-B328-702138CC5029}"/>
              </a:ext>
            </a:extLst>
          </p:cNvPr>
          <p:cNvSpPr>
            <a:spLocks noGrp="1"/>
          </p:cNvSpPr>
          <p:nvPr>
            <p:ph type="body" sz="quarter" idx="11" hasCustomPrompt="1"/>
          </p:nvPr>
        </p:nvSpPr>
        <p:spPr>
          <a:xfrm>
            <a:off x="1245359" y="2332142"/>
            <a:ext cx="9701283" cy="2193717"/>
          </a:xfrm>
        </p:spPr>
        <p:txBody>
          <a:bodyPr anchor="ctr" anchorCtr="0">
            <a:normAutofit/>
          </a:bodyPr>
          <a:lstStyle>
            <a:lvl1pPr marL="0" indent="0" algn="ctr">
              <a:buNone/>
              <a:defRPr sz="4500" b="1">
                <a:solidFill>
                  <a:srgbClr val="C4004B"/>
                </a:solidFill>
                <a:effectLst>
                  <a:outerShdw blurRad="50800" dist="38100" dir="2700000" algn="tl" rotWithShape="0">
                    <a:prstClr val="black">
                      <a:alpha val="40000"/>
                    </a:prstClr>
                  </a:outerShdw>
                </a:effectLst>
              </a:defRPr>
            </a:lvl1pPr>
          </a:lstStyle>
          <a:p>
            <a:pPr lvl="0"/>
            <a:r>
              <a:rPr lang="en-US" err="1"/>
              <a:t>Klik</a:t>
            </a:r>
            <a:r>
              <a:rPr lang="en-US"/>
              <a:t> om de TEKST </a:t>
            </a:r>
            <a:r>
              <a:rPr lang="en-US" err="1"/>
              <a:t>aan</a:t>
            </a:r>
            <a:r>
              <a:rPr lang="en-US"/>
              <a:t> </a:t>
            </a:r>
            <a:r>
              <a:rPr lang="en-US" err="1"/>
              <a:t>te</a:t>
            </a:r>
            <a:r>
              <a:rPr lang="en-US"/>
              <a:t> </a:t>
            </a:r>
            <a:r>
              <a:rPr lang="en-US" err="1"/>
              <a:t>passen</a:t>
            </a:r>
            <a:endParaRPr lang="en-US"/>
          </a:p>
        </p:txBody>
      </p:sp>
    </p:spTree>
    <p:extLst>
      <p:ext uri="{BB962C8B-B14F-4D97-AF65-F5344CB8AC3E}">
        <p14:creationId xmlns:p14="http://schemas.microsoft.com/office/powerpoint/2010/main" val="71404785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Chapter Slide">
    <p:spTree>
      <p:nvGrpSpPr>
        <p:cNvPr id="1" name=""/>
        <p:cNvGrpSpPr/>
        <p:nvPr/>
      </p:nvGrpSpPr>
      <p:grpSpPr>
        <a:xfrm>
          <a:off x="0" y="0"/>
          <a:ext cx="0" cy="0"/>
          <a:chOff x="0" y="0"/>
          <a:chExt cx="0" cy="0"/>
        </a:xfrm>
      </p:grpSpPr>
      <p:sp>
        <p:nvSpPr>
          <p:cNvPr id="7" name="Rectangle 6"/>
          <p:cNvSpPr/>
          <p:nvPr userDrawn="1"/>
        </p:nvSpPr>
        <p:spPr>
          <a:xfrm>
            <a:off x="642977" y="0"/>
            <a:ext cx="11549023" cy="5553563"/>
          </a:xfrm>
          <a:prstGeom prst="rect">
            <a:avLst/>
          </a:prstGeom>
          <a:solidFill>
            <a:srgbClr val="1E64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sz="1266" noProof="0" dirty="0"/>
          </a:p>
        </p:txBody>
      </p:sp>
      <p:sp>
        <p:nvSpPr>
          <p:cNvPr id="2" name="Title 1"/>
          <p:cNvSpPr>
            <a:spLocks noGrp="1"/>
          </p:cNvSpPr>
          <p:nvPr>
            <p:ph type="ctrTitle" hasCustomPrompt="1"/>
          </p:nvPr>
        </p:nvSpPr>
        <p:spPr bwMode="white">
          <a:xfrm>
            <a:off x="907842" y="2282428"/>
            <a:ext cx="10676456" cy="3119285"/>
          </a:xfrm>
        </p:spPr>
        <p:txBody>
          <a:bodyPr anchor="b">
            <a:noAutofit/>
          </a:bodyPr>
          <a:lstStyle>
            <a:lvl1pPr algn="l">
              <a:lnSpc>
                <a:spcPts val="7734"/>
              </a:lnSpc>
              <a:defRPr sz="7031" u="sng" baseline="0">
                <a:solidFill>
                  <a:schemeClr val="bg1"/>
                </a:solidFill>
                <a:uFill>
                  <a:solidFill>
                    <a:schemeClr val="bg1"/>
                  </a:solidFill>
                </a:uFill>
              </a:defRPr>
            </a:lvl1pPr>
          </a:lstStyle>
          <a:p>
            <a:r>
              <a:rPr lang="nl-BE" noProof="0" dirty="0"/>
              <a:t>klik om een hoofdstuktitel te maken.</a:t>
            </a:r>
          </a:p>
        </p:txBody>
      </p:sp>
      <p:sp>
        <p:nvSpPr>
          <p:cNvPr id="8" name="Titles positoning box" hidden="1"/>
          <p:cNvSpPr/>
          <p:nvPr userDrawn="1"/>
        </p:nvSpPr>
        <p:spPr>
          <a:xfrm>
            <a:off x="964465" y="5163750"/>
            <a:ext cx="10555957" cy="405000"/>
          </a:xfrm>
          <a:prstGeom prst="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66" dirty="0"/>
          </a:p>
        </p:txBody>
      </p:sp>
      <p:sp>
        <p:nvSpPr>
          <p:cNvPr id="16" name="Slide Number Placeholder 5"/>
          <p:cNvSpPr>
            <a:spLocks noGrp="1"/>
          </p:cNvSpPr>
          <p:nvPr>
            <p:ph type="sldNum" sz="quarter" idx="4"/>
          </p:nvPr>
        </p:nvSpPr>
        <p:spPr>
          <a:xfrm>
            <a:off x="10962754" y="6292057"/>
            <a:ext cx="648236" cy="365125"/>
          </a:xfrm>
          <a:prstGeom prst="rect">
            <a:avLst/>
          </a:prstGeom>
        </p:spPr>
        <p:txBody>
          <a:bodyPr vert="horz" lIns="91440" tIns="45720" rIns="91440" bIns="45720" rtlCol="0" anchor="ctr"/>
          <a:lstStyle>
            <a:lvl1pPr algn="r">
              <a:defRPr sz="1200">
                <a:solidFill>
                  <a:srgbClr val="1E64C8"/>
                </a:solidFill>
              </a:defRPr>
            </a:lvl1pPr>
          </a:lstStyle>
          <a:p>
            <a:fld id="{7AE184E0-0BD4-4705-A12B-9B71DDE63301}" type="slidenum">
              <a:rPr lang="nl-BE" noProof="0" smtClean="0"/>
              <a:pPr/>
              <a:t>‹nr.›</a:t>
            </a:fld>
            <a:endParaRPr lang="nl-BE" noProof="0" dirty="0"/>
          </a:p>
        </p:txBody>
      </p:sp>
    </p:spTree>
    <p:extLst>
      <p:ext uri="{BB962C8B-B14F-4D97-AF65-F5344CB8AC3E}">
        <p14:creationId xmlns:p14="http://schemas.microsoft.com/office/powerpoint/2010/main" val="272359905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cSld name="Title,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l-NL" noProof="0"/>
              <a:t>Klik om de stijl te bewerken</a:t>
            </a:r>
            <a:endParaRPr lang="nl-BE" noProof="0" dirty="0"/>
          </a:p>
        </p:txBody>
      </p:sp>
      <p:sp>
        <p:nvSpPr>
          <p:cNvPr id="3" name="Content Placeholder 2"/>
          <p:cNvSpPr>
            <a:spLocks noGrp="1"/>
          </p:cNvSpPr>
          <p:nvPr>
            <p:ph idx="1" hasCustomPrompt="1"/>
          </p:nvPr>
        </p:nvSpPr>
        <p:spPr>
          <a:xfrm>
            <a:off x="587726" y="839787"/>
            <a:ext cx="11039437" cy="4708125"/>
          </a:xfrm>
        </p:spPr>
        <p:txBody>
          <a:bodyPr/>
          <a:lstStyle>
            <a:lvl1pPr defTabSz="321457">
              <a:lnSpc>
                <a:spcPct val="120000"/>
              </a:lnSpc>
              <a:defRPr/>
            </a:lvl1pPr>
            <a:lvl2pPr>
              <a:lnSpc>
                <a:spcPct val="120000"/>
              </a:lnSpc>
              <a:defRPr/>
            </a:lvl2pPr>
            <a:lvl3pPr defTabSz="321457">
              <a:lnSpc>
                <a:spcPct val="120000"/>
              </a:lnSpc>
              <a:defRPr/>
            </a:lvl3pPr>
            <a:lvl4pPr marL="1637424" indent="-387312" defTabSz="1344987">
              <a:lnSpc>
                <a:spcPct val="120000"/>
              </a:lnSpc>
              <a:tabLst/>
              <a:defRPr/>
            </a:lvl4pPr>
            <a:lvl5pPr marL="2082776" indent="-311412" defTabSz="321457">
              <a:lnSpc>
                <a:spcPct val="120000"/>
              </a:lnSpc>
              <a:buFont typeface="Arial" panose="020B0604020202020204" pitchFamily="34" charset="0"/>
              <a:buChar char="̶"/>
              <a:defRPr/>
            </a:lvl5pPr>
          </a:lstStyle>
          <a:p>
            <a:pPr lvl="0"/>
            <a:r>
              <a:rPr lang="nl-BE" noProof="0" dirty="0"/>
              <a:t>Click </a:t>
            </a:r>
            <a:r>
              <a:rPr lang="nl-BE" noProof="0" dirty="0" err="1"/>
              <a:t>to</a:t>
            </a:r>
            <a:r>
              <a:rPr lang="nl-BE" noProof="0" dirty="0"/>
              <a:t> </a:t>
            </a:r>
            <a:r>
              <a:rPr lang="nl-BE" noProof="0" dirty="0" err="1"/>
              <a:t>edit</a:t>
            </a:r>
            <a:r>
              <a:rPr lang="nl-BE" noProof="0" dirty="0"/>
              <a:t> Master </a:t>
            </a:r>
            <a:r>
              <a:rPr lang="nl-BE" noProof="0" dirty="0" err="1"/>
              <a:t>text</a:t>
            </a:r>
            <a:r>
              <a:rPr lang="nl-BE" noProof="0" dirty="0"/>
              <a:t> </a:t>
            </a:r>
            <a:r>
              <a:rPr lang="nl-BE" noProof="0" dirty="0" err="1"/>
              <a:t>styles</a:t>
            </a:r>
            <a:endParaRPr lang="nl-BE" noProof="0" dirty="0"/>
          </a:p>
          <a:p>
            <a:pPr lvl="1"/>
            <a:r>
              <a:rPr lang="nl-BE" noProof="0" dirty="0"/>
              <a:t>Second level</a:t>
            </a:r>
          </a:p>
          <a:p>
            <a:pPr lvl="2"/>
            <a:r>
              <a:rPr lang="nl-BE" noProof="0" dirty="0" err="1"/>
              <a:t>Third</a:t>
            </a:r>
            <a:r>
              <a:rPr lang="nl-BE" noProof="0" dirty="0"/>
              <a:t> level</a:t>
            </a:r>
          </a:p>
          <a:p>
            <a:pPr lvl="3"/>
            <a:r>
              <a:rPr lang="nl-BE" noProof="0" dirty="0" err="1"/>
              <a:t>Fourth</a:t>
            </a:r>
            <a:r>
              <a:rPr lang="nl-BE" noProof="0" dirty="0"/>
              <a:t> level</a:t>
            </a:r>
          </a:p>
          <a:p>
            <a:pPr lvl="4"/>
            <a:r>
              <a:rPr lang="nl-BE" noProof="0" dirty="0" err="1"/>
              <a:t>Fifth</a:t>
            </a:r>
            <a:r>
              <a:rPr lang="nl-BE" noProof="0" dirty="0"/>
              <a:t> level</a:t>
            </a:r>
          </a:p>
        </p:txBody>
      </p:sp>
      <p:sp>
        <p:nvSpPr>
          <p:cNvPr id="4" name="Date Placeholder 3"/>
          <p:cNvSpPr>
            <a:spLocks noGrp="1"/>
          </p:cNvSpPr>
          <p:nvPr>
            <p:ph type="dt" sz="half" idx="10"/>
          </p:nvPr>
        </p:nvSpPr>
        <p:spPr/>
        <p:txBody>
          <a:bodyPr/>
          <a:lstStyle/>
          <a:p>
            <a:fld id="{25470885-0B31-4E06-AE71-7E16801F2838}" type="datetime1">
              <a:rPr lang="nl-BE" noProof="0" smtClean="0"/>
              <a:t>8/10/2023</a:t>
            </a:fld>
            <a:endParaRPr lang="nl-BE" noProof="0" dirty="0"/>
          </a:p>
        </p:txBody>
      </p:sp>
      <p:sp>
        <p:nvSpPr>
          <p:cNvPr id="5" name="Footer Placeholder 4"/>
          <p:cNvSpPr>
            <a:spLocks noGrp="1"/>
          </p:cNvSpPr>
          <p:nvPr>
            <p:ph type="ftr" sz="quarter" idx="11"/>
          </p:nvPr>
        </p:nvSpPr>
        <p:spPr/>
        <p:txBody>
          <a:bodyPr/>
          <a:lstStyle/>
          <a:p>
            <a:endParaRPr lang="nl-BE" noProof="0" dirty="0"/>
          </a:p>
        </p:txBody>
      </p:sp>
      <p:sp>
        <p:nvSpPr>
          <p:cNvPr id="6" name="Slide Number Placeholder 5"/>
          <p:cNvSpPr>
            <a:spLocks noGrp="1"/>
          </p:cNvSpPr>
          <p:nvPr>
            <p:ph type="sldNum" sz="quarter" idx="12"/>
          </p:nvPr>
        </p:nvSpPr>
        <p:spPr/>
        <p:txBody>
          <a:bodyPr/>
          <a:lstStyle/>
          <a:p>
            <a:fld id="{7AE184E0-0BD4-4705-A12B-9B71DDE63301}" type="slidenum">
              <a:rPr lang="nl-BE" noProof="0" smtClean="0"/>
              <a:t>‹nr.›</a:t>
            </a:fld>
            <a:endParaRPr lang="nl-BE" noProof="0" dirty="0"/>
          </a:p>
        </p:txBody>
      </p:sp>
    </p:spTree>
    <p:extLst>
      <p:ext uri="{BB962C8B-B14F-4D97-AF65-F5344CB8AC3E}">
        <p14:creationId xmlns:p14="http://schemas.microsoft.com/office/powerpoint/2010/main" val="194314985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cSld name="Titeldia">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A7BC5AA-04F8-6133-A2F8-C7E639C67A53}"/>
              </a:ext>
            </a:extLst>
          </p:cNvPr>
          <p:cNvSpPr>
            <a:spLocks noGrp="1"/>
          </p:cNvSpPr>
          <p:nvPr>
            <p:ph type="ctrTitle"/>
          </p:nvPr>
        </p:nvSpPr>
        <p:spPr>
          <a:xfrm>
            <a:off x="1524000" y="1122363"/>
            <a:ext cx="9144000" cy="2387600"/>
          </a:xfrm>
        </p:spPr>
        <p:txBody>
          <a:bodyPr anchor="b"/>
          <a:lstStyle>
            <a:lvl1pPr algn="ctr">
              <a:defRPr sz="6000"/>
            </a:lvl1pPr>
          </a:lstStyle>
          <a:p>
            <a:r>
              <a:rPr lang="nl-NL"/>
              <a:t>Klik om stijl te bewerken</a:t>
            </a:r>
          </a:p>
        </p:txBody>
      </p:sp>
      <p:sp>
        <p:nvSpPr>
          <p:cNvPr id="3" name="Ondertitel 2">
            <a:extLst>
              <a:ext uri="{FF2B5EF4-FFF2-40B4-BE49-F238E27FC236}">
                <a16:creationId xmlns:a16="http://schemas.microsoft.com/office/drawing/2014/main" id="{643F8F65-24DA-8015-F37B-05AEA6F16FB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l-NL"/>
              <a:t>Klikken om de ondertitelstijl van het model te bewerken</a:t>
            </a:r>
          </a:p>
        </p:txBody>
      </p:sp>
      <p:sp>
        <p:nvSpPr>
          <p:cNvPr id="4" name="Tijdelijke aanduiding voor datum 3">
            <a:extLst>
              <a:ext uri="{FF2B5EF4-FFF2-40B4-BE49-F238E27FC236}">
                <a16:creationId xmlns:a16="http://schemas.microsoft.com/office/drawing/2014/main" id="{0494F701-6DC9-7A52-07A9-7F583653072E}"/>
              </a:ext>
            </a:extLst>
          </p:cNvPr>
          <p:cNvSpPr>
            <a:spLocks noGrp="1"/>
          </p:cNvSpPr>
          <p:nvPr>
            <p:ph type="dt" sz="half" idx="10"/>
          </p:nvPr>
        </p:nvSpPr>
        <p:spPr/>
        <p:txBody>
          <a:bodyPr/>
          <a:lstStyle/>
          <a:p>
            <a:fld id="{B5B4CFD1-0D09-4539-91AF-018552CC2ECF}" type="datetimeFigureOut">
              <a:rPr lang="nl-NL" smtClean="0"/>
              <a:t>8-10-2023</a:t>
            </a:fld>
            <a:endParaRPr lang="nl-NL"/>
          </a:p>
        </p:txBody>
      </p:sp>
      <p:sp>
        <p:nvSpPr>
          <p:cNvPr id="5" name="Tijdelijke aanduiding voor voettekst 4">
            <a:extLst>
              <a:ext uri="{FF2B5EF4-FFF2-40B4-BE49-F238E27FC236}">
                <a16:creationId xmlns:a16="http://schemas.microsoft.com/office/drawing/2014/main" id="{B9FFF5F9-9114-DEB2-D441-3AB9BA09122F}"/>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EDFC252C-D6B5-80E2-B1A7-1869462A10FC}"/>
              </a:ext>
            </a:extLst>
          </p:cNvPr>
          <p:cNvSpPr>
            <a:spLocks noGrp="1"/>
          </p:cNvSpPr>
          <p:nvPr>
            <p:ph type="sldNum" sz="quarter" idx="12"/>
          </p:nvPr>
        </p:nvSpPr>
        <p:spPr/>
        <p:txBody>
          <a:bodyPr/>
          <a:lstStyle/>
          <a:p>
            <a:fld id="{07BEF871-039E-4F4A-A9F5-CDA14CD04AEA}" type="slidenum">
              <a:rPr lang="nl-NL" smtClean="0"/>
              <a:t>‹nr.›</a:t>
            </a:fld>
            <a:endParaRPr lang="nl-NL"/>
          </a:p>
        </p:txBody>
      </p:sp>
    </p:spTree>
    <p:extLst>
      <p:ext uri="{BB962C8B-B14F-4D97-AF65-F5344CB8AC3E}">
        <p14:creationId xmlns:p14="http://schemas.microsoft.com/office/powerpoint/2010/main" val="421569584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cSld name="Inhoud van twe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l-NL"/>
              <a:t>Klik om stijl te bewerken</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en-US" dirty="0"/>
          </a:p>
        </p:txBody>
      </p:sp>
      <p:sp>
        <p:nvSpPr>
          <p:cNvPr id="5" name="Date Placeholder 4"/>
          <p:cNvSpPr>
            <a:spLocks noGrp="1"/>
          </p:cNvSpPr>
          <p:nvPr>
            <p:ph type="dt" sz="half" idx="10"/>
          </p:nvPr>
        </p:nvSpPr>
        <p:spPr/>
        <p:txBody>
          <a:bodyPr/>
          <a:lstStyle/>
          <a:p>
            <a:fld id="{5CB07F15-7B07-4809-AE29-AD62DC1CCC60}" type="datetimeFigureOut">
              <a:rPr lang="nl-BE" smtClean="0"/>
              <a:t>8/10/2023</a:t>
            </a:fld>
            <a:endParaRPr lang="nl-BE"/>
          </a:p>
        </p:txBody>
      </p:sp>
      <p:sp>
        <p:nvSpPr>
          <p:cNvPr id="6" name="Footer Placeholder 5"/>
          <p:cNvSpPr>
            <a:spLocks noGrp="1"/>
          </p:cNvSpPr>
          <p:nvPr>
            <p:ph type="ftr" sz="quarter" idx="11"/>
          </p:nvPr>
        </p:nvSpPr>
        <p:spPr/>
        <p:txBody>
          <a:bodyPr/>
          <a:lstStyle/>
          <a:p>
            <a:endParaRPr lang="nl-BE"/>
          </a:p>
        </p:txBody>
      </p:sp>
      <p:sp>
        <p:nvSpPr>
          <p:cNvPr id="7" name="Slide Number Placeholder 6"/>
          <p:cNvSpPr>
            <a:spLocks noGrp="1"/>
          </p:cNvSpPr>
          <p:nvPr>
            <p:ph type="sldNum" sz="quarter" idx="12"/>
          </p:nvPr>
        </p:nvSpPr>
        <p:spPr/>
        <p:txBody>
          <a:bodyPr/>
          <a:lstStyle/>
          <a:p>
            <a:fld id="{BCD237BE-CE6A-4CC2-8942-8E4212F28A11}" type="slidenum">
              <a:rPr lang="nl-BE" smtClean="0"/>
              <a:t>‹nr.›</a:t>
            </a:fld>
            <a:endParaRPr lang="nl-BE"/>
          </a:p>
        </p:txBody>
      </p:sp>
    </p:spTree>
    <p:extLst>
      <p:ext uri="{BB962C8B-B14F-4D97-AF65-F5344CB8AC3E}">
        <p14:creationId xmlns:p14="http://schemas.microsoft.com/office/powerpoint/2010/main" val="99806751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02_Intro-01">
    <p:spTree>
      <p:nvGrpSpPr>
        <p:cNvPr id="1" name=""/>
        <p:cNvGrpSpPr/>
        <p:nvPr/>
      </p:nvGrpSpPr>
      <p:grpSpPr>
        <a:xfrm>
          <a:off x="0" y="0"/>
          <a:ext cx="0" cy="0"/>
          <a:chOff x="0" y="0"/>
          <a:chExt cx="0" cy="0"/>
        </a:xfrm>
      </p:grpSpPr>
      <p:sp>
        <p:nvSpPr>
          <p:cNvPr id="50" name="Freeform 49">
            <a:extLst>
              <a:ext uri="{FF2B5EF4-FFF2-40B4-BE49-F238E27FC236}">
                <a16:creationId xmlns:a16="http://schemas.microsoft.com/office/drawing/2014/main" id="{05BE1272-15BF-0C45-900F-DE9BB1AE64B3}"/>
              </a:ext>
            </a:extLst>
          </p:cNvPr>
          <p:cNvSpPr/>
          <p:nvPr userDrawn="1"/>
        </p:nvSpPr>
        <p:spPr>
          <a:xfrm>
            <a:off x="186297" y="0"/>
            <a:ext cx="6624637" cy="4232713"/>
          </a:xfrm>
          <a:custGeom>
            <a:avLst/>
            <a:gdLst>
              <a:gd name="connsiteX0" fmla="*/ 0 w 6624637"/>
              <a:gd name="connsiteY0" fmla="*/ 0 h 4232713"/>
              <a:gd name="connsiteX1" fmla="*/ 6624637 w 6624637"/>
              <a:gd name="connsiteY1" fmla="*/ 0 h 4232713"/>
              <a:gd name="connsiteX2" fmla="*/ 6624637 w 6624637"/>
              <a:gd name="connsiteY2" fmla="*/ 3237864 h 4232713"/>
              <a:gd name="connsiteX3" fmla="*/ 6624637 w 6624637"/>
              <a:gd name="connsiteY3" fmla="*/ 3293637 h 4232713"/>
              <a:gd name="connsiteX4" fmla="*/ 6617078 w 6624637"/>
              <a:gd name="connsiteY4" fmla="*/ 3331078 h 4232713"/>
              <a:gd name="connsiteX5" fmla="*/ 6527762 w 6624637"/>
              <a:gd name="connsiteY5" fmla="*/ 3420394 h 4232713"/>
              <a:gd name="connsiteX6" fmla="*/ 6504240 w 6624637"/>
              <a:gd name="connsiteY6" fmla="*/ 3425143 h 4232713"/>
              <a:gd name="connsiteX7" fmla="*/ 6453175 w 6624637"/>
              <a:gd name="connsiteY7" fmla="*/ 3431714 h 4232713"/>
              <a:gd name="connsiteX8" fmla="*/ 301298 w 6624637"/>
              <a:gd name="connsiteY8" fmla="*/ 4223294 h 4232713"/>
              <a:gd name="connsiteX9" fmla="*/ 228101 w 6624637"/>
              <a:gd name="connsiteY9" fmla="*/ 4232713 h 4232713"/>
              <a:gd name="connsiteX10" fmla="*/ 187275 w 6624637"/>
              <a:gd name="connsiteY10" fmla="*/ 4228597 h 4232713"/>
              <a:gd name="connsiteX11" fmla="*/ 126 w 6624637"/>
              <a:gd name="connsiteY11" fmla="*/ 4041448 h 4232713"/>
              <a:gd name="connsiteX12" fmla="*/ 0 w 6624637"/>
              <a:gd name="connsiteY12" fmla="*/ 4040198 h 4232713"/>
              <a:gd name="connsiteX13" fmla="*/ 0 w 6624637"/>
              <a:gd name="connsiteY13" fmla="*/ 3945758 h 4232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624637" h="4232713">
                <a:moveTo>
                  <a:pt x="0" y="0"/>
                </a:moveTo>
                <a:lnTo>
                  <a:pt x="6624637" y="0"/>
                </a:lnTo>
                <a:lnTo>
                  <a:pt x="6624637" y="3237864"/>
                </a:lnTo>
                <a:lnTo>
                  <a:pt x="6624637" y="3293637"/>
                </a:lnTo>
                <a:lnTo>
                  <a:pt x="6617078" y="3331078"/>
                </a:lnTo>
                <a:cubicBezTo>
                  <a:pt x="6600093" y="3371237"/>
                  <a:pt x="6567921" y="3403408"/>
                  <a:pt x="6527762" y="3420394"/>
                </a:cubicBezTo>
                <a:lnTo>
                  <a:pt x="6504240" y="3425143"/>
                </a:lnTo>
                <a:lnTo>
                  <a:pt x="6453175" y="3431714"/>
                </a:lnTo>
                <a:lnTo>
                  <a:pt x="301298" y="4223294"/>
                </a:lnTo>
                <a:lnTo>
                  <a:pt x="228101" y="4232713"/>
                </a:lnTo>
                <a:lnTo>
                  <a:pt x="187275" y="4228597"/>
                </a:lnTo>
                <a:cubicBezTo>
                  <a:pt x="93337" y="4209375"/>
                  <a:pt x="19349" y="4135386"/>
                  <a:pt x="126" y="4041448"/>
                </a:cubicBezTo>
                <a:lnTo>
                  <a:pt x="0" y="4040198"/>
                </a:lnTo>
                <a:lnTo>
                  <a:pt x="0" y="3945758"/>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8">
            <a:extLst>
              <a:ext uri="{FF2B5EF4-FFF2-40B4-BE49-F238E27FC236}">
                <a16:creationId xmlns:a16="http://schemas.microsoft.com/office/drawing/2014/main" id="{895BFEB8-83B6-5447-A8CB-A9515B3928C3}"/>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728788" y="5695293"/>
            <a:ext cx="2731346" cy="759293"/>
          </a:xfrm>
          <a:prstGeom prst="rect">
            <a:avLst/>
          </a:prstGeom>
        </p:spPr>
      </p:pic>
      <p:sp>
        <p:nvSpPr>
          <p:cNvPr id="10" name="Picture Placeholder 9">
            <a:extLst>
              <a:ext uri="{FF2B5EF4-FFF2-40B4-BE49-F238E27FC236}">
                <a16:creationId xmlns:a16="http://schemas.microsoft.com/office/drawing/2014/main" id="{25461511-15DE-6E49-A60E-1B43A17D6E6A}"/>
              </a:ext>
            </a:extLst>
          </p:cNvPr>
          <p:cNvSpPr>
            <a:spLocks noGrp="1"/>
          </p:cNvSpPr>
          <p:nvPr>
            <p:ph type="pic" sz="quarter" idx="10" hasCustomPrompt="1"/>
          </p:nvPr>
        </p:nvSpPr>
        <p:spPr>
          <a:xfrm>
            <a:off x="6959600" y="0"/>
            <a:ext cx="5232399" cy="6857999"/>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sp>
        <p:nvSpPr>
          <p:cNvPr id="7" name="Title 6">
            <a:extLst>
              <a:ext uri="{FF2B5EF4-FFF2-40B4-BE49-F238E27FC236}">
                <a16:creationId xmlns:a16="http://schemas.microsoft.com/office/drawing/2014/main" id="{FB1330DF-3D8E-F049-8E12-357A12207F75}"/>
              </a:ext>
            </a:extLst>
          </p:cNvPr>
          <p:cNvSpPr>
            <a:spLocks noGrp="1"/>
          </p:cNvSpPr>
          <p:nvPr>
            <p:ph type="title" hasCustomPrompt="1"/>
          </p:nvPr>
        </p:nvSpPr>
        <p:spPr>
          <a:xfrm>
            <a:off x="434622" y="365126"/>
            <a:ext cx="6025512" cy="1965564"/>
          </a:xfrm>
        </p:spPr>
        <p:txBody>
          <a:bodyPr/>
          <a:lstStyle>
            <a:lvl1pPr>
              <a:defRPr>
                <a:solidFill>
                  <a:schemeClr val="bg1"/>
                </a:solidFill>
              </a:defRPr>
            </a:lvl1pPr>
          </a:lstStyle>
          <a:p>
            <a:r>
              <a:rPr lang="en-US" err="1"/>
              <a:t>Klik</a:t>
            </a:r>
            <a:r>
              <a:rPr lang="en-US"/>
              <a:t> om de TITEL </a:t>
            </a:r>
            <a:r>
              <a:rPr lang="en-US" err="1"/>
              <a:t>aan</a:t>
            </a:r>
            <a:r>
              <a:rPr lang="en-US"/>
              <a:t> </a:t>
            </a:r>
            <a:br>
              <a:rPr lang="en-US"/>
            </a:br>
            <a:r>
              <a:rPr lang="en-US" err="1"/>
              <a:t>te</a:t>
            </a:r>
            <a:r>
              <a:rPr lang="en-US"/>
              <a:t> </a:t>
            </a:r>
            <a:r>
              <a:rPr lang="en-US" err="1"/>
              <a:t>passen</a:t>
            </a:r>
            <a:endParaRPr lang="en-US"/>
          </a:p>
        </p:txBody>
      </p:sp>
      <p:pic>
        <p:nvPicPr>
          <p:cNvPr id="12" name="Picture 11">
            <a:extLst>
              <a:ext uri="{FF2B5EF4-FFF2-40B4-BE49-F238E27FC236}">
                <a16:creationId xmlns:a16="http://schemas.microsoft.com/office/drawing/2014/main" id="{74121BD5-9B02-F543-B85F-77FA54E536CE}"/>
              </a:ext>
            </a:extLst>
          </p:cNvPr>
          <p:cNvPicPr>
            <a:picLocks noChangeAspect="1"/>
          </p:cNvPicPr>
          <p:nvPr userDrawn="1"/>
        </p:nvPicPr>
        <p:blipFill>
          <a:blip r:embed="rId4"/>
          <a:stretch>
            <a:fillRect/>
          </a:stretch>
        </p:blipFill>
        <p:spPr>
          <a:xfrm rot="9914162">
            <a:off x="-3640523" y="5658386"/>
            <a:ext cx="4889334" cy="1835995"/>
          </a:xfrm>
          <a:prstGeom prst="rect">
            <a:avLst/>
          </a:prstGeom>
        </p:spPr>
      </p:pic>
      <p:sp>
        <p:nvSpPr>
          <p:cNvPr id="14" name="Text Placeholder 12">
            <a:extLst>
              <a:ext uri="{FF2B5EF4-FFF2-40B4-BE49-F238E27FC236}">
                <a16:creationId xmlns:a16="http://schemas.microsoft.com/office/drawing/2014/main" id="{ED423028-0FDD-7B47-82AD-EEFF494C6F09}"/>
              </a:ext>
            </a:extLst>
          </p:cNvPr>
          <p:cNvSpPr>
            <a:spLocks noGrp="1"/>
          </p:cNvSpPr>
          <p:nvPr>
            <p:ph type="body" sz="quarter" idx="11" hasCustomPrompt="1"/>
          </p:nvPr>
        </p:nvSpPr>
        <p:spPr>
          <a:xfrm>
            <a:off x="434622" y="2506904"/>
            <a:ext cx="6341096" cy="914400"/>
          </a:xfrm>
        </p:spPr>
        <p:txBody>
          <a:bodyPr/>
          <a:lstStyle>
            <a:lvl1pPr marL="0" indent="0">
              <a:buNone/>
              <a:defRPr>
                <a:solidFill>
                  <a:schemeClr val="bg1"/>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Tree>
    <p:extLst>
      <p:ext uri="{BB962C8B-B14F-4D97-AF65-F5344CB8AC3E}">
        <p14:creationId xmlns:p14="http://schemas.microsoft.com/office/powerpoint/2010/main" val="309001262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02_Intro-02">
    <p:spTree>
      <p:nvGrpSpPr>
        <p:cNvPr id="1" name=""/>
        <p:cNvGrpSpPr/>
        <p:nvPr/>
      </p:nvGrpSpPr>
      <p:grpSpPr>
        <a:xfrm>
          <a:off x="0" y="0"/>
          <a:ext cx="0" cy="0"/>
          <a:chOff x="0" y="0"/>
          <a:chExt cx="0" cy="0"/>
        </a:xfrm>
      </p:grpSpPr>
      <p:sp>
        <p:nvSpPr>
          <p:cNvPr id="48" name="Freeform 47">
            <a:extLst>
              <a:ext uri="{FF2B5EF4-FFF2-40B4-BE49-F238E27FC236}">
                <a16:creationId xmlns:a16="http://schemas.microsoft.com/office/drawing/2014/main" id="{CE0B5467-3425-DF4E-8AAA-116AA0F3FA4B}"/>
              </a:ext>
            </a:extLst>
          </p:cNvPr>
          <p:cNvSpPr/>
          <p:nvPr userDrawn="1"/>
        </p:nvSpPr>
        <p:spPr>
          <a:xfrm>
            <a:off x="3930331" y="-9208"/>
            <a:ext cx="8069582" cy="3006357"/>
          </a:xfrm>
          <a:custGeom>
            <a:avLst/>
            <a:gdLst>
              <a:gd name="connsiteX0" fmla="*/ 0 w 8064503"/>
              <a:gd name="connsiteY0" fmla="*/ 0 h 2803157"/>
              <a:gd name="connsiteX1" fmla="*/ 8064502 w 8064503"/>
              <a:gd name="connsiteY1" fmla="*/ 0 h 2803157"/>
              <a:gd name="connsiteX2" fmla="*/ 8064502 w 8064503"/>
              <a:gd name="connsiteY2" fmla="*/ 2132227 h 2803157"/>
              <a:gd name="connsiteX3" fmla="*/ 8064503 w 8064503"/>
              <a:gd name="connsiteY3" fmla="*/ 2132232 h 2803157"/>
              <a:gd name="connsiteX4" fmla="*/ 8064503 w 8064503"/>
              <a:gd name="connsiteY4" fmla="*/ 2179420 h 2803157"/>
              <a:gd name="connsiteX5" fmla="*/ 8061407 w 8064503"/>
              <a:gd name="connsiteY5" fmla="*/ 2194756 h 2803157"/>
              <a:gd name="connsiteX6" fmla="*/ 8008183 w 8064503"/>
              <a:gd name="connsiteY6" fmla="*/ 2247980 h 2803157"/>
              <a:gd name="connsiteX7" fmla="*/ 7979660 w 8064503"/>
              <a:gd name="connsiteY7" fmla="*/ 2253738 h 2803157"/>
              <a:gd name="connsiteX8" fmla="*/ 7964187 w 8064503"/>
              <a:gd name="connsiteY8" fmla="*/ 2254816 h 2803157"/>
              <a:gd name="connsiteX9" fmla="*/ 7930323 w 8064503"/>
              <a:gd name="connsiteY9" fmla="*/ 2247980 h 2803157"/>
              <a:gd name="connsiteX10" fmla="*/ 7905635 w 8064503"/>
              <a:gd name="connsiteY10" fmla="*/ 2233001 h 2803157"/>
              <a:gd name="connsiteX11" fmla="*/ 7888882 w 8064503"/>
              <a:gd name="connsiteY11" fmla="*/ 2214563 h 2803157"/>
              <a:gd name="connsiteX12" fmla="*/ 7888881 w 8064503"/>
              <a:gd name="connsiteY12" fmla="*/ 2214563 h 2803157"/>
              <a:gd name="connsiteX13" fmla="*/ 7905634 w 8064503"/>
              <a:gd name="connsiteY13" fmla="*/ 2233001 h 2803157"/>
              <a:gd name="connsiteX14" fmla="*/ 7930322 w 8064503"/>
              <a:gd name="connsiteY14" fmla="*/ 2247980 h 2803157"/>
              <a:gd name="connsiteX15" fmla="*/ 7964186 w 8064503"/>
              <a:gd name="connsiteY15" fmla="*/ 2254816 h 2803157"/>
              <a:gd name="connsiteX16" fmla="*/ 124694 w 8064503"/>
              <a:gd name="connsiteY16" fmla="*/ 2801093 h 2803157"/>
              <a:gd name="connsiteX17" fmla="*/ 124693 w 8064503"/>
              <a:gd name="connsiteY17" fmla="*/ 2801093 h 2803157"/>
              <a:gd name="connsiteX18" fmla="*/ 95080 w 8064503"/>
              <a:gd name="connsiteY18" fmla="*/ 2803157 h 2803157"/>
              <a:gd name="connsiteX19" fmla="*/ 63375 w 8064503"/>
              <a:gd name="connsiteY19" fmla="*/ 2796756 h 2803157"/>
              <a:gd name="connsiteX20" fmla="*/ 6771 w 8064503"/>
              <a:gd name="connsiteY20" fmla="*/ 2740152 h 2803157"/>
              <a:gd name="connsiteX21" fmla="*/ 1 w 8064503"/>
              <a:gd name="connsiteY21" fmla="*/ 2706617 h 2803157"/>
              <a:gd name="connsiteX22" fmla="*/ 1 w 8064503"/>
              <a:gd name="connsiteY22" fmla="*/ 2690885 h 2803157"/>
              <a:gd name="connsiteX23" fmla="*/ 6771 w 8064503"/>
              <a:gd name="connsiteY23" fmla="*/ 2657350 h 2803157"/>
              <a:gd name="connsiteX24" fmla="*/ 6777 w 8064503"/>
              <a:gd name="connsiteY24" fmla="*/ 2657342 h 2803157"/>
              <a:gd name="connsiteX25" fmla="*/ 7938 w 8064503"/>
              <a:gd name="connsiteY25" fmla="*/ 2655932 h 2803157"/>
              <a:gd name="connsiteX26" fmla="*/ 7938 w 8064503"/>
              <a:gd name="connsiteY26" fmla="*/ 2655705 h 2803157"/>
              <a:gd name="connsiteX27" fmla="*/ 6777 w 8064503"/>
              <a:gd name="connsiteY27" fmla="*/ 2657342 h 2803157"/>
              <a:gd name="connsiteX28" fmla="*/ 6770 w 8064503"/>
              <a:gd name="connsiteY28" fmla="*/ 2657350 h 2803157"/>
              <a:gd name="connsiteX29" fmla="*/ 0 w 8064503"/>
              <a:gd name="connsiteY29" fmla="*/ 2690885 h 2803157"/>
              <a:gd name="connsiteX0" fmla="*/ 5080 w 8064503"/>
              <a:gd name="connsiteY0" fmla="*/ 0 h 2991117"/>
              <a:gd name="connsiteX1" fmla="*/ 8064502 w 8064503"/>
              <a:gd name="connsiteY1" fmla="*/ 187960 h 2991117"/>
              <a:gd name="connsiteX2" fmla="*/ 8064502 w 8064503"/>
              <a:gd name="connsiteY2" fmla="*/ 2320187 h 2991117"/>
              <a:gd name="connsiteX3" fmla="*/ 8064503 w 8064503"/>
              <a:gd name="connsiteY3" fmla="*/ 2320192 h 2991117"/>
              <a:gd name="connsiteX4" fmla="*/ 8064503 w 8064503"/>
              <a:gd name="connsiteY4" fmla="*/ 2367380 h 2991117"/>
              <a:gd name="connsiteX5" fmla="*/ 8061407 w 8064503"/>
              <a:gd name="connsiteY5" fmla="*/ 2382716 h 2991117"/>
              <a:gd name="connsiteX6" fmla="*/ 8008183 w 8064503"/>
              <a:gd name="connsiteY6" fmla="*/ 2435940 h 2991117"/>
              <a:gd name="connsiteX7" fmla="*/ 7979660 w 8064503"/>
              <a:gd name="connsiteY7" fmla="*/ 2441698 h 2991117"/>
              <a:gd name="connsiteX8" fmla="*/ 7964187 w 8064503"/>
              <a:gd name="connsiteY8" fmla="*/ 2442776 h 2991117"/>
              <a:gd name="connsiteX9" fmla="*/ 7930323 w 8064503"/>
              <a:gd name="connsiteY9" fmla="*/ 2435940 h 2991117"/>
              <a:gd name="connsiteX10" fmla="*/ 7905635 w 8064503"/>
              <a:gd name="connsiteY10" fmla="*/ 2420961 h 2991117"/>
              <a:gd name="connsiteX11" fmla="*/ 7888882 w 8064503"/>
              <a:gd name="connsiteY11" fmla="*/ 2402523 h 2991117"/>
              <a:gd name="connsiteX12" fmla="*/ 7888881 w 8064503"/>
              <a:gd name="connsiteY12" fmla="*/ 2402523 h 2991117"/>
              <a:gd name="connsiteX13" fmla="*/ 7905634 w 8064503"/>
              <a:gd name="connsiteY13" fmla="*/ 2420961 h 2991117"/>
              <a:gd name="connsiteX14" fmla="*/ 7930322 w 8064503"/>
              <a:gd name="connsiteY14" fmla="*/ 2435940 h 2991117"/>
              <a:gd name="connsiteX15" fmla="*/ 7964186 w 8064503"/>
              <a:gd name="connsiteY15" fmla="*/ 2442776 h 2991117"/>
              <a:gd name="connsiteX16" fmla="*/ 124694 w 8064503"/>
              <a:gd name="connsiteY16" fmla="*/ 2989053 h 2991117"/>
              <a:gd name="connsiteX17" fmla="*/ 124693 w 8064503"/>
              <a:gd name="connsiteY17" fmla="*/ 2989053 h 2991117"/>
              <a:gd name="connsiteX18" fmla="*/ 95080 w 8064503"/>
              <a:gd name="connsiteY18" fmla="*/ 2991117 h 2991117"/>
              <a:gd name="connsiteX19" fmla="*/ 63375 w 8064503"/>
              <a:gd name="connsiteY19" fmla="*/ 2984716 h 2991117"/>
              <a:gd name="connsiteX20" fmla="*/ 6771 w 8064503"/>
              <a:gd name="connsiteY20" fmla="*/ 2928112 h 2991117"/>
              <a:gd name="connsiteX21" fmla="*/ 1 w 8064503"/>
              <a:gd name="connsiteY21" fmla="*/ 2894577 h 2991117"/>
              <a:gd name="connsiteX22" fmla="*/ 1 w 8064503"/>
              <a:gd name="connsiteY22" fmla="*/ 2878845 h 2991117"/>
              <a:gd name="connsiteX23" fmla="*/ 6771 w 8064503"/>
              <a:gd name="connsiteY23" fmla="*/ 2845310 h 2991117"/>
              <a:gd name="connsiteX24" fmla="*/ 6777 w 8064503"/>
              <a:gd name="connsiteY24" fmla="*/ 2845302 h 2991117"/>
              <a:gd name="connsiteX25" fmla="*/ 7938 w 8064503"/>
              <a:gd name="connsiteY25" fmla="*/ 2843892 h 2991117"/>
              <a:gd name="connsiteX26" fmla="*/ 7938 w 8064503"/>
              <a:gd name="connsiteY26" fmla="*/ 2843665 h 2991117"/>
              <a:gd name="connsiteX27" fmla="*/ 6777 w 8064503"/>
              <a:gd name="connsiteY27" fmla="*/ 2845302 h 2991117"/>
              <a:gd name="connsiteX28" fmla="*/ 6770 w 8064503"/>
              <a:gd name="connsiteY28" fmla="*/ 2845310 h 2991117"/>
              <a:gd name="connsiteX29" fmla="*/ 0 w 8064503"/>
              <a:gd name="connsiteY29" fmla="*/ 2878845 h 2991117"/>
              <a:gd name="connsiteX30" fmla="*/ 5080 w 8064503"/>
              <a:gd name="connsiteY30" fmla="*/ 0 h 2991117"/>
              <a:gd name="connsiteX0" fmla="*/ 5080 w 8069582"/>
              <a:gd name="connsiteY0" fmla="*/ 0 h 2991117"/>
              <a:gd name="connsiteX1" fmla="*/ 8069582 w 8069582"/>
              <a:gd name="connsiteY1" fmla="*/ 5080 h 2991117"/>
              <a:gd name="connsiteX2" fmla="*/ 8064502 w 8069582"/>
              <a:gd name="connsiteY2" fmla="*/ 2320187 h 2991117"/>
              <a:gd name="connsiteX3" fmla="*/ 8064503 w 8069582"/>
              <a:gd name="connsiteY3" fmla="*/ 2320192 h 2991117"/>
              <a:gd name="connsiteX4" fmla="*/ 8064503 w 8069582"/>
              <a:gd name="connsiteY4" fmla="*/ 2367380 h 2991117"/>
              <a:gd name="connsiteX5" fmla="*/ 8061407 w 8069582"/>
              <a:gd name="connsiteY5" fmla="*/ 2382716 h 2991117"/>
              <a:gd name="connsiteX6" fmla="*/ 8008183 w 8069582"/>
              <a:gd name="connsiteY6" fmla="*/ 2435940 h 2991117"/>
              <a:gd name="connsiteX7" fmla="*/ 7979660 w 8069582"/>
              <a:gd name="connsiteY7" fmla="*/ 2441698 h 2991117"/>
              <a:gd name="connsiteX8" fmla="*/ 7964187 w 8069582"/>
              <a:gd name="connsiteY8" fmla="*/ 2442776 h 2991117"/>
              <a:gd name="connsiteX9" fmla="*/ 7930323 w 8069582"/>
              <a:gd name="connsiteY9" fmla="*/ 2435940 h 2991117"/>
              <a:gd name="connsiteX10" fmla="*/ 7905635 w 8069582"/>
              <a:gd name="connsiteY10" fmla="*/ 2420961 h 2991117"/>
              <a:gd name="connsiteX11" fmla="*/ 7888882 w 8069582"/>
              <a:gd name="connsiteY11" fmla="*/ 2402523 h 2991117"/>
              <a:gd name="connsiteX12" fmla="*/ 7888881 w 8069582"/>
              <a:gd name="connsiteY12" fmla="*/ 2402523 h 2991117"/>
              <a:gd name="connsiteX13" fmla="*/ 7905634 w 8069582"/>
              <a:gd name="connsiteY13" fmla="*/ 2420961 h 2991117"/>
              <a:gd name="connsiteX14" fmla="*/ 7930322 w 8069582"/>
              <a:gd name="connsiteY14" fmla="*/ 2435940 h 2991117"/>
              <a:gd name="connsiteX15" fmla="*/ 7964186 w 8069582"/>
              <a:gd name="connsiteY15" fmla="*/ 2442776 h 2991117"/>
              <a:gd name="connsiteX16" fmla="*/ 124694 w 8069582"/>
              <a:gd name="connsiteY16" fmla="*/ 2989053 h 2991117"/>
              <a:gd name="connsiteX17" fmla="*/ 124693 w 8069582"/>
              <a:gd name="connsiteY17" fmla="*/ 2989053 h 2991117"/>
              <a:gd name="connsiteX18" fmla="*/ 95080 w 8069582"/>
              <a:gd name="connsiteY18" fmla="*/ 2991117 h 2991117"/>
              <a:gd name="connsiteX19" fmla="*/ 63375 w 8069582"/>
              <a:gd name="connsiteY19" fmla="*/ 2984716 h 2991117"/>
              <a:gd name="connsiteX20" fmla="*/ 6771 w 8069582"/>
              <a:gd name="connsiteY20" fmla="*/ 2928112 h 2991117"/>
              <a:gd name="connsiteX21" fmla="*/ 1 w 8069582"/>
              <a:gd name="connsiteY21" fmla="*/ 2894577 h 2991117"/>
              <a:gd name="connsiteX22" fmla="*/ 1 w 8069582"/>
              <a:gd name="connsiteY22" fmla="*/ 2878845 h 2991117"/>
              <a:gd name="connsiteX23" fmla="*/ 6771 w 8069582"/>
              <a:gd name="connsiteY23" fmla="*/ 2845310 h 2991117"/>
              <a:gd name="connsiteX24" fmla="*/ 6777 w 8069582"/>
              <a:gd name="connsiteY24" fmla="*/ 2845302 h 2991117"/>
              <a:gd name="connsiteX25" fmla="*/ 7938 w 8069582"/>
              <a:gd name="connsiteY25" fmla="*/ 2843892 h 2991117"/>
              <a:gd name="connsiteX26" fmla="*/ 7938 w 8069582"/>
              <a:gd name="connsiteY26" fmla="*/ 2843665 h 2991117"/>
              <a:gd name="connsiteX27" fmla="*/ 6777 w 8069582"/>
              <a:gd name="connsiteY27" fmla="*/ 2845302 h 2991117"/>
              <a:gd name="connsiteX28" fmla="*/ 6770 w 8069582"/>
              <a:gd name="connsiteY28" fmla="*/ 2845310 h 2991117"/>
              <a:gd name="connsiteX29" fmla="*/ 0 w 8069582"/>
              <a:gd name="connsiteY29" fmla="*/ 2878845 h 2991117"/>
              <a:gd name="connsiteX30" fmla="*/ 5080 w 8069582"/>
              <a:gd name="connsiteY30" fmla="*/ 0 h 2991117"/>
              <a:gd name="connsiteX0" fmla="*/ 5080 w 8069582"/>
              <a:gd name="connsiteY0" fmla="*/ 0 h 2991117"/>
              <a:gd name="connsiteX1" fmla="*/ 8069582 w 8069582"/>
              <a:gd name="connsiteY1" fmla="*/ 5080 h 2991117"/>
              <a:gd name="connsiteX2" fmla="*/ 8064502 w 8069582"/>
              <a:gd name="connsiteY2" fmla="*/ 2320187 h 2991117"/>
              <a:gd name="connsiteX3" fmla="*/ 8064503 w 8069582"/>
              <a:gd name="connsiteY3" fmla="*/ 2320192 h 2991117"/>
              <a:gd name="connsiteX4" fmla="*/ 8064503 w 8069582"/>
              <a:gd name="connsiteY4" fmla="*/ 2367380 h 2991117"/>
              <a:gd name="connsiteX5" fmla="*/ 8061407 w 8069582"/>
              <a:gd name="connsiteY5" fmla="*/ 2382716 h 2991117"/>
              <a:gd name="connsiteX6" fmla="*/ 8008183 w 8069582"/>
              <a:gd name="connsiteY6" fmla="*/ 2435940 h 2991117"/>
              <a:gd name="connsiteX7" fmla="*/ 7979660 w 8069582"/>
              <a:gd name="connsiteY7" fmla="*/ 2441698 h 2991117"/>
              <a:gd name="connsiteX8" fmla="*/ 7964187 w 8069582"/>
              <a:gd name="connsiteY8" fmla="*/ 2442776 h 2991117"/>
              <a:gd name="connsiteX9" fmla="*/ 7930323 w 8069582"/>
              <a:gd name="connsiteY9" fmla="*/ 2435940 h 2991117"/>
              <a:gd name="connsiteX10" fmla="*/ 7905635 w 8069582"/>
              <a:gd name="connsiteY10" fmla="*/ 2420961 h 2991117"/>
              <a:gd name="connsiteX11" fmla="*/ 7888882 w 8069582"/>
              <a:gd name="connsiteY11" fmla="*/ 2402523 h 2991117"/>
              <a:gd name="connsiteX12" fmla="*/ 7888881 w 8069582"/>
              <a:gd name="connsiteY12" fmla="*/ 2402523 h 2991117"/>
              <a:gd name="connsiteX13" fmla="*/ 7905634 w 8069582"/>
              <a:gd name="connsiteY13" fmla="*/ 2420961 h 2991117"/>
              <a:gd name="connsiteX14" fmla="*/ 7930322 w 8069582"/>
              <a:gd name="connsiteY14" fmla="*/ 2435940 h 2991117"/>
              <a:gd name="connsiteX15" fmla="*/ 7964186 w 8069582"/>
              <a:gd name="connsiteY15" fmla="*/ 2442776 h 2991117"/>
              <a:gd name="connsiteX16" fmla="*/ 124694 w 8069582"/>
              <a:gd name="connsiteY16" fmla="*/ 2989053 h 2991117"/>
              <a:gd name="connsiteX17" fmla="*/ 124693 w 8069582"/>
              <a:gd name="connsiteY17" fmla="*/ 2989053 h 2991117"/>
              <a:gd name="connsiteX18" fmla="*/ 95080 w 8069582"/>
              <a:gd name="connsiteY18" fmla="*/ 2991117 h 2991117"/>
              <a:gd name="connsiteX19" fmla="*/ 63375 w 8069582"/>
              <a:gd name="connsiteY19" fmla="*/ 2984716 h 2991117"/>
              <a:gd name="connsiteX20" fmla="*/ 6771 w 8069582"/>
              <a:gd name="connsiteY20" fmla="*/ 2928112 h 2991117"/>
              <a:gd name="connsiteX21" fmla="*/ 1 w 8069582"/>
              <a:gd name="connsiteY21" fmla="*/ 2894577 h 2991117"/>
              <a:gd name="connsiteX22" fmla="*/ 1 w 8069582"/>
              <a:gd name="connsiteY22" fmla="*/ 2878845 h 2991117"/>
              <a:gd name="connsiteX23" fmla="*/ 6771 w 8069582"/>
              <a:gd name="connsiteY23" fmla="*/ 2845310 h 2991117"/>
              <a:gd name="connsiteX24" fmla="*/ 6777 w 8069582"/>
              <a:gd name="connsiteY24" fmla="*/ 2845302 h 2991117"/>
              <a:gd name="connsiteX25" fmla="*/ 7938 w 8069582"/>
              <a:gd name="connsiteY25" fmla="*/ 2843892 h 2991117"/>
              <a:gd name="connsiteX26" fmla="*/ 7938 w 8069582"/>
              <a:gd name="connsiteY26" fmla="*/ 2843665 h 2991117"/>
              <a:gd name="connsiteX27" fmla="*/ 6777 w 8069582"/>
              <a:gd name="connsiteY27" fmla="*/ 2845302 h 2991117"/>
              <a:gd name="connsiteX28" fmla="*/ 6770 w 8069582"/>
              <a:gd name="connsiteY28" fmla="*/ 2845310 h 2991117"/>
              <a:gd name="connsiteX29" fmla="*/ 0 w 8069582"/>
              <a:gd name="connsiteY29" fmla="*/ 2878845 h 2991117"/>
              <a:gd name="connsiteX30" fmla="*/ 5080 w 8069582"/>
              <a:gd name="connsiteY30" fmla="*/ 0 h 2991117"/>
              <a:gd name="connsiteX0" fmla="*/ 5080 w 8069582"/>
              <a:gd name="connsiteY0" fmla="*/ 10160 h 3001277"/>
              <a:gd name="connsiteX1" fmla="*/ 8069582 w 8069582"/>
              <a:gd name="connsiteY1" fmla="*/ 0 h 3001277"/>
              <a:gd name="connsiteX2" fmla="*/ 8064502 w 8069582"/>
              <a:gd name="connsiteY2" fmla="*/ 2330347 h 3001277"/>
              <a:gd name="connsiteX3" fmla="*/ 8064503 w 8069582"/>
              <a:gd name="connsiteY3" fmla="*/ 2330352 h 3001277"/>
              <a:gd name="connsiteX4" fmla="*/ 8064503 w 8069582"/>
              <a:gd name="connsiteY4" fmla="*/ 2377540 h 3001277"/>
              <a:gd name="connsiteX5" fmla="*/ 8061407 w 8069582"/>
              <a:gd name="connsiteY5" fmla="*/ 2392876 h 3001277"/>
              <a:gd name="connsiteX6" fmla="*/ 8008183 w 8069582"/>
              <a:gd name="connsiteY6" fmla="*/ 2446100 h 3001277"/>
              <a:gd name="connsiteX7" fmla="*/ 7979660 w 8069582"/>
              <a:gd name="connsiteY7" fmla="*/ 2451858 h 3001277"/>
              <a:gd name="connsiteX8" fmla="*/ 7964187 w 8069582"/>
              <a:gd name="connsiteY8" fmla="*/ 2452936 h 3001277"/>
              <a:gd name="connsiteX9" fmla="*/ 7930323 w 8069582"/>
              <a:gd name="connsiteY9" fmla="*/ 2446100 h 3001277"/>
              <a:gd name="connsiteX10" fmla="*/ 7905635 w 8069582"/>
              <a:gd name="connsiteY10" fmla="*/ 2431121 h 3001277"/>
              <a:gd name="connsiteX11" fmla="*/ 7888882 w 8069582"/>
              <a:gd name="connsiteY11" fmla="*/ 2412683 h 3001277"/>
              <a:gd name="connsiteX12" fmla="*/ 7888881 w 8069582"/>
              <a:gd name="connsiteY12" fmla="*/ 2412683 h 3001277"/>
              <a:gd name="connsiteX13" fmla="*/ 7905634 w 8069582"/>
              <a:gd name="connsiteY13" fmla="*/ 2431121 h 3001277"/>
              <a:gd name="connsiteX14" fmla="*/ 7930322 w 8069582"/>
              <a:gd name="connsiteY14" fmla="*/ 2446100 h 3001277"/>
              <a:gd name="connsiteX15" fmla="*/ 7964186 w 8069582"/>
              <a:gd name="connsiteY15" fmla="*/ 2452936 h 3001277"/>
              <a:gd name="connsiteX16" fmla="*/ 124694 w 8069582"/>
              <a:gd name="connsiteY16" fmla="*/ 2999213 h 3001277"/>
              <a:gd name="connsiteX17" fmla="*/ 124693 w 8069582"/>
              <a:gd name="connsiteY17" fmla="*/ 2999213 h 3001277"/>
              <a:gd name="connsiteX18" fmla="*/ 95080 w 8069582"/>
              <a:gd name="connsiteY18" fmla="*/ 3001277 h 3001277"/>
              <a:gd name="connsiteX19" fmla="*/ 63375 w 8069582"/>
              <a:gd name="connsiteY19" fmla="*/ 2994876 h 3001277"/>
              <a:gd name="connsiteX20" fmla="*/ 6771 w 8069582"/>
              <a:gd name="connsiteY20" fmla="*/ 2938272 h 3001277"/>
              <a:gd name="connsiteX21" fmla="*/ 1 w 8069582"/>
              <a:gd name="connsiteY21" fmla="*/ 2904737 h 3001277"/>
              <a:gd name="connsiteX22" fmla="*/ 1 w 8069582"/>
              <a:gd name="connsiteY22" fmla="*/ 2889005 h 3001277"/>
              <a:gd name="connsiteX23" fmla="*/ 6771 w 8069582"/>
              <a:gd name="connsiteY23" fmla="*/ 2855470 h 3001277"/>
              <a:gd name="connsiteX24" fmla="*/ 6777 w 8069582"/>
              <a:gd name="connsiteY24" fmla="*/ 2855462 h 3001277"/>
              <a:gd name="connsiteX25" fmla="*/ 7938 w 8069582"/>
              <a:gd name="connsiteY25" fmla="*/ 2854052 h 3001277"/>
              <a:gd name="connsiteX26" fmla="*/ 7938 w 8069582"/>
              <a:gd name="connsiteY26" fmla="*/ 2853825 h 3001277"/>
              <a:gd name="connsiteX27" fmla="*/ 6777 w 8069582"/>
              <a:gd name="connsiteY27" fmla="*/ 2855462 h 3001277"/>
              <a:gd name="connsiteX28" fmla="*/ 6770 w 8069582"/>
              <a:gd name="connsiteY28" fmla="*/ 2855470 h 3001277"/>
              <a:gd name="connsiteX29" fmla="*/ 0 w 8069582"/>
              <a:gd name="connsiteY29" fmla="*/ 2889005 h 3001277"/>
              <a:gd name="connsiteX30" fmla="*/ 5080 w 8069582"/>
              <a:gd name="connsiteY30" fmla="*/ 10160 h 3001277"/>
              <a:gd name="connsiteX0" fmla="*/ 5080 w 8069582"/>
              <a:gd name="connsiteY0" fmla="*/ 0 h 3006357"/>
              <a:gd name="connsiteX1" fmla="*/ 8069582 w 8069582"/>
              <a:gd name="connsiteY1" fmla="*/ 5080 h 3006357"/>
              <a:gd name="connsiteX2" fmla="*/ 8064502 w 8069582"/>
              <a:gd name="connsiteY2" fmla="*/ 2335427 h 3006357"/>
              <a:gd name="connsiteX3" fmla="*/ 8064503 w 8069582"/>
              <a:gd name="connsiteY3" fmla="*/ 2335432 h 3006357"/>
              <a:gd name="connsiteX4" fmla="*/ 8064503 w 8069582"/>
              <a:gd name="connsiteY4" fmla="*/ 2382620 h 3006357"/>
              <a:gd name="connsiteX5" fmla="*/ 8061407 w 8069582"/>
              <a:gd name="connsiteY5" fmla="*/ 2397956 h 3006357"/>
              <a:gd name="connsiteX6" fmla="*/ 8008183 w 8069582"/>
              <a:gd name="connsiteY6" fmla="*/ 2451180 h 3006357"/>
              <a:gd name="connsiteX7" fmla="*/ 7979660 w 8069582"/>
              <a:gd name="connsiteY7" fmla="*/ 2456938 h 3006357"/>
              <a:gd name="connsiteX8" fmla="*/ 7964187 w 8069582"/>
              <a:gd name="connsiteY8" fmla="*/ 2458016 h 3006357"/>
              <a:gd name="connsiteX9" fmla="*/ 7930323 w 8069582"/>
              <a:gd name="connsiteY9" fmla="*/ 2451180 h 3006357"/>
              <a:gd name="connsiteX10" fmla="*/ 7905635 w 8069582"/>
              <a:gd name="connsiteY10" fmla="*/ 2436201 h 3006357"/>
              <a:gd name="connsiteX11" fmla="*/ 7888882 w 8069582"/>
              <a:gd name="connsiteY11" fmla="*/ 2417763 h 3006357"/>
              <a:gd name="connsiteX12" fmla="*/ 7888881 w 8069582"/>
              <a:gd name="connsiteY12" fmla="*/ 2417763 h 3006357"/>
              <a:gd name="connsiteX13" fmla="*/ 7905634 w 8069582"/>
              <a:gd name="connsiteY13" fmla="*/ 2436201 h 3006357"/>
              <a:gd name="connsiteX14" fmla="*/ 7930322 w 8069582"/>
              <a:gd name="connsiteY14" fmla="*/ 2451180 h 3006357"/>
              <a:gd name="connsiteX15" fmla="*/ 7964186 w 8069582"/>
              <a:gd name="connsiteY15" fmla="*/ 2458016 h 3006357"/>
              <a:gd name="connsiteX16" fmla="*/ 124694 w 8069582"/>
              <a:gd name="connsiteY16" fmla="*/ 3004293 h 3006357"/>
              <a:gd name="connsiteX17" fmla="*/ 124693 w 8069582"/>
              <a:gd name="connsiteY17" fmla="*/ 3004293 h 3006357"/>
              <a:gd name="connsiteX18" fmla="*/ 95080 w 8069582"/>
              <a:gd name="connsiteY18" fmla="*/ 3006357 h 3006357"/>
              <a:gd name="connsiteX19" fmla="*/ 63375 w 8069582"/>
              <a:gd name="connsiteY19" fmla="*/ 2999956 h 3006357"/>
              <a:gd name="connsiteX20" fmla="*/ 6771 w 8069582"/>
              <a:gd name="connsiteY20" fmla="*/ 2943352 h 3006357"/>
              <a:gd name="connsiteX21" fmla="*/ 1 w 8069582"/>
              <a:gd name="connsiteY21" fmla="*/ 2909817 h 3006357"/>
              <a:gd name="connsiteX22" fmla="*/ 1 w 8069582"/>
              <a:gd name="connsiteY22" fmla="*/ 2894085 h 3006357"/>
              <a:gd name="connsiteX23" fmla="*/ 6771 w 8069582"/>
              <a:gd name="connsiteY23" fmla="*/ 2860550 h 3006357"/>
              <a:gd name="connsiteX24" fmla="*/ 6777 w 8069582"/>
              <a:gd name="connsiteY24" fmla="*/ 2860542 h 3006357"/>
              <a:gd name="connsiteX25" fmla="*/ 7938 w 8069582"/>
              <a:gd name="connsiteY25" fmla="*/ 2859132 h 3006357"/>
              <a:gd name="connsiteX26" fmla="*/ 7938 w 8069582"/>
              <a:gd name="connsiteY26" fmla="*/ 2858905 h 3006357"/>
              <a:gd name="connsiteX27" fmla="*/ 6777 w 8069582"/>
              <a:gd name="connsiteY27" fmla="*/ 2860542 h 3006357"/>
              <a:gd name="connsiteX28" fmla="*/ 6770 w 8069582"/>
              <a:gd name="connsiteY28" fmla="*/ 2860550 h 3006357"/>
              <a:gd name="connsiteX29" fmla="*/ 0 w 8069582"/>
              <a:gd name="connsiteY29" fmla="*/ 2894085 h 3006357"/>
              <a:gd name="connsiteX30" fmla="*/ 5080 w 8069582"/>
              <a:gd name="connsiteY30" fmla="*/ 0 h 30063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8069582" h="3006357">
                <a:moveTo>
                  <a:pt x="5080" y="0"/>
                </a:moveTo>
                <a:lnTo>
                  <a:pt x="8069582" y="5080"/>
                </a:lnTo>
                <a:cubicBezTo>
                  <a:pt x="8067889" y="776782"/>
                  <a:pt x="8066195" y="1563725"/>
                  <a:pt x="8064502" y="2335427"/>
                </a:cubicBezTo>
                <a:cubicBezTo>
                  <a:pt x="8064502" y="2335429"/>
                  <a:pt x="8064503" y="2335430"/>
                  <a:pt x="8064503" y="2335432"/>
                </a:cubicBezTo>
                <a:lnTo>
                  <a:pt x="8064503" y="2382620"/>
                </a:lnTo>
                <a:lnTo>
                  <a:pt x="8061407" y="2397956"/>
                </a:lnTo>
                <a:cubicBezTo>
                  <a:pt x="8051285" y="2421887"/>
                  <a:pt x="8032114" y="2441058"/>
                  <a:pt x="8008183" y="2451180"/>
                </a:cubicBezTo>
                <a:lnTo>
                  <a:pt x="7979660" y="2456938"/>
                </a:lnTo>
                <a:lnTo>
                  <a:pt x="7964187" y="2458016"/>
                </a:lnTo>
                <a:lnTo>
                  <a:pt x="7930323" y="2451180"/>
                </a:lnTo>
                <a:cubicBezTo>
                  <a:pt x="7921349" y="2447384"/>
                  <a:pt x="7913044" y="2442316"/>
                  <a:pt x="7905635" y="2436201"/>
                </a:cubicBezTo>
                <a:lnTo>
                  <a:pt x="7888882" y="2417763"/>
                </a:lnTo>
                <a:lnTo>
                  <a:pt x="7888881" y="2417763"/>
                </a:lnTo>
                <a:lnTo>
                  <a:pt x="7905634" y="2436201"/>
                </a:lnTo>
                <a:cubicBezTo>
                  <a:pt x="7913043" y="2442316"/>
                  <a:pt x="7921348" y="2447384"/>
                  <a:pt x="7930322" y="2451180"/>
                </a:cubicBezTo>
                <a:lnTo>
                  <a:pt x="7964186" y="2458016"/>
                </a:lnTo>
                <a:lnTo>
                  <a:pt x="124694" y="3004293"/>
                </a:lnTo>
                <a:lnTo>
                  <a:pt x="124693" y="3004293"/>
                </a:lnTo>
                <a:lnTo>
                  <a:pt x="95080" y="3006357"/>
                </a:lnTo>
                <a:lnTo>
                  <a:pt x="63375" y="2999956"/>
                </a:lnTo>
                <a:cubicBezTo>
                  <a:pt x="37924" y="2989191"/>
                  <a:pt x="17536" y="2968803"/>
                  <a:pt x="6771" y="2943352"/>
                </a:cubicBezTo>
                <a:lnTo>
                  <a:pt x="1" y="2909817"/>
                </a:lnTo>
                <a:lnTo>
                  <a:pt x="1" y="2894085"/>
                </a:lnTo>
                <a:lnTo>
                  <a:pt x="6771" y="2860550"/>
                </a:lnTo>
                <a:cubicBezTo>
                  <a:pt x="6773" y="2860547"/>
                  <a:pt x="6775" y="2860545"/>
                  <a:pt x="6777" y="2860542"/>
                </a:cubicBezTo>
                <a:lnTo>
                  <a:pt x="7938" y="2859132"/>
                </a:lnTo>
                <a:lnTo>
                  <a:pt x="7938" y="2858905"/>
                </a:lnTo>
                <a:lnTo>
                  <a:pt x="6777" y="2860542"/>
                </a:lnTo>
                <a:cubicBezTo>
                  <a:pt x="6775" y="2860545"/>
                  <a:pt x="6772" y="2860547"/>
                  <a:pt x="6770" y="2860550"/>
                </a:cubicBezTo>
                <a:lnTo>
                  <a:pt x="0" y="2894085"/>
                </a:lnTo>
                <a:cubicBezTo>
                  <a:pt x="0" y="1997123"/>
                  <a:pt x="5080" y="896962"/>
                  <a:pt x="5080"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itle 1">
            <a:extLst>
              <a:ext uri="{FF2B5EF4-FFF2-40B4-BE49-F238E27FC236}">
                <a16:creationId xmlns:a16="http://schemas.microsoft.com/office/drawing/2014/main" id="{48E7EF13-2E58-9948-A316-3840F57D4E94}"/>
              </a:ext>
            </a:extLst>
          </p:cNvPr>
          <p:cNvSpPr>
            <a:spLocks noGrp="1"/>
          </p:cNvSpPr>
          <p:nvPr>
            <p:ph type="ctrTitle" hasCustomPrompt="1"/>
          </p:nvPr>
        </p:nvSpPr>
        <p:spPr>
          <a:xfrm>
            <a:off x="4212894" y="680573"/>
            <a:ext cx="7362783" cy="1161977"/>
          </a:xfrm>
          <a:prstGeom prst="rect">
            <a:avLst/>
          </a:prstGeom>
        </p:spPr>
        <p:txBody>
          <a:bodyPr anchor="t" anchorCtr="0"/>
          <a:lstStyle>
            <a:lvl1pPr algn="l">
              <a:defRPr sz="4000" b="1" i="0">
                <a:solidFill>
                  <a:schemeClr val="bg1"/>
                </a:solidFill>
                <a:latin typeface="Flanders Art Sans" pitchFamily="2" charset="77"/>
              </a:defRPr>
            </a:lvl1pPr>
          </a:lstStyle>
          <a:p>
            <a:r>
              <a:rPr lang="en-US" err="1"/>
              <a:t>Klik</a:t>
            </a:r>
            <a:r>
              <a:rPr lang="en-US"/>
              <a:t> om de TITEL </a:t>
            </a:r>
            <a:r>
              <a:rPr lang="en-US" err="1"/>
              <a:t>aan</a:t>
            </a:r>
            <a:r>
              <a:rPr lang="en-US"/>
              <a:t> </a:t>
            </a:r>
            <a:br>
              <a:rPr lang="en-US"/>
            </a:br>
            <a:r>
              <a:rPr lang="en-US" err="1"/>
              <a:t>te</a:t>
            </a:r>
            <a:r>
              <a:rPr lang="en-US"/>
              <a:t> </a:t>
            </a:r>
            <a:r>
              <a:rPr lang="en-US" err="1"/>
              <a:t>passen</a:t>
            </a:r>
            <a:endParaRPr lang="en-US">
              <a:effectLst/>
              <a:latin typeface="Flanders Art Sans" pitchFamily="2" charset="77"/>
            </a:endParaRPr>
          </a:p>
        </p:txBody>
      </p:sp>
      <p:sp>
        <p:nvSpPr>
          <p:cNvPr id="9" name="Picture Placeholder 9">
            <a:extLst>
              <a:ext uri="{FF2B5EF4-FFF2-40B4-BE49-F238E27FC236}">
                <a16:creationId xmlns:a16="http://schemas.microsoft.com/office/drawing/2014/main" id="{D45C00E1-2365-F84E-ACCC-60D959C25D60}"/>
              </a:ext>
            </a:extLst>
          </p:cNvPr>
          <p:cNvSpPr>
            <a:spLocks noGrp="1"/>
          </p:cNvSpPr>
          <p:nvPr>
            <p:ph type="pic" sz="quarter" idx="10" hasCustomPrompt="1"/>
          </p:nvPr>
        </p:nvSpPr>
        <p:spPr>
          <a:xfrm>
            <a:off x="1" y="1"/>
            <a:ext cx="3805518" cy="6858000"/>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10" name="Graphic 9">
            <a:extLst>
              <a:ext uri="{FF2B5EF4-FFF2-40B4-BE49-F238E27FC236}">
                <a16:creationId xmlns:a16="http://schemas.microsoft.com/office/drawing/2014/main" id="{0EA99119-BD3D-5540-A4DA-4CA6DAD3DA03}"/>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2" name="Picture 11">
            <a:extLst>
              <a:ext uri="{FF2B5EF4-FFF2-40B4-BE49-F238E27FC236}">
                <a16:creationId xmlns:a16="http://schemas.microsoft.com/office/drawing/2014/main" id="{DD59CF03-53D7-2E46-836D-4D52E5A5F967}"/>
              </a:ext>
            </a:extLst>
          </p:cNvPr>
          <p:cNvPicPr>
            <a:picLocks noChangeAspect="1"/>
          </p:cNvPicPr>
          <p:nvPr userDrawn="1"/>
        </p:nvPicPr>
        <p:blipFill>
          <a:blip r:embed="rId4"/>
          <a:stretch>
            <a:fillRect/>
          </a:stretch>
        </p:blipFill>
        <p:spPr>
          <a:xfrm rot="1496212">
            <a:off x="8635611" y="6648148"/>
            <a:ext cx="4889334" cy="1835995"/>
          </a:xfrm>
          <a:prstGeom prst="rect">
            <a:avLst/>
          </a:prstGeom>
        </p:spPr>
      </p:pic>
      <p:sp>
        <p:nvSpPr>
          <p:cNvPr id="15" name="Text Placeholder 12">
            <a:extLst>
              <a:ext uri="{FF2B5EF4-FFF2-40B4-BE49-F238E27FC236}">
                <a16:creationId xmlns:a16="http://schemas.microsoft.com/office/drawing/2014/main" id="{DCE8B8A6-D46D-394B-9169-2681B3F75477}"/>
              </a:ext>
            </a:extLst>
          </p:cNvPr>
          <p:cNvSpPr>
            <a:spLocks noGrp="1"/>
          </p:cNvSpPr>
          <p:nvPr>
            <p:ph type="body" sz="quarter" idx="11" hasCustomPrompt="1"/>
          </p:nvPr>
        </p:nvSpPr>
        <p:spPr>
          <a:xfrm>
            <a:off x="4211298" y="1960367"/>
            <a:ext cx="7362782" cy="431650"/>
          </a:xfrm>
        </p:spPr>
        <p:txBody>
          <a:bodyPr/>
          <a:lstStyle>
            <a:lvl1pPr marL="0" indent="0">
              <a:buNone/>
              <a:defRPr>
                <a:solidFill>
                  <a:schemeClr val="bg1"/>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7" name="Text Placeholder 16">
            <a:extLst>
              <a:ext uri="{FF2B5EF4-FFF2-40B4-BE49-F238E27FC236}">
                <a16:creationId xmlns:a16="http://schemas.microsoft.com/office/drawing/2014/main" id="{440D4945-3416-144A-B533-39C9F9F7144D}"/>
              </a:ext>
            </a:extLst>
          </p:cNvPr>
          <p:cNvSpPr>
            <a:spLocks noGrp="1"/>
          </p:cNvSpPr>
          <p:nvPr>
            <p:ph type="body" sz="quarter" idx="14" hasCustomPrompt="1"/>
          </p:nvPr>
        </p:nvSpPr>
        <p:spPr>
          <a:xfrm>
            <a:off x="4211298" y="3174946"/>
            <a:ext cx="7421562" cy="1570038"/>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44" name="Freeform 43">
            <a:extLst>
              <a:ext uri="{FF2B5EF4-FFF2-40B4-BE49-F238E27FC236}">
                <a16:creationId xmlns:a16="http://schemas.microsoft.com/office/drawing/2014/main" id="{B763DBED-7212-CB4B-8CB8-5AF12FE88DA1}"/>
              </a:ext>
            </a:extLst>
          </p:cNvPr>
          <p:cNvSpPr/>
          <p:nvPr userDrawn="1"/>
        </p:nvSpPr>
        <p:spPr>
          <a:xfrm>
            <a:off x="3942188" y="2844617"/>
            <a:ext cx="1161" cy="1637"/>
          </a:xfrm>
          <a:custGeom>
            <a:avLst/>
            <a:gdLst>
              <a:gd name="connsiteX0" fmla="*/ 1161 w 1161"/>
              <a:gd name="connsiteY0" fmla="*/ 0 h 1637"/>
              <a:gd name="connsiteX1" fmla="*/ 1161 w 1161"/>
              <a:gd name="connsiteY1" fmla="*/ 227 h 1637"/>
              <a:gd name="connsiteX2" fmla="*/ 0 w 1161"/>
              <a:gd name="connsiteY2" fmla="*/ 1637 h 1637"/>
              <a:gd name="connsiteX3" fmla="*/ 1161 w 1161"/>
              <a:gd name="connsiteY3" fmla="*/ 0 h 1637"/>
            </a:gdLst>
            <a:ahLst/>
            <a:cxnLst>
              <a:cxn ang="0">
                <a:pos x="connsiteX0" y="connsiteY0"/>
              </a:cxn>
              <a:cxn ang="0">
                <a:pos x="connsiteX1" y="connsiteY1"/>
              </a:cxn>
              <a:cxn ang="0">
                <a:pos x="connsiteX2" y="connsiteY2"/>
              </a:cxn>
              <a:cxn ang="0">
                <a:pos x="connsiteX3" y="connsiteY3"/>
              </a:cxn>
            </a:cxnLst>
            <a:rect l="l" t="t" r="r" b="b"/>
            <a:pathLst>
              <a:path w="1161" h="1637">
                <a:moveTo>
                  <a:pt x="1161" y="0"/>
                </a:moveTo>
                <a:lnTo>
                  <a:pt x="1161" y="227"/>
                </a:lnTo>
                <a:lnTo>
                  <a:pt x="0" y="1637"/>
                </a:lnTo>
                <a:lnTo>
                  <a:pt x="1161"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02504902"/>
      </p:ext>
    </p:extLst>
  </p:cSld>
  <p:clrMapOvr>
    <a:masterClrMapping/>
  </p:clrMapOvr>
  <p:extLst>
    <p:ext uri="{DCECCB84-F9BA-43D5-87BE-67443E8EF086}">
      <p15:sldGuideLst xmlns:p15="http://schemas.microsoft.com/office/powerpoint/2012/main">
        <p15:guide id="1" orient="horz" pos="2160">
          <p15:clr>
            <a:srgbClr val="FBAE40"/>
          </p15:clr>
        </p15:guide>
        <p15:guide id="2" pos="2479">
          <p15:clr>
            <a:srgbClr val="FBAE40"/>
          </p15:clr>
        </p15:guide>
        <p15:guide id="3" pos="7559">
          <p15:clr>
            <a:srgbClr val="FBAE40"/>
          </p15:clr>
        </p15:guide>
        <p15:guide id="4" orient="horz">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02_Foto &amp; tekst">
    <p:spTree>
      <p:nvGrpSpPr>
        <p:cNvPr id="1" name=""/>
        <p:cNvGrpSpPr/>
        <p:nvPr/>
      </p:nvGrpSpPr>
      <p:grpSpPr>
        <a:xfrm>
          <a:off x="0" y="0"/>
          <a:ext cx="0" cy="0"/>
          <a:chOff x="0" y="0"/>
          <a:chExt cx="0" cy="0"/>
        </a:xfrm>
      </p:grpSpPr>
      <p:sp>
        <p:nvSpPr>
          <p:cNvPr id="8" name="Picture Placeholder 9">
            <a:extLst>
              <a:ext uri="{FF2B5EF4-FFF2-40B4-BE49-F238E27FC236}">
                <a16:creationId xmlns:a16="http://schemas.microsoft.com/office/drawing/2014/main" id="{BF71223F-CF78-5649-B8EE-4B12C5ABA6B8}"/>
              </a:ext>
            </a:extLst>
          </p:cNvPr>
          <p:cNvSpPr>
            <a:spLocks noGrp="1"/>
          </p:cNvSpPr>
          <p:nvPr>
            <p:ph type="pic" sz="quarter" idx="10" hasCustomPrompt="1"/>
          </p:nvPr>
        </p:nvSpPr>
        <p:spPr>
          <a:xfrm>
            <a:off x="1" y="1"/>
            <a:ext cx="3805518" cy="6858000"/>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2"/>
          <a:stretch>
            <a:fillRect/>
          </a:stretch>
        </p:blipFill>
        <p:spPr>
          <a:xfrm rot="9086079">
            <a:off x="6337551" y="6641272"/>
            <a:ext cx="4889334" cy="1835995"/>
          </a:xfrm>
          <a:prstGeom prst="rect">
            <a:avLst/>
          </a:prstGeom>
        </p:spPr>
      </p:pic>
      <p:sp>
        <p:nvSpPr>
          <p:cNvPr id="15" name="Text Placeholder 12">
            <a:extLst>
              <a:ext uri="{FF2B5EF4-FFF2-40B4-BE49-F238E27FC236}">
                <a16:creationId xmlns:a16="http://schemas.microsoft.com/office/drawing/2014/main" id="{55CAFED0-5409-8C40-A4CD-4E62767B19AB}"/>
              </a:ext>
            </a:extLst>
          </p:cNvPr>
          <p:cNvSpPr>
            <a:spLocks noGrp="1"/>
          </p:cNvSpPr>
          <p:nvPr>
            <p:ph type="body" sz="quarter" idx="11" hasCustomPrompt="1"/>
          </p:nvPr>
        </p:nvSpPr>
        <p:spPr>
          <a:xfrm>
            <a:off x="4211298" y="1960367"/>
            <a:ext cx="7362782" cy="431650"/>
          </a:xfrm>
        </p:spPr>
        <p:txBody>
          <a:bodyPr/>
          <a:lstStyle>
            <a:lvl1pPr marL="0" indent="0">
              <a:buNone/>
              <a:defRPr>
                <a:solidFill>
                  <a:schemeClr val="accent2"/>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7" name="Text Placeholder 16">
            <a:extLst>
              <a:ext uri="{FF2B5EF4-FFF2-40B4-BE49-F238E27FC236}">
                <a16:creationId xmlns:a16="http://schemas.microsoft.com/office/drawing/2014/main" id="{AC7E5B5D-1983-6346-B0FF-992D88621ED3}"/>
              </a:ext>
            </a:extLst>
          </p:cNvPr>
          <p:cNvSpPr>
            <a:spLocks noGrp="1"/>
          </p:cNvSpPr>
          <p:nvPr>
            <p:ph type="body" sz="quarter" idx="14" hasCustomPrompt="1"/>
          </p:nvPr>
        </p:nvSpPr>
        <p:spPr>
          <a:xfrm>
            <a:off x="4206169" y="2650484"/>
            <a:ext cx="7421562" cy="1570038"/>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11" name="Text Placeholder 2">
            <a:extLst>
              <a:ext uri="{FF2B5EF4-FFF2-40B4-BE49-F238E27FC236}">
                <a16:creationId xmlns:a16="http://schemas.microsoft.com/office/drawing/2014/main" id="{4BF18669-65B4-E044-9F24-D89EFED7A848}"/>
              </a:ext>
            </a:extLst>
          </p:cNvPr>
          <p:cNvSpPr>
            <a:spLocks noGrp="1"/>
          </p:cNvSpPr>
          <p:nvPr>
            <p:ph type="body" sz="quarter" idx="15" hasCustomPrompt="1"/>
          </p:nvPr>
        </p:nvSpPr>
        <p:spPr>
          <a:xfrm>
            <a:off x="4215531" y="927404"/>
            <a:ext cx="7427412" cy="920185"/>
          </a:xfrm>
        </p:spPr>
        <p:txBody>
          <a:bodyPr>
            <a:noAutofit/>
          </a:bodyPr>
          <a:lstStyle>
            <a:lvl1pPr marL="0" indent="0">
              <a:buNone/>
              <a:defRPr sz="4000" b="1">
                <a:solidFill>
                  <a:schemeClr val="accent3"/>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12" name="Graphic 11">
            <a:extLst>
              <a:ext uri="{FF2B5EF4-FFF2-40B4-BE49-F238E27FC236}">
                <a16:creationId xmlns:a16="http://schemas.microsoft.com/office/drawing/2014/main" id="{2E8C716B-A281-D44B-A8A8-9D25BEFDAB07}"/>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356317880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02_Tekst-01">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2"/>
          <a:stretch>
            <a:fillRect/>
          </a:stretch>
        </p:blipFill>
        <p:spPr>
          <a:xfrm rot="9086079">
            <a:off x="6337551" y="6641272"/>
            <a:ext cx="4889334" cy="1835995"/>
          </a:xfrm>
          <a:prstGeom prst="rect">
            <a:avLst/>
          </a:prstGeom>
        </p:spPr>
      </p:pic>
      <p:sp>
        <p:nvSpPr>
          <p:cNvPr id="15" name="Text Placeholder 12">
            <a:extLst>
              <a:ext uri="{FF2B5EF4-FFF2-40B4-BE49-F238E27FC236}">
                <a16:creationId xmlns:a16="http://schemas.microsoft.com/office/drawing/2014/main" id="{55CAFED0-5409-8C40-A4CD-4E62767B19AB}"/>
              </a:ext>
            </a:extLst>
          </p:cNvPr>
          <p:cNvSpPr>
            <a:spLocks noGrp="1"/>
          </p:cNvSpPr>
          <p:nvPr>
            <p:ph type="body" sz="quarter" idx="11" hasCustomPrompt="1"/>
          </p:nvPr>
        </p:nvSpPr>
        <p:spPr>
          <a:xfrm>
            <a:off x="214076" y="1960367"/>
            <a:ext cx="7362782" cy="431650"/>
          </a:xfrm>
        </p:spPr>
        <p:txBody>
          <a:bodyPr/>
          <a:lstStyle>
            <a:lvl1pPr marL="0" indent="0">
              <a:buNone/>
              <a:defRPr>
                <a:solidFill>
                  <a:schemeClr val="accent2"/>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9" name="Text Placeholder 16">
            <a:extLst>
              <a:ext uri="{FF2B5EF4-FFF2-40B4-BE49-F238E27FC236}">
                <a16:creationId xmlns:a16="http://schemas.microsoft.com/office/drawing/2014/main" id="{8456DE5A-12DC-2A4D-A08A-48FE77A19312}"/>
              </a:ext>
            </a:extLst>
          </p:cNvPr>
          <p:cNvSpPr>
            <a:spLocks noGrp="1"/>
          </p:cNvSpPr>
          <p:nvPr>
            <p:ph type="body" sz="quarter" idx="14" hasCustomPrompt="1"/>
          </p:nvPr>
        </p:nvSpPr>
        <p:spPr>
          <a:xfrm>
            <a:off x="208947" y="2650484"/>
            <a:ext cx="10651210" cy="2385442"/>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10" name="Text Placeholder 2">
            <a:extLst>
              <a:ext uri="{FF2B5EF4-FFF2-40B4-BE49-F238E27FC236}">
                <a16:creationId xmlns:a16="http://schemas.microsoft.com/office/drawing/2014/main" id="{AC3E653B-41E8-1144-8B1D-ED27FBEF0BE8}"/>
              </a:ext>
            </a:extLst>
          </p:cNvPr>
          <p:cNvSpPr>
            <a:spLocks noGrp="1"/>
          </p:cNvSpPr>
          <p:nvPr>
            <p:ph type="body" sz="quarter" idx="15" hasCustomPrompt="1"/>
          </p:nvPr>
        </p:nvSpPr>
        <p:spPr>
          <a:xfrm>
            <a:off x="213464" y="927404"/>
            <a:ext cx="8792749" cy="920185"/>
          </a:xfrm>
        </p:spPr>
        <p:txBody>
          <a:bodyPr>
            <a:noAutofit/>
          </a:bodyPr>
          <a:lstStyle>
            <a:lvl1pPr marL="0" indent="0">
              <a:buNone/>
              <a:defRPr sz="4000" b="1">
                <a:solidFill>
                  <a:schemeClr val="accent3"/>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11" name="Graphic 10">
            <a:extLst>
              <a:ext uri="{FF2B5EF4-FFF2-40B4-BE49-F238E27FC236}">
                <a16:creationId xmlns:a16="http://schemas.microsoft.com/office/drawing/2014/main" id="{FFEDF41A-DAE6-DE4B-B628-EAB454D26ABB}"/>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167306673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02_Tekst-02">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2"/>
          <a:stretch>
            <a:fillRect/>
          </a:stretch>
        </p:blipFill>
        <p:spPr>
          <a:xfrm rot="9086079">
            <a:off x="9981105" y="3964806"/>
            <a:ext cx="4889334" cy="1835995"/>
          </a:xfrm>
          <a:prstGeom prst="rect">
            <a:avLst/>
          </a:prstGeom>
        </p:spPr>
      </p:pic>
      <p:sp>
        <p:nvSpPr>
          <p:cNvPr id="15" name="Text Placeholder 12">
            <a:extLst>
              <a:ext uri="{FF2B5EF4-FFF2-40B4-BE49-F238E27FC236}">
                <a16:creationId xmlns:a16="http://schemas.microsoft.com/office/drawing/2014/main" id="{55CAFED0-5409-8C40-A4CD-4E62767B19AB}"/>
              </a:ext>
            </a:extLst>
          </p:cNvPr>
          <p:cNvSpPr>
            <a:spLocks noGrp="1"/>
          </p:cNvSpPr>
          <p:nvPr>
            <p:ph type="body" sz="quarter" idx="11" hasCustomPrompt="1"/>
          </p:nvPr>
        </p:nvSpPr>
        <p:spPr>
          <a:xfrm>
            <a:off x="214076" y="1960367"/>
            <a:ext cx="7362782" cy="431650"/>
          </a:xfrm>
        </p:spPr>
        <p:txBody>
          <a:bodyPr/>
          <a:lstStyle>
            <a:lvl1pPr marL="0" indent="0">
              <a:buNone/>
              <a:defRPr>
                <a:solidFill>
                  <a:schemeClr val="accent2"/>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7" name="Text Placeholder 16">
            <a:extLst>
              <a:ext uri="{FF2B5EF4-FFF2-40B4-BE49-F238E27FC236}">
                <a16:creationId xmlns:a16="http://schemas.microsoft.com/office/drawing/2014/main" id="{AC7E5B5D-1983-6346-B0FF-992D88621ED3}"/>
              </a:ext>
            </a:extLst>
          </p:cNvPr>
          <p:cNvSpPr>
            <a:spLocks noGrp="1"/>
          </p:cNvSpPr>
          <p:nvPr>
            <p:ph type="body" sz="quarter" idx="14" hasCustomPrompt="1"/>
          </p:nvPr>
        </p:nvSpPr>
        <p:spPr>
          <a:xfrm>
            <a:off x="208947" y="2650484"/>
            <a:ext cx="10651210" cy="2385442"/>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7" name="Text Placeholder 2">
            <a:extLst>
              <a:ext uri="{FF2B5EF4-FFF2-40B4-BE49-F238E27FC236}">
                <a16:creationId xmlns:a16="http://schemas.microsoft.com/office/drawing/2014/main" id="{5FCA2C14-A244-AB48-BE7E-7F563CBB79CD}"/>
              </a:ext>
            </a:extLst>
          </p:cNvPr>
          <p:cNvSpPr>
            <a:spLocks noGrp="1"/>
          </p:cNvSpPr>
          <p:nvPr>
            <p:ph type="body" sz="quarter" idx="15" hasCustomPrompt="1"/>
          </p:nvPr>
        </p:nvSpPr>
        <p:spPr>
          <a:xfrm>
            <a:off x="213464" y="927404"/>
            <a:ext cx="8792749" cy="920185"/>
          </a:xfrm>
        </p:spPr>
        <p:txBody>
          <a:bodyPr>
            <a:noAutofit/>
          </a:bodyPr>
          <a:lstStyle>
            <a:lvl1pPr marL="0" indent="0">
              <a:buNone/>
              <a:defRPr sz="4000" b="1">
                <a:solidFill>
                  <a:schemeClr val="accent3"/>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9" name="Graphic 8">
            <a:extLst>
              <a:ext uri="{FF2B5EF4-FFF2-40B4-BE49-F238E27FC236}">
                <a16:creationId xmlns:a16="http://schemas.microsoft.com/office/drawing/2014/main" id="{DFA2EAB5-F960-9C45-94C5-376652319E75}"/>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283347658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02_Tekst-03">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2"/>
          <a:stretch>
            <a:fillRect/>
          </a:stretch>
        </p:blipFill>
        <p:spPr>
          <a:xfrm rot="9643309">
            <a:off x="5804822" y="5886373"/>
            <a:ext cx="4889334" cy="1835995"/>
          </a:xfrm>
          <a:prstGeom prst="rect">
            <a:avLst/>
          </a:prstGeom>
        </p:spPr>
      </p:pic>
      <p:sp>
        <p:nvSpPr>
          <p:cNvPr id="15" name="Text Placeholder 12">
            <a:extLst>
              <a:ext uri="{FF2B5EF4-FFF2-40B4-BE49-F238E27FC236}">
                <a16:creationId xmlns:a16="http://schemas.microsoft.com/office/drawing/2014/main" id="{55CAFED0-5409-8C40-A4CD-4E62767B19AB}"/>
              </a:ext>
            </a:extLst>
          </p:cNvPr>
          <p:cNvSpPr>
            <a:spLocks noGrp="1"/>
          </p:cNvSpPr>
          <p:nvPr>
            <p:ph type="body" sz="quarter" idx="11" hasCustomPrompt="1"/>
          </p:nvPr>
        </p:nvSpPr>
        <p:spPr>
          <a:xfrm>
            <a:off x="214076" y="1960367"/>
            <a:ext cx="7362782" cy="431650"/>
          </a:xfrm>
        </p:spPr>
        <p:txBody>
          <a:bodyPr/>
          <a:lstStyle>
            <a:lvl1pPr marL="0" indent="0">
              <a:buNone/>
              <a:defRPr>
                <a:solidFill>
                  <a:schemeClr val="accent2"/>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7" name="Text Placeholder 16">
            <a:extLst>
              <a:ext uri="{FF2B5EF4-FFF2-40B4-BE49-F238E27FC236}">
                <a16:creationId xmlns:a16="http://schemas.microsoft.com/office/drawing/2014/main" id="{AC7E5B5D-1983-6346-B0FF-992D88621ED3}"/>
              </a:ext>
            </a:extLst>
          </p:cNvPr>
          <p:cNvSpPr>
            <a:spLocks noGrp="1"/>
          </p:cNvSpPr>
          <p:nvPr>
            <p:ph type="body" sz="quarter" idx="14" hasCustomPrompt="1"/>
          </p:nvPr>
        </p:nvSpPr>
        <p:spPr>
          <a:xfrm>
            <a:off x="208947" y="2650484"/>
            <a:ext cx="10651210" cy="2385442"/>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7" name="Text Placeholder 2">
            <a:extLst>
              <a:ext uri="{FF2B5EF4-FFF2-40B4-BE49-F238E27FC236}">
                <a16:creationId xmlns:a16="http://schemas.microsoft.com/office/drawing/2014/main" id="{6A62BAAC-A79A-4643-B691-72DE0E2DD5EA}"/>
              </a:ext>
            </a:extLst>
          </p:cNvPr>
          <p:cNvSpPr>
            <a:spLocks noGrp="1"/>
          </p:cNvSpPr>
          <p:nvPr>
            <p:ph type="body" sz="quarter" idx="15" hasCustomPrompt="1"/>
          </p:nvPr>
        </p:nvSpPr>
        <p:spPr>
          <a:xfrm>
            <a:off x="213464" y="927404"/>
            <a:ext cx="8792749" cy="920185"/>
          </a:xfrm>
        </p:spPr>
        <p:txBody>
          <a:bodyPr>
            <a:noAutofit/>
          </a:bodyPr>
          <a:lstStyle>
            <a:lvl1pPr marL="0" indent="0">
              <a:buNone/>
              <a:defRPr sz="4000" b="1">
                <a:solidFill>
                  <a:schemeClr val="accent3"/>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9" name="Graphic 8">
            <a:extLst>
              <a:ext uri="{FF2B5EF4-FFF2-40B4-BE49-F238E27FC236}">
                <a16:creationId xmlns:a16="http://schemas.microsoft.com/office/drawing/2014/main" id="{ED6716A5-F187-0044-9530-C97F7CCB1829}"/>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238901859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02_Tekst-04">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2"/>
          <a:stretch>
            <a:fillRect/>
          </a:stretch>
        </p:blipFill>
        <p:spPr>
          <a:xfrm rot="9847573" flipH="1">
            <a:off x="9555245" y="-1200296"/>
            <a:ext cx="4889334" cy="1835995"/>
          </a:xfrm>
          <a:prstGeom prst="rect">
            <a:avLst/>
          </a:prstGeom>
        </p:spPr>
      </p:pic>
      <p:sp>
        <p:nvSpPr>
          <p:cNvPr id="15" name="Text Placeholder 12">
            <a:extLst>
              <a:ext uri="{FF2B5EF4-FFF2-40B4-BE49-F238E27FC236}">
                <a16:creationId xmlns:a16="http://schemas.microsoft.com/office/drawing/2014/main" id="{55CAFED0-5409-8C40-A4CD-4E62767B19AB}"/>
              </a:ext>
            </a:extLst>
          </p:cNvPr>
          <p:cNvSpPr>
            <a:spLocks noGrp="1"/>
          </p:cNvSpPr>
          <p:nvPr>
            <p:ph type="body" sz="quarter" idx="11" hasCustomPrompt="1"/>
          </p:nvPr>
        </p:nvSpPr>
        <p:spPr>
          <a:xfrm>
            <a:off x="214076" y="1960367"/>
            <a:ext cx="7362782" cy="431650"/>
          </a:xfrm>
        </p:spPr>
        <p:txBody>
          <a:bodyPr/>
          <a:lstStyle>
            <a:lvl1pPr marL="0" indent="0">
              <a:buNone/>
              <a:defRPr>
                <a:solidFill>
                  <a:schemeClr val="accent2"/>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7" name="Text Placeholder 16">
            <a:extLst>
              <a:ext uri="{FF2B5EF4-FFF2-40B4-BE49-F238E27FC236}">
                <a16:creationId xmlns:a16="http://schemas.microsoft.com/office/drawing/2014/main" id="{AC7E5B5D-1983-6346-B0FF-992D88621ED3}"/>
              </a:ext>
            </a:extLst>
          </p:cNvPr>
          <p:cNvSpPr>
            <a:spLocks noGrp="1"/>
          </p:cNvSpPr>
          <p:nvPr>
            <p:ph type="body" sz="quarter" idx="14" hasCustomPrompt="1"/>
          </p:nvPr>
        </p:nvSpPr>
        <p:spPr>
          <a:xfrm>
            <a:off x="208947" y="2650484"/>
            <a:ext cx="10651210" cy="2385442"/>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7" name="Text Placeholder 2">
            <a:extLst>
              <a:ext uri="{FF2B5EF4-FFF2-40B4-BE49-F238E27FC236}">
                <a16:creationId xmlns:a16="http://schemas.microsoft.com/office/drawing/2014/main" id="{C5579F3D-7C87-E546-9136-E957C8AF1DE1}"/>
              </a:ext>
            </a:extLst>
          </p:cNvPr>
          <p:cNvSpPr>
            <a:spLocks noGrp="1"/>
          </p:cNvSpPr>
          <p:nvPr>
            <p:ph type="body" sz="quarter" idx="15" hasCustomPrompt="1"/>
          </p:nvPr>
        </p:nvSpPr>
        <p:spPr>
          <a:xfrm>
            <a:off x="213464" y="927404"/>
            <a:ext cx="8792749" cy="920185"/>
          </a:xfrm>
        </p:spPr>
        <p:txBody>
          <a:bodyPr>
            <a:noAutofit/>
          </a:bodyPr>
          <a:lstStyle>
            <a:lvl1pPr marL="0" indent="0">
              <a:buNone/>
              <a:defRPr sz="4000" b="1">
                <a:solidFill>
                  <a:schemeClr val="accent3"/>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9" name="Graphic 8">
            <a:extLst>
              <a:ext uri="{FF2B5EF4-FFF2-40B4-BE49-F238E27FC236}">
                <a16:creationId xmlns:a16="http://schemas.microsoft.com/office/drawing/2014/main" id="{BDBEB743-12A2-2A43-B11C-450EA7A97B26}"/>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244193465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02_Foto &amp; opsomming">
    <p:spTree>
      <p:nvGrpSpPr>
        <p:cNvPr id="1" name=""/>
        <p:cNvGrpSpPr/>
        <p:nvPr/>
      </p:nvGrpSpPr>
      <p:grpSpPr>
        <a:xfrm>
          <a:off x="0" y="0"/>
          <a:ext cx="0" cy="0"/>
          <a:chOff x="0" y="0"/>
          <a:chExt cx="0" cy="0"/>
        </a:xfrm>
      </p:grpSpPr>
      <p:sp>
        <p:nvSpPr>
          <p:cNvPr id="8" name="Picture Placeholder 9">
            <a:extLst>
              <a:ext uri="{FF2B5EF4-FFF2-40B4-BE49-F238E27FC236}">
                <a16:creationId xmlns:a16="http://schemas.microsoft.com/office/drawing/2014/main" id="{BF71223F-CF78-5649-B8EE-4B12C5ABA6B8}"/>
              </a:ext>
            </a:extLst>
          </p:cNvPr>
          <p:cNvSpPr>
            <a:spLocks noGrp="1"/>
          </p:cNvSpPr>
          <p:nvPr>
            <p:ph type="pic" sz="quarter" idx="10" hasCustomPrompt="1"/>
          </p:nvPr>
        </p:nvSpPr>
        <p:spPr>
          <a:xfrm>
            <a:off x="1" y="0"/>
            <a:ext cx="3805518" cy="6857999"/>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2"/>
          <a:stretch>
            <a:fillRect/>
          </a:stretch>
        </p:blipFill>
        <p:spPr>
          <a:xfrm rot="9086079">
            <a:off x="6337551" y="6641272"/>
            <a:ext cx="4889334" cy="1835995"/>
          </a:xfrm>
          <a:prstGeom prst="rect">
            <a:avLst/>
          </a:prstGeom>
        </p:spPr>
      </p:pic>
      <p:sp>
        <p:nvSpPr>
          <p:cNvPr id="15" name="Text Placeholder 16">
            <a:extLst>
              <a:ext uri="{FF2B5EF4-FFF2-40B4-BE49-F238E27FC236}">
                <a16:creationId xmlns:a16="http://schemas.microsoft.com/office/drawing/2014/main" id="{310AA323-496A-2842-8223-15FABA969EC2}"/>
              </a:ext>
            </a:extLst>
          </p:cNvPr>
          <p:cNvSpPr>
            <a:spLocks noGrp="1"/>
          </p:cNvSpPr>
          <p:nvPr>
            <p:ph type="body" sz="quarter" idx="14" hasCustomPrompt="1"/>
          </p:nvPr>
        </p:nvSpPr>
        <p:spPr>
          <a:xfrm>
            <a:off x="4212894" y="3262711"/>
            <a:ext cx="7421562" cy="1570038"/>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3" name="Text Placeholder 2">
            <a:extLst>
              <a:ext uri="{FF2B5EF4-FFF2-40B4-BE49-F238E27FC236}">
                <a16:creationId xmlns:a16="http://schemas.microsoft.com/office/drawing/2014/main" id="{3BB9B248-BA89-C540-A766-8D4F265BAAC7}"/>
              </a:ext>
            </a:extLst>
          </p:cNvPr>
          <p:cNvSpPr>
            <a:spLocks noGrp="1"/>
          </p:cNvSpPr>
          <p:nvPr>
            <p:ph type="body" sz="quarter" idx="15" hasCustomPrompt="1"/>
          </p:nvPr>
        </p:nvSpPr>
        <p:spPr>
          <a:xfrm>
            <a:off x="4212894" y="1878657"/>
            <a:ext cx="5996953" cy="1202474"/>
          </a:xfrm>
        </p:spPr>
        <p:txBody>
          <a:bodyPr>
            <a:normAutofit/>
          </a:bodyPr>
          <a:lstStyle>
            <a:lvl1pPr>
              <a:defRPr sz="2000"/>
            </a:lvl1pPr>
            <a:lvl2pPr marL="457200" indent="0">
              <a:buNone/>
              <a:defRPr/>
            </a:lvl2pPr>
          </a:lstStyle>
          <a:p>
            <a:pPr lvl="0"/>
            <a:r>
              <a:rPr lang="en-US" err="1"/>
              <a:t>Opsomming</a:t>
            </a:r>
            <a:r>
              <a:rPr lang="en-US"/>
              <a:t> 1</a:t>
            </a:r>
          </a:p>
          <a:p>
            <a:pPr lvl="0"/>
            <a:r>
              <a:rPr lang="en-US" err="1"/>
              <a:t>Opsomming</a:t>
            </a:r>
            <a:r>
              <a:rPr lang="en-US"/>
              <a:t> 2</a:t>
            </a:r>
          </a:p>
          <a:p>
            <a:pPr lvl="0"/>
            <a:r>
              <a:rPr lang="en-US" err="1"/>
              <a:t>Opsomming</a:t>
            </a:r>
            <a:r>
              <a:rPr lang="en-US"/>
              <a:t> 3</a:t>
            </a:r>
          </a:p>
        </p:txBody>
      </p:sp>
      <p:sp>
        <p:nvSpPr>
          <p:cNvPr id="11" name="Text Placeholder 2">
            <a:extLst>
              <a:ext uri="{FF2B5EF4-FFF2-40B4-BE49-F238E27FC236}">
                <a16:creationId xmlns:a16="http://schemas.microsoft.com/office/drawing/2014/main" id="{6B53AEF8-4CDB-C345-B532-43909B8470C3}"/>
              </a:ext>
            </a:extLst>
          </p:cNvPr>
          <p:cNvSpPr>
            <a:spLocks noGrp="1"/>
          </p:cNvSpPr>
          <p:nvPr>
            <p:ph type="body" sz="quarter" idx="16" hasCustomPrompt="1"/>
          </p:nvPr>
        </p:nvSpPr>
        <p:spPr>
          <a:xfrm>
            <a:off x="4209266" y="701936"/>
            <a:ext cx="7646619" cy="920185"/>
          </a:xfrm>
        </p:spPr>
        <p:txBody>
          <a:bodyPr>
            <a:noAutofit/>
          </a:bodyPr>
          <a:lstStyle>
            <a:lvl1pPr marL="0" indent="0">
              <a:buNone/>
              <a:defRPr sz="4000" b="1">
                <a:solidFill>
                  <a:schemeClr val="accent3"/>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12" name="Graphic 11">
            <a:extLst>
              <a:ext uri="{FF2B5EF4-FFF2-40B4-BE49-F238E27FC236}">
                <a16:creationId xmlns:a16="http://schemas.microsoft.com/office/drawing/2014/main" id="{32666622-5CD9-2E40-95E4-9ABCB6517BC2}"/>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369283565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02_Fotolijst-01">
    <p:spTree>
      <p:nvGrpSpPr>
        <p:cNvPr id="1" name=""/>
        <p:cNvGrpSpPr/>
        <p:nvPr/>
      </p:nvGrpSpPr>
      <p:grpSpPr>
        <a:xfrm>
          <a:off x="0" y="0"/>
          <a:ext cx="0" cy="0"/>
          <a:chOff x="0" y="0"/>
          <a:chExt cx="0" cy="0"/>
        </a:xfrm>
      </p:grpSpPr>
      <p:sp>
        <p:nvSpPr>
          <p:cNvPr id="9" name="Picture Placeholder 9">
            <a:extLst>
              <a:ext uri="{FF2B5EF4-FFF2-40B4-BE49-F238E27FC236}">
                <a16:creationId xmlns:a16="http://schemas.microsoft.com/office/drawing/2014/main" id="{5654C0A8-D724-7844-A95B-222A130C809A}"/>
              </a:ext>
            </a:extLst>
          </p:cNvPr>
          <p:cNvSpPr>
            <a:spLocks noGrp="1"/>
          </p:cNvSpPr>
          <p:nvPr>
            <p:ph type="pic" sz="quarter" idx="10" hasCustomPrompt="1"/>
          </p:nvPr>
        </p:nvSpPr>
        <p:spPr>
          <a:xfrm>
            <a:off x="202224" y="188913"/>
            <a:ext cx="3818588" cy="2857732"/>
          </a:xfrm>
          <a:prstGeom prst="rect">
            <a:avLst/>
          </a:prstGeom>
          <a:pattFill prst="pct5">
            <a:fgClr>
              <a:schemeClr val="accent1"/>
            </a:fgClr>
            <a:bgClr>
              <a:schemeClr val="bg1"/>
            </a:bgClr>
          </a:pattFill>
        </p:spPr>
        <p:txBody>
          <a:bodyPr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sp>
        <p:nvSpPr>
          <p:cNvPr id="13" name="Picture Placeholder 9">
            <a:extLst>
              <a:ext uri="{FF2B5EF4-FFF2-40B4-BE49-F238E27FC236}">
                <a16:creationId xmlns:a16="http://schemas.microsoft.com/office/drawing/2014/main" id="{27ED955F-12C6-E345-9A8A-57350D7C7306}"/>
              </a:ext>
            </a:extLst>
          </p:cNvPr>
          <p:cNvSpPr>
            <a:spLocks noGrp="1"/>
          </p:cNvSpPr>
          <p:nvPr>
            <p:ph type="pic" sz="quarter" idx="11" hasCustomPrompt="1"/>
          </p:nvPr>
        </p:nvSpPr>
        <p:spPr>
          <a:xfrm>
            <a:off x="4209381" y="188913"/>
            <a:ext cx="3818588" cy="2857732"/>
          </a:xfrm>
          <a:prstGeom prst="rect">
            <a:avLst/>
          </a:prstGeom>
          <a:pattFill prst="pct5">
            <a:fgClr>
              <a:schemeClr val="accent1"/>
            </a:fgClr>
            <a:bgClr>
              <a:schemeClr val="bg1"/>
            </a:bgClr>
          </a:pattFill>
        </p:spPr>
        <p:txBody>
          <a:bodyPr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sp>
        <p:nvSpPr>
          <p:cNvPr id="14" name="Picture Placeholder 9">
            <a:extLst>
              <a:ext uri="{FF2B5EF4-FFF2-40B4-BE49-F238E27FC236}">
                <a16:creationId xmlns:a16="http://schemas.microsoft.com/office/drawing/2014/main" id="{E4F07412-61C0-4A42-BEAB-3125570BB44C}"/>
              </a:ext>
            </a:extLst>
          </p:cNvPr>
          <p:cNvSpPr>
            <a:spLocks noGrp="1"/>
          </p:cNvSpPr>
          <p:nvPr>
            <p:ph type="pic" sz="quarter" idx="12" hasCustomPrompt="1"/>
          </p:nvPr>
        </p:nvSpPr>
        <p:spPr>
          <a:xfrm>
            <a:off x="8184636" y="188913"/>
            <a:ext cx="3818588" cy="2857732"/>
          </a:xfrm>
          <a:prstGeom prst="rect">
            <a:avLst/>
          </a:prstGeom>
          <a:pattFill prst="pct5">
            <a:fgClr>
              <a:schemeClr val="accent1"/>
            </a:fgClr>
            <a:bgClr>
              <a:schemeClr val="bg1"/>
            </a:bgClr>
          </a:pattFill>
        </p:spPr>
        <p:txBody>
          <a:bodyPr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15" name="Picture 14">
            <a:extLst>
              <a:ext uri="{FF2B5EF4-FFF2-40B4-BE49-F238E27FC236}">
                <a16:creationId xmlns:a16="http://schemas.microsoft.com/office/drawing/2014/main" id="{843F164A-6F36-FD4A-B0C2-F41739DD0440}"/>
              </a:ext>
            </a:extLst>
          </p:cNvPr>
          <p:cNvPicPr>
            <a:picLocks noChangeAspect="1"/>
          </p:cNvPicPr>
          <p:nvPr userDrawn="1"/>
        </p:nvPicPr>
        <p:blipFill>
          <a:blip r:embed="rId2"/>
          <a:stretch>
            <a:fillRect/>
          </a:stretch>
        </p:blipFill>
        <p:spPr>
          <a:xfrm rot="9086079">
            <a:off x="9545109" y="3964807"/>
            <a:ext cx="4889334" cy="1835995"/>
          </a:xfrm>
          <a:prstGeom prst="rect">
            <a:avLst/>
          </a:prstGeom>
        </p:spPr>
      </p:pic>
      <p:sp>
        <p:nvSpPr>
          <p:cNvPr id="17" name="Text Placeholder 12">
            <a:extLst>
              <a:ext uri="{FF2B5EF4-FFF2-40B4-BE49-F238E27FC236}">
                <a16:creationId xmlns:a16="http://schemas.microsoft.com/office/drawing/2014/main" id="{6A2E60DB-EB47-1E47-9BB0-719CC2071062}"/>
              </a:ext>
            </a:extLst>
          </p:cNvPr>
          <p:cNvSpPr>
            <a:spLocks noGrp="1"/>
          </p:cNvSpPr>
          <p:nvPr>
            <p:ph type="body" sz="quarter" idx="13" hasCustomPrompt="1"/>
          </p:nvPr>
        </p:nvSpPr>
        <p:spPr>
          <a:xfrm>
            <a:off x="202224" y="4530564"/>
            <a:ext cx="7362782" cy="431650"/>
          </a:xfrm>
        </p:spPr>
        <p:txBody>
          <a:bodyPr/>
          <a:lstStyle>
            <a:lvl1pPr marL="0" indent="0">
              <a:buNone/>
              <a:defRPr>
                <a:solidFill>
                  <a:schemeClr val="accent2"/>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8" name="Text Placeholder 16">
            <a:extLst>
              <a:ext uri="{FF2B5EF4-FFF2-40B4-BE49-F238E27FC236}">
                <a16:creationId xmlns:a16="http://schemas.microsoft.com/office/drawing/2014/main" id="{F7570181-4D9F-9749-B248-E015DC103A49}"/>
              </a:ext>
            </a:extLst>
          </p:cNvPr>
          <p:cNvSpPr>
            <a:spLocks noGrp="1"/>
          </p:cNvSpPr>
          <p:nvPr>
            <p:ph type="body" sz="quarter" idx="14" hasCustomPrompt="1"/>
          </p:nvPr>
        </p:nvSpPr>
        <p:spPr>
          <a:xfrm>
            <a:off x="208948" y="5082641"/>
            <a:ext cx="7421562" cy="1570038"/>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12" name="Text Placeholder 2">
            <a:extLst>
              <a:ext uri="{FF2B5EF4-FFF2-40B4-BE49-F238E27FC236}">
                <a16:creationId xmlns:a16="http://schemas.microsoft.com/office/drawing/2014/main" id="{24395A4E-65A1-C146-847F-D5BEA171580C}"/>
              </a:ext>
            </a:extLst>
          </p:cNvPr>
          <p:cNvSpPr>
            <a:spLocks noGrp="1"/>
          </p:cNvSpPr>
          <p:nvPr>
            <p:ph type="body" sz="quarter" idx="16" hasCustomPrompt="1"/>
          </p:nvPr>
        </p:nvSpPr>
        <p:spPr>
          <a:xfrm>
            <a:off x="207200" y="3238456"/>
            <a:ext cx="7984822" cy="1145654"/>
          </a:xfrm>
        </p:spPr>
        <p:txBody>
          <a:bodyPr>
            <a:noAutofit/>
          </a:bodyPr>
          <a:lstStyle>
            <a:lvl1pPr marL="0" indent="0">
              <a:buNone/>
              <a:defRPr sz="4000" b="1">
                <a:solidFill>
                  <a:schemeClr val="accent3"/>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16" name="Graphic 15">
            <a:extLst>
              <a:ext uri="{FF2B5EF4-FFF2-40B4-BE49-F238E27FC236}">
                <a16:creationId xmlns:a16="http://schemas.microsoft.com/office/drawing/2014/main" id="{E0BD2849-1CAD-794B-A5E5-D18EB944260F}"/>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65731159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02_Fotolijst-02">
    <p:spTree>
      <p:nvGrpSpPr>
        <p:cNvPr id="1" name=""/>
        <p:cNvGrpSpPr/>
        <p:nvPr/>
      </p:nvGrpSpPr>
      <p:grpSpPr>
        <a:xfrm>
          <a:off x="0" y="0"/>
          <a:ext cx="0" cy="0"/>
          <a:chOff x="0" y="0"/>
          <a:chExt cx="0" cy="0"/>
        </a:xfrm>
      </p:grpSpPr>
      <p:sp>
        <p:nvSpPr>
          <p:cNvPr id="11" name="Picture Placeholder 9">
            <a:extLst>
              <a:ext uri="{FF2B5EF4-FFF2-40B4-BE49-F238E27FC236}">
                <a16:creationId xmlns:a16="http://schemas.microsoft.com/office/drawing/2014/main" id="{AD3C34F7-7F7C-B04F-9D85-D01FE91E988C}"/>
              </a:ext>
            </a:extLst>
          </p:cNvPr>
          <p:cNvSpPr>
            <a:spLocks noGrp="1"/>
          </p:cNvSpPr>
          <p:nvPr>
            <p:ph type="pic" sz="quarter" idx="10" hasCustomPrompt="1"/>
          </p:nvPr>
        </p:nvSpPr>
        <p:spPr>
          <a:xfrm>
            <a:off x="202224" y="1984917"/>
            <a:ext cx="3818588" cy="2732049"/>
          </a:xfrm>
          <a:prstGeom prst="rect">
            <a:avLst/>
          </a:prstGeom>
          <a:pattFill prst="pct5">
            <a:fgClr>
              <a:schemeClr val="accent1"/>
            </a:fgClr>
            <a:bgClr>
              <a:schemeClr val="bg1"/>
            </a:bgClr>
          </a:pattFill>
        </p:spPr>
        <p:txBody>
          <a:bodyPr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sp>
        <p:nvSpPr>
          <p:cNvPr id="15" name="Picture Placeholder 9">
            <a:extLst>
              <a:ext uri="{FF2B5EF4-FFF2-40B4-BE49-F238E27FC236}">
                <a16:creationId xmlns:a16="http://schemas.microsoft.com/office/drawing/2014/main" id="{BA78B89A-8A65-E94D-B1E5-ECD8D135BEF7}"/>
              </a:ext>
            </a:extLst>
          </p:cNvPr>
          <p:cNvSpPr>
            <a:spLocks noGrp="1"/>
          </p:cNvSpPr>
          <p:nvPr>
            <p:ph type="pic" sz="quarter" idx="11" hasCustomPrompt="1"/>
          </p:nvPr>
        </p:nvSpPr>
        <p:spPr>
          <a:xfrm>
            <a:off x="4205512" y="1984917"/>
            <a:ext cx="3818588" cy="2732049"/>
          </a:xfrm>
          <a:prstGeom prst="rect">
            <a:avLst/>
          </a:prstGeom>
          <a:pattFill prst="pct5">
            <a:fgClr>
              <a:schemeClr val="accent1"/>
            </a:fgClr>
            <a:bgClr>
              <a:schemeClr val="bg1"/>
            </a:bgClr>
          </a:pattFill>
        </p:spPr>
        <p:txBody>
          <a:bodyPr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sp>
        <p:nvSpPr>
          <p:cNvPr id="17" name="Picture Placeholder 9">
            <a:extLst>
              <a:ext uri="{FF2B5EF4-FFF2-40B4-BE49-F238E27FC236}">
                <a16:creationId xmlns:a16="http://schemas.microsoft.com/office/drawing/2014/main" id="{FD91F406-6831-B34A-84F3-2FF3AD201CF5}"/>
              </a:ext>
            </a:extLst>
          </p:cNvPr>
          <p:cNvSpPr>
            <a:spLocks noGrp="1"/>
          </p:cNvSpPr>
          <p:nvPr>
            <p:ph type="pic" sz="quarter" idx="12" hasCustomPrompt="1"/>
          </p:nvPr>
        </p:nvSpPr>
        <p:spPr>
          <a:xfrm>
            <a:off x="8175346" y="1984917"/>
            <a:ext cx="3818588" cy="2732049"/>
          </a:xfrm>
          <a:prstGeom prst="rect">
            <a:avLst/>
          </a:prstGeom>
          <a:pattFill prst="pct5">
            <a:fgClr>
              <a:schemeClr val="accent1"/>
            </a:fgClr>
            <a:bgClr>
              <a:schemeClr val="bg1"/>
            </a:bgClr>
          </a:pattFill>
        </p:spPr>
        <p:txBody>
          <a:bodyPr anchor="t" anchorCtr="0"/>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20" name="Picture 19">
            <a:extLst>
              <a:ext uri="{FF2B5EF4-FFF2-40B4-BE49-F238E27FC236}">
                <a16:creationId xmlns:a16="http://schemas.microsoft.com/office/drawing/2014/main" id="{210A0BA0-3DD2-ED48-86E4-0510854DC371}"/>
              </a:ext>
            </a:extLst>
          </p:cNvPr>
          <p:cNvPicPr>
            <a:picLocks noChangeAspect="1"/>
          </p:cNvPicPr>
          <p:nvPr userDrawn="1"/>
        </p:nvPicPr>
        <p:blipFill>
          <a:blip r:embed="rId2"/>
          <a:stretch>
            <a:fillRect/>
          </a:stretch>
        </p:blipFill>
        <p:spPr>
          <a:xfrm rot="18993478">
            <a:off x="10594158" y="-1043598"/>
            <a:ext cx="4889334" cy="1835995"/>
          </a:xfrm>
          <a:prstGeom prst="rect">
            <a:avLst/>
          </a:prstGeom>
        </p:spPr>
      </p:pic>
      <p:sp>
        <p:nvSpPr>
          <p:cNvPr id="21" name="Text Placeholder 12">
            <a:extLst>
              <a:ext uri="{FF2B5EF4-FFF2-40B4-BE49-F238E27FC236}">
                <a16:creationId xmlns:a16="http://schemas.microsoft.com/office/drawing/2014/main" id="{AFD9ACC0-072B-D34E-968F-7272CE4B3BE7}"/>
              </a:ext>
            </a:extLst>
          </p:cNvPr>
          <p:cNvSpPr>
            <a:spLocks noGrp="1"/>
          </p:cNvSpPr>
          <p:nvPr>
            <p:ph type="body" sz="quarter" idx="13" hasCustomPrompt="1"/>
          </p:nvPr>
        </p:nvSpPr>
        <p:spPr>
          <a:xfrm>
            <a:off x="2414609" y="5833201"/>
            <a:ext cx="7362782" cy="841113"/>
          </a:xfrm>
        </p:spPr>
        <p:txBody>
          <a:bodyPr/>
          <a:lstStyle>
            <a:lvl1pPr marL="0" indent="0" algn="ctr">
              <a:buNone/>
              <a:defRPr>
                <a:solidFill>
                  <a:schemeClr val="accent2"/>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22" name="Text Placeholder 2">
            <a:extLst>
              <a:ext uri="{FF2B5EF4-FFF2-40B4-BE49-F238E27FC236}">
                <a16:creationId xmlns:a16="http://schemas.microsoft.com/office/drawing/2014/main" id="{0AF7B712-14DF-1746-B65B-211B7D30E87D}"/>
              </a:ext>
            </a:extLst>
          </p:cNvPr>
          <p:cNvSpPr>
            <a:spLocks noGrp="1"/>
          </p:cNvSpPr>
          <p:nvPr>
            <p:ph type="body" sz="quarter" idx="14" hasCustomPrompt="1"/>
          </p:nvPr>
        </p:nvSpPr>
        <p:spPr>
          <a:xfrm>
            <a:off x="623962" y="4951142"/>
            <a:ext cx="2975113" cy="334536"/>
          </a:xfrm>
          <a:solidFill>
            <a:srgbClr val="C4004B"/>
          </a:solidFill>
        </p:spPr>
        <p:txBody>
          <a:bodyPr>
            <a:noAutofit/>
          </a:bodyPr>
          <a:lstStyle>
            <a:lvl1pPr marL="0" indent="0" algn="ctr">
              <a:buNone/>
              <a:defRPr sz="1800" b="0" i="0">
                <a:solidFill>
                  <a:schemeClr val="bg1"/>
                </a:solidFill>
                <a:latin typeface="Flanders Art Sans Medium" pitchFamily="2" charset="77"/>
              </a:defRPr>
            </a:lvl1pPr>
            <a:lvl2pPr marL="457200" indent="0">
              <a:buNone/>
              <a:defRPr/>
            </a:lvl2pPr>
            <a:lvl3pPr marL="914400" indent="0">
              <a:buNone/>
              <a:defRPr/>
            </a:lvl3pPr>
          </a:lstStyle>
          <a:p>
            <a:pPr lvl="0"/>
            <a:r>
              <a:rPr lang="en-US" err="1"/>
              <a:t>Tekst</a:t>
            </a:r>
            <a:r>
              <a:rPr lang="en-US"/>
              <a:t> </a:t>
            </a:r>
            <a:r>
              <a:rPr lang="en-US" err="1"/>
              <a:t>onder</a:t>
            </a:r>
            <a:r>
              <a:rPr lang="en-US"/>
              <a:t> </a:t>
            </a:r>
            <a:r>
              <a:rPr lang="en-US" err="1"/>
              <a:t>afbeelding</a:t>
            </a:r>
            <a:endParaRPr lang="en-US"/>
          </a:p>
        </p:txBody>
      </p:sp>
      <p:sp>
        <p:nvSpPr>
          <p:cNvPr id="24" name="Text Placeholder 2">
            <a:extLst>
              <a:ext uri="{FF2B5EF4-FFF2-40B4-BE49-F238E27FC236}">
                <a16:creationId xmlns:a16="http://schemas.microsoft.com/office/drawing/2014/main" id="{3BB99FE1-9074-8F45-AFF3-C09F9CF02E87}"/>
              </a:ext>
            </a:extLst>
          </p:cNvPr>
          <p:cNvSpPr>
            <a:spLocks noGrp="1"/>
          </p:cNvSpPr>
          <p:nvPr>
            <p:ph type="body" sz="quarter" idx="15" hasCustomPrompt="1"/>
          </p:nvPr>
        </p:nvSpPr>
        <p:spPr>
          <a:xfrm>
            <a:off x="4627250" y="4951142"/>
            <a:ext cx="2975113" cy="334536"/>
          </a:xfrm>
          <a:solidFill>
            <a:schemeClr val="accent3"/>
          </a:solidFill>
        </p:spPr>
        <p:txBody>
          <a:bodyPr>
            <a:noAutofit/>
          </a:bodyPr>
          <a:lstStyle>
            <a:lvl1pPr marL="0" indent="0" algn="ctr">
              <a:buNone/>
              <a:defRPr sz="1800" b="0" i="0">
                <a:solidFill>
                  <a:schemeClr val="bg1"/>
                </a:solidFill>
                <a:latin typeface="Flanders Art Sans Medium" pitchFamily="2" charset="77"/>
              </a:defRPr>
            </a:lvl1pPr>
            <a:lvl2pPr marL="457200" indent="0">
              <a:buNone/>
              <a:defRPr/>
            </a:lvl2pPr>
            <a:lvl3pPr marL="914400" indent="0">
              <a:buNone/>
              <a:defRPr/>
            </a:lvl3pPr>
          </a:lstStyle>
          <a:p>
            <a:pPr lvl="0"/>
            <a:r>
              <a:rPr lang="en-US" err="1"/>
              <a:t>Tekst</a:t>
            </a:r>
            <a:r>
              <a:rPr lang="en-US"/>
              <a:t> </a:t>
            </a:r>
            <a:r>
              <a:rPr lang="en-US" err="1"/>
              <a:t>onder</a:t>
            </a:r>
            <a:r>
              <a:rPr lang="en-US"/>
              <a:t> </a:t>
            </a:r>
            <a:r>
              <a:rPr lang="en-US" err="1"/>
              <a:t>afbeelding</a:t>
            </a:r>
            <a:endParaRPr lang="en-US"/>
          </a:p>
        </p:txBody>
      </p:sp>
      <p:sp>
        <p:nvSpPr>
          <p:cNvPr id="26" name="Text Placeholder 2">
            <a:extLst>
              <a:ext uri="{FF2B5EF4-FFF2-40B4-BE49-F238E27FC236}">
                <a16:creationId xmlns:a16="http://schemas.microsoft.com/office/drawing/2014/main" id="{0FFCA27A-94A8-074D-9621-3A596046F945}"/>
              </a:ext>
            </a:extLst>
          </p:cNvPr>
          <p:cNvSpPr>
            <a:spLocks noGrp="1"/>
          </p:cNvSpPr>
          <p:nvPr>
            <p:ph type="body" sz="quarter" idx="16" hasCustomPrompt="1"/>
          </p:nvPr>
        </p:nvSpPr>
        <p:spPr>
          <a:xfrm>
            <a:off x="8597084" y="4951142"/>
            <a:ext cx="2975113" cy="334536"/>
          </a:xfrm>
          <a:solidFill>
            <a:srgbClr val="A7BA19"/>
          </a:solidFill>
        </p:spPr>
        <p:txBody>
          <a:bodyPr>
            <a:noAutofit/>
          </a:bodyPr>
          <a:lstStyle>
            <a:lvl1pPr marL="0" indent="0" algn="ctr">
              <a:buNone/>
              <a:defRPr sz="1800" b="0" i="0">
                <a:solidFill>
                  <a:schemeClr val="bg1"/>
                </a:solidFill>
                <a:latin typeface="Flanders Art Sans Medium" pitchFamily="2" charset="77"/>
              </a:defRPr>
            </a:lvl1pPr>
            <a:lvl2pPr marL="457200" indent="0">
              <a:buNone/>
              <a:defRPr/>
            </a:lvl2pPr>
            <a:lvl3pPr marL="914400" indent="0">
              <a:buNone/>
              <a:defRPr/>
            </a:lvl3pPr>
          </a:lstStyle>
          <a:p>
            <a:pPr lvl="0"/>
            <a:r>
              <a:rPr lang="en-US" err="1"/>
              <a:t>Tekst</a:t>
            </a:r>
            <a:r>
              <a:rPr lang="en-US"/>
              <a:t> </a:t>
            </a:r>
            <a:r>
              <a:rPr lang="en-US" err="1"/>
              <a:t>onder</a:t>
            </a:r>
            <a:r>
              <a:rPr lang="en-US"/>
              <a:t> </a:t>
            </a:r>
            <a:r>
              <a:rPr lang="en-US" err="1"/>
              <a:t>afbeelding</a:t>
            </a:r>
            <a:endParaRPr lang="en-US"/>
          </a:p>
        </p:txBody>
      </p:sp>
      <p:sp>
        <p:nvSpPr>
          <p:cNvPr id="14" name="Text Placeholder 2">
            <a:extLst>
              <a:ext uri="{FF2B5EF4-FFF2-40B4-BE49-F238E27FC236}">
                <a16:creationId xmlns:a16="http://schemas.microsoft.com/office/drawing/2014/main" id="{AFF328B8-077C-BE4F-ABD4-979A708F52E2}"/>
              </a:ext>
            </a:extLst>
          </p:cNvPr>
          <p:cNvSpPr>
            <a:spLocks noGrp="1"/>
          </p:cNvSpPr>
          <p:nvPr>
            <p:ph type="body" sz="quarter" idx="17" hasCustomPrompt="1"/>
          </p:nvPr>
        </p:nvSpPr>
        <p:spPr>
          <a:xfrm>
            <a:off x="200936" y="551623"/>
            <a:ext cx="8792751" cy="1145654"/>
          </a:xfrm>
        </p:spPr>
        <p:txBody>
          <a:bodyPr>
            <a:noAutofit/>
          </a:bodyPr>
          <a:lstStyle>
            <a:lvl1pPr marL="0" indent="0">
              <a:buNone/>
              <a:defRPr sz="4000" b="1">
                <a:solidFill>
                  <a:schemeClr val="accent3"/>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16" name="Graphic 15">
            <a:extLst>
              <a:ext uri="{FF2B5EF4-FFF2-40B4-BE49-F238E27FC236}">
                <a16:creationId xmlns:a16="http://schemas.microsoft.com/office/drawing/2014/main" id="{50C02262-935A-4447-B09A-097A032BA6ED}"/>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250869711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02_Grote foto-2">
    <p:spTree>
      <p:nvGrpSpPr>
        <p:cNvPr id="1" name=""/>
        <p:cNvGrpSpPr/>
        <p:nvPr/>
      </p:nvGrpSpPr>
      <p:grpSpPr>
        <a:xfrm>
          <a:off x="0" y="0"/>
          <a:ext cx="0" cy="0"/>
          <a:chOff x="0" y="0"/>
          <a:chExt cx="0" cy="0"/>
        </a:xfrm>
      </p:grpSpPr>
      <p:sp>
        <p:nvSpPr>
          <p:cNvPr id="7" name="Picture Placeholder 9">
            <a:extLst>
              <a:ext uri="{FF2B5EF4-FFF2-40B4-BE49-F238E27FC236}">
                <a16:creationId xmlns:a16="http://schemas.microsoft.com/office/drawing/2014/main" id="{04FCF615-2F3D-1940-BEAF-D6ABB276ED37}"/>
              </a:ext>
            </a:extLst>
          </p:cNvPr>
          <p:cNvSpPr>
            <a:spLocks noGrp="1"/>
          </p:cNvSpPr>
          <p:nvPr>
            <p:ph type="pic" sz="quarter" idx="10" hasCustomPrompt="1"/>
          </p:nvPr>
        </p:nvSpPr>
        <p:spPr>
          <a:xfrm>
            <a:off x="-10160" y="1"/>
            <a:ext cx="12202159" cy="4716966"/>
          </a:xfrm>
          <a:prstGeom prst="rect">
            <a:avLst/>
          </a:prstGeom>
          <a:pattFill prst="pct5">
            <a:fgClr>
              <a:schemeClr val="accent1"/>
            </a:fgClr>
            <a:bgClr>
              <a:schemeClr val="bg1"/>
            </a:bgClr>
          </a:pattFill>
        </p:spPr>
        <p:txBody>
          <a:bodyPr tIns="360000" anchor="t" anchorCtr="0"/>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9" name="Picture 8">
            <a:extLst>
              <a:ext uri="{FF2B5EF4-FFF2-40B4-BE49-F238E27FC236}">
                <a16:creationId xmlns:a16="http://schemas.microsoft.com/office/drawing/2014/main" id="{43C4C5E0-5651-D640-9D8B-2FB8F197775E}"/>
              </a:ext>
            </a:extLst>
          </p:cNvPr>
          <p:cNvPicPr>
            <a:picLocks noChangeAspect="1"/>
          </p:cNvPicPr>
          <p:nvPr userDrawn="1"/>
        </p:nvPicPr>
        <p:blipFill>
          <a:blip r:embed="rId2"/>
          <a:stretch>
            <a:fillRect/>
          </a:stretch>
        </p:blipFill>
        <p:spPr>
          <a:xfrm rot="9086079">
            <a:off x="-2054357" y="6644185"/>
            <a:ext cx="4889334" cy="1835995"/>
          </a:xfrm>
          <a:prstGeom prst="rect">
            <a:avLst/>
          </a:prstGeom>
        </p:spPr>
      </p:pic>
      <p:sp>
        <p:nvSpPr>
          <p:cNvPr id="11" name="Text Placeholder 2">
            <a:extLst>
              <a:ext uri="{FF2B5EF4-FFF2-40B4-BE49-F238E27FC236}">
                <a16:creationId xmlns:a16="http://schemas.microsoft.com/office/drawing/2014/main" id="{520FC5ED-0CD9-EA4B-BC52-AC23C7C5070B}"/>
              </a:ext>
            </a:extLst>
          </p:cNvPr>
          <p:cNvSpPr>
            <a:spLocks noGrp="1"/>
          </p:cNvSpPr>
          <p:nvPr>
            <p:ph type="body" sz="quarter" idx="17" hasCustomPrompt="1"/>
          </p:nvPr>
        </p:nvSpPr>
        <p:spPr>
          <a:xfrm>
            <a:off x="1159177" y="4904418"/>
            <a:ext cx="9876253" cy="1145654"/>
          </a:xfrm>
        </p:spPr>
        <p:txBody>
          <a:bodyPr>
            <a:noAutofit/>
          </a:bodyPr>
          <a:lstStyle>
            <a:lvl1pPr marL="0" indent="0" algn="ctr">
              <a:buNone/>
              <a:defRPr sz="4000" b="1">
                <a:solidFill>
                  <a:schemeClr val="accent3"/>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12" name="Graphic 11">
            <a:extLst>
              <a:ext uri="{FF2B5EF4-FFF2-40B4-BE49-F238E27FC236}">
                <a16:creationId xmlns:a16="http://schemas.microsoft.com/office/drawing/2014/main" id="{B0BFF26E-3E70-4E4A-85DE-0E51B198F6B3}"/>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168378075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02_Tabel">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43C4C5E0-5651-D640-9D8B-2FB8F197775E}"/>
              </a:ext>
            </a:extLst>
          </p:cNvPr>
          <p:cNvPicPr>
            <a:picLocks noChangeAspect="1"/>
          </p:cNvPicPr>
          <p:nvPr userDrawn="1"/>
        </p:nvPicPr>
        <p:blipFill>
          <a:blip r:embed="rId2"/>
          <a:stretch>
            <a:fillRect/>
          </a:stretch>
        </p:blipFill>
        <p:spPr>
          <a:xfrm rot="9086079">
            <a:off x="-3584983" y="6226741"/>
            <a:ext cx="4889334" cy="1835995"/>
          </a:xfrm>
          <a:prstGeom prst="rect">
            <a:avLst/>
          </a:prstGeom>
        </p:spPr>
      </p:pic>
      <p:sp>
        <p:nvSpPr>
          <p:cNvPr id="5" name="Text Placeholder 2">
            <a:extLst>
              <a:ext uri="{FF2B5EF4-FFF2-40B4-BE49-F238E27FC236}">
                <a16:creationId xmlns:a16="http://schemas.microsoft.com/office/drawing/2014/main" id="{992CD932-E230-EE46-945D-8F8E7B424F36}"/>
              </a:ext>
            </a:extLst>
          </p:cNvPr>
          <p:cNvSpPr>
            <a:spLocks noGrp="1"/>
          </p:cNvSpPr>
          <p:nvPr>
            <p:ph type="body" sz="quarter" idx="17" hasCustomPrompt="1"/>
          </p:nvPr>
        </p:nvSpPr>
        <p:spPr>
          <a:xfrm>
            <a:off x="1159177" y="4904418"/>
            <a:ext cx="9876253" cy="1145654"/>
          </a:xfrm>
        </p:spPr>
        <p:txBody>
          <a:bodyPr>
            <a:noAutofit/>
          </a:bodyPr>
          <a:lstStyle>
            <a:lvl1pPr marL="0" indent="0" algn="ctr">
              <a:buNone/>
              <a:defRPr sz="4000" b="1">
                <a:solidFill>
                  <a:schemeClr val="accent3"/>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7" name="Graphic 6">
            <a:extLst>
              <a:ext uri="{FF2B5EF4-FFF2-40B4-BE49-F238E27FC236}">
                <a16:creationId xmlns:a16="http://schemas.microsoft.com/office/drawing/2014/main" id="{768BB71E-F32F-9E4C-BBD9-AC8AED3FAD8F}"/>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107164805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02_Fullscreen foto">
    <p:spTree>
      <p:nvGrpSpPr>
        <p:cNvPr id="1" name=""/>
        <p:cNvGrpSpPr/>
        <p:nvPr/>
      </p:nvGrpSpPr>
      <p:grpSpPr>
        <a:xfrm>
          <a:off x="0" y="0"/>
          <a:ext cx="0" cy="0"/>
          <a:chOff x="0" y="0"/>
          <a:chExt cx="0" cy="0"/>
        </a:xfrm>
      </p:grpSpPr>
      <p:sp>
        <p:nvSpPr>
          <p:cNvPr id="5" name="Picture Placeholder 9">
            <a:extLst>
              <a:ext uri="{FF2B5EF4-FFF2-40B4-BE49-F238E27FC236}">
                <a16:creationId xmlns:a16="http://schemas.microsoft.com/office/drawing/2014/main" id="{5D3C61D8-FF99-3C4B-88DD-14DE10253729}"/>
              </a:ext>
            </a:extLst>
          </p:cNvPr>
          <p:cNvSpPr>
            <a:spLocks noGrp="1"/>
          </p:cNvSpPr>
          <p:nvPr>
            <p:ph type="pic" sz="quarter" idx="10" hasCustomPrompt="1"/>
          </p:nvPr>
        </p:nvSpPr>
        <p:spPr>
          <a:xfrm>
            <a:off x="-20320" y="0"/>
            <a:ext cx="12212320" cy="6857999"/>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9" name="Graphic 8">
            <a:extLst>
              <a:ext uri="{FF2B5EF4-FFF2-40B4-BE49-F238E27FC236}">
                <a16:creationId xmlns:a16="http://schemas.microsoft.com/office/drawing/2014/main" id="{60BCC9C6-01D7-D449-A2B2-9DE444F01112}"/>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a:effectLst>
            <a:outerShdw blurRad="50800" dist="38100" dir="2700000" algn="ctr" rotWithShape="0">
              <a:srgbClr val="000000">
                <a:alpha val="40000"/>
              </a:srgbClr>
            </a:outerShdw>
          </a:effectLst>
        </p:spPr>
      </p:pic>
      <p:pic>
        <p:nvPicPr>
          <p:cNvPr id="15" name="Picture 14">
            <a:extLst>
              <a:ext uri="{FF2B5EF4-FFF2-40B4-BE49-F238E27FC236}">
                <a16:creationId xmlns:a16="http://schemas.microsoft.com/office/drawing/2014/main" id="{1BDF821E-D104-5341-B217-B5A48913184E}"/>
              </a:ext>
            </a:extLst>
          </p:cNvPr>
          <p:cNvPicPr>
            <a:picLocks noChangeAspect="1"/>
          </p:cNvPicPr>
          <p:nvPr userDrawn="1"/>
        </p:nvPicPr>
        <p:blipFill>
          <a:blip r:embed="rId4"/>
          <a:stretch>
            <a:fillRect/>
          </a:stretch>
        </p:blipFill>
        <p:spPr>
          <a:xfrm rot="9086079">
            <a:off x="6225909" y="6653004"/>
            <a:ext cx="4889334" cy="1835995"/>
          </a:xfrm>
          <a:prstGeom prst="rect">
            <a:avLst/>
          </a:prstGeom>
        </p:spPr>
      </p:pic>
      <p:sp>
        <p:nvSpPr>
          <p:cNvPr id="3" name="Text Placeholder 2">
            <a:extLst>
              <a:ext uri="{FF2B5EF4-FFF2-40B4-BE49-F238E27FC236}">
                <a16:creationId xmlns:a16="http://schemas.microsoft.com/office/drawing/2014/main" id="{C3991A62-0A7C-7441-B328-702138CC5029}"/>
              </a:ext>
            </a:extLst>
          </p:cNvPr>
          <p:cNvSpPr>
            <a:spLocks noGrp="1"/>
          </p:cNvSpPr>
          <p:nvPr>
            <p:ph type="body" sz="quarter" idx="11" hasCustomPrompt="1"/>
          </p:nvPr>
        </p:nvSpPr>
        <p:spPr>
          <a:xfrm>
            <a:off x="1245359" y="2332142"/>
            <a:ext cx="9701283" cy="2193717"/>
          </a:xfrm>
        </p:spPr>
        <p:txBody>
          <a:bodyPr anchor="ctr" anchorCtr="0">
            <a:normAutofit/>
          </a:bodyPr>
          <a:lstStyle>
            <a:lvl1pPr marL="0" indent="0" algn="ctr">
              <a:buNone/>
              <a:defRPr sz="4500" b="1">
                <a:solidFill>
                  <a:schemeClr val="accent3"/>
                </a:solidFill>
                <a:effectLst>
                  <a:outerShdw blurRad="50800" dist="38100" dir="2700000" algn="tl" rotWithShape="0">
                    <a:prstClr val="black">
                      <a:alpha val="40000"/>
                    </a:prstClr>
                  </a:outerShdw>
                </a:effectLst>
              </a:defRPr>
            </a:lvl1pPr>
          </a:lstStyle>
          <a:p>
            <a:pPr lvl="0"/>
            <a:r>
              <a:rPr lang="en-US" err="1"/>
              <a:t>Klik</a:t>
            </a:r>
            <a:r>
              <a:rPr lang="en-US"/>
              <a:t> om de TEKST </a:t>
            </a:r>
            <a:r>
              <a:rPr lang="en-US" err="1"/>
              <a:t>aan</a:t>
            </a:r>
            <a:r>
              <a:rPr lang="en-US"/>
              <a:t> </a:t>
            </a:r>
            <a:r>
              <a:rPr lang="en-US" err="1"/>
              <a:t>te</a:t>
            </a:r>
            <a:r>
              <a:rPr lang="en-US"/>
              <a:t> </a:t>
            </a:r>
            <a:r>
              <a:rPr lang="en-US" err="1"/>
              <a:t>passen</a:t>
            </a:r>
            <a:endParaRPr lang="en-US"/>
          </a:p>
        </p:txBody>
      </p:sp>
    </p:spTree>
    <p:extLst>
      <p:ext uri="{BB962C8B-B14F-4D97-AF65-F5344CB8AC3E}">
        <p14:creationId xmlns:p14="http://schemas.microsoft.com/office/powerpoint/2010/main" val="212967172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03_Intro-01">
    <p:spTree>
      <p:nvGrpSpPr>
        <p:cNvPr id="1" name=""/>
        <p:cNvGrpSpPr/>
        <p:nvPr/>
      </p:nvGrpSpPr>
      <p:grpSpPr>
        <a:xfrm>
          <a:off x="0" y="0"/>
          <a:ext cx="0" cy="0"/>
          <a:chOff x="0" y="0"/>
          <a:chExt cx="0" cy="0"/>
        </a:xfrm>
      </p:grpSpPr>
      <p:sp>
        <p:nvSpPr>
          <p:cNvPr id="50" name="Freeform 49">
            <a:extLst>
              <a:ext uri="{FF2B5EF4-FFF2-40B4-BE49-F238E27FC236}">
                <a16:creationId xmlns:a16="http://schemas.microsoft.com/office/drawing/2014/main" id="{05BE1272-15BF-0C45-900F-DE9BB1AE64B3}"/>
              </a:ext>
            </a:extLst>
          </p:cNvPr>
          <p:cNvSpPr/>
          <p:nvPr userDrawn="1"/>
        </p:nvSpPr>
        <p:spPr>
          <a:xfrm>
            <a:off x="186297" y="0"/>
            <a:ext cx="6624637" cy="4232713"/>
          </a:xfrm>
          <a:custGeom>
            <a:avLst/>
            <a:gdLst>
              <a:gd name="connsiteX0" fmla="*/ 0 w 6624637"/>
              <a:gd name="connsiteY0" fmla="*/ 0 h 4232713"/>
              <a:gd name="connsiteX1" fmla="*/ 6624637 w 6624637"/>
              <a:gd name="connsiteY1" fmla="*/ 0 h 4232713"/>
              <a:gd name="connsiteX2" fmla="*/ 6624637 w 6624637"/>
              <a:gd name="connsiteY2" fmla="*/ 3237864 h 4232713"/>
              <a:gd name="connsiteX3" fmla="*/ 6624637 w 6624637"/>
              <a:gd name="connsiteY3" fmla="*/ 3293637 h 4232713"/>
              <a:gd name="connsiteX4" fmla="*/ 6617078 w 6624637"/>
              <a:gd name="connsiteY4" fmla="*/ 3331078 h 4232713"/>
              <a:gd name="connsiteX5" fmla="*/ 6527762 w 6624637"/>
              <a:gd name="connsiteY5" fmla="*/ 3420394 h 4232713"/>
              <a:gd name="connsiteX6" fmla="*/ 6504240 w 6624637"/>
              <a:gd name="connsiteY6" fmla="*/ 3425143 h 4232713"/>
              <a:gd name="connsiteX7" fmla="*/ 6453175 w 6624637"/>
              <a:gd name="connsiteY7" fmla="*/ 3431714 h 4232713"/>
              <a:gd name="connsiteX8" fmla="*/ 301298 w 6624637"/>
              <a:gd name="connsiteY8" fmla="*/ 4223294 h 4232713"/>
              <a:gd name="connsiteX9" fmla="*/ 228101 w 6624637"/>
              <a:gd name="connsiteY9" fmla="*/ 4232713 h 4232713"/>
              <a:gd name="connsiteX10" fmla="*/ 187275 w 6624637"/>
              <a:gd name="connsiteY10" fmla="*/ 4228597 h 4232713"/>
              <a:gd name="connsiteX11" fmla="*/ 126 w 6624637"/>
              <a:gd name="connsiteY11" fmla="*/ 4041448 h 4232713"/>
              <a:gd name="connsiteX12" fmla="*/ 0 w 6624637"/>
              <a:gd name="connsiteY12" fmla="*/ 4040198 h 4232713"/>
              <a:gd name="connsiteX13" fmla="*/ 0 w 6624637"/>
              <a:gd name="connsiteY13" fmla="*/ 3945758 h 4232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624637" h="4232713">
                <a:moveTo>
                  <a:pt x="0" y="0"/>
                </a:moveTo>
                <a:lnTo>
                  <a:pt x="6624637" y="0"/>
                </a:lnTo>
                <a:lnTo>
                  <a:pt x="6624637" y="3237864"/>
                </a:lnTo>
                <a:lnTo>
                  <a:pt x="6624637" y="3293637"/>
                </a:lnTo>
                <a:lnTo>
                  <a:pt x="6617078" y="3331078"/>
                </a:lnTo>
                <a:cubicBezTo>
                  <a:pt x="6600093" y="3371237"/>
                  <a:pt x="6567921" y="3403408"/>
                  <a:pt x="6527762" y="3420394"/>
                </a:cubicBezTo>
                <a:lnTo>
                  <a:pt x="6504240" y="3425143"/>
                </a:lnTo>
                <a:lnTo>
                  <a:pt x="6453175" y="3431714"/>
                </a:lnTo>
                <a:lnTo>
                  <a:pt x="301298" y="4223294"/>
                </a:lnTo>
                <a:lnTo>
                  <a:pt x="228101" y="4232713"/>
                </a:lnTo>
                <a:lnTo>
                  <a:pt x="187275" y="4228597"/>
                </a:lnTo>
                <a:cubicBezTo>
                  <a:pt x="93337" y="4209375"/>
                  <a:pt x="19349" y="4135386"/>
                  <a:pt x="126" y="4041448"/>
                </a:cubicBezTo>
                <a:lnTo>
                  <a:pt x="0" y="4040198"/>
                </a:lnTo>
                <a:lnTo>
                  <a:pt x="0" y="394575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8">
            <a:extLst>
              <a:ext uri="{FF2B5EF4-FFF2-40B4-BE49-F238E27FC236}">
                <a16:creationId xmlns:a16="http://schemas.microsoft.com/office/drawing/2014/main" id="{895BFEB8-83B6-5447-A8CB-A9515B3928C3}"/>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728788" y="5695293"/>
            <a:ext cx="2731346" cy="759293"/>
          </a:xfrm>
          <a:prstGeom prst="rect">
            <a:avLst/>
          </a:prstGeom>
        </p:spPr>
      </p:pic>
      <p:sp>
        <p:nvSpPr>
          <p:cNvPr id="10" name="Picture Placeholder 9">
            <a:extLst>
              <a:ext uri="{FF2B5EF4-FFF2-40B4-BE49-F238E27FC236}">
                <a16:creationId xmlns:a16="http://schemas.microsoft.com/office/drawing/2014/main" id="{25461511-15DE-6E49-A60E-1B43A17D6E6A}"/>
              </a:ext>
            </a:extLst>
          </p:cNvPr>
          <p:cNvSpPr>
            <a:spLocks noGrp="1"/>
          </p:cNvSpPr>
          <p:nvPr>
            <p:ph type="pic" sz="quarter" idx="10" hasCustomPrompt="1"/>
          </p:nvPr>
        </p:nvSpPr>
        <p:spPr>
          <a:xfrm>
            <a:off x="6959600" y="0"/>
            <a:ext cx="5232399" cy="6857999"/>
          </a:xfrm>
          <a:prstGeom prst="rect">
            <a:avLst/>
          </a:prstGeom>
          <a:pattFill prst="pct5">
            <a:fgClr>
              <a:schemeClr val="accent1"/>
            </a:fgClr>
            <a:bgClr>
              <a:schemeClr val="bg1"/>
            </a:bgClr>
          </a:pattFill>
        </p:spPr>
        <p:txBody>
          <a:bodyPr tIns="360000" anchor="t" anchorCtr="1"/>
          <a:lstStyle>
            <a:lvl1pPr marL="0" indent="0" algn="ctr">
              <a:buNone/>
              <a:defRPr>
                <a:solidFill>
                  <a:srgbClr val="A7BA19"/>
                </a:solidFill>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sp>
        <p:nvSpPr>
          <p:cNvPr id="7" name="Title 6">
            <a:extLst>
              <a:ext uri="{FF2B5EF4-FFF2-40B4-BE49-F238E27FC236}">
                <a16:creationId xmlns:a16="http://schemas.microsoft.com/office/drawing/2014/main" id="{FB1330DF-3D8E-F049-8E12-357A12207F75}"/>
              </a:ext>
            </a:extLst>
          </p:cNvPr>
          <p:cNvSpPr>
            <a:spLocks noGrp="1"/>
          </p:cNvSpPr>
          <p:nvPr>
            <p:ph type="title" hasCustomPrompt="1"/>
          </p:nvPr>
        </p:nvSpPr>
        <p:spPr>
          <a:xfrm>
            <a:off x="434622" y="365126"/>
            <a:ext cx="6025512" cy="1965564"/>
          </a:xfrm>
        </p:spPr>
        <p:txBody>
          <a:bodyPr/>
          <a:lstStyle>
            <a:lvl1pPr>
              <a:defRPr>
                <a:solidFill>
                  <a:schemeClr val="bg1"/>
                </a:solidFill>
              </a:defRPr>
            </a:lvl1pPr>
          </a:lstStyle>
          <a:p>
            <a:r>
              <a:rPr lang="en-US" err="1"/>
              <a:t>Klik</a:t>
            </a:r>
            <a:r>
              <a:rPr lang="en-US"/>
              <a:t> om de TITEL </a:t>
            </a:r>
            <a:r>
              <a:rPr lang="en-US" err="1"/>
              <a:t>aan</a:t>
            </a:r>
            <a:r>
              <a:rPr lang="en-US"/>
              <a:t> </a:t>
            </a:r>
            <a:br>
              <a:rPr lang="en-US"/>
            </a:br>
            <a:r>
              <a:rPr lang="en-US" err="1"/>
              <a:t>te</a:t>
            </a:r>
            <a:r>
              <a:rPr lang="en-US"/>
              <a:t> </a:t>
            </a:r>
            <a:r>
              <a:rPr lang="en-US" err="1"/>
              <a:t>passen</a:t>
            </a:r>
            <a:endParaRPr lang="en-US"/>
          </a:p>
        </p:txBody>
      </p:sp>
      <p:pic>
        <p:nvPicPr>
          <p:cNvPr id="12" name="Picture 11">
            <a:extLst>
              <a:ext uri="{FF2B5EF4-FFF2-40B4-BE49-F238E27FC236}">
                <a16:creationId xmlns:a16="http://schemas.microsoft.com/office/drawing/2014/main" id="{74121BD5-9B02-F543-B85F-77FA54E536CE}"/>
              </a:ext>
            </a:extLst>
          </p:cNvPr>
          <p:cNvPicPr>
            <a:picLocks noChangeAspect="1"/>
          </p:cNvPicPr>
          <p:nvPr userDrawn="1"/>
        </p:nvPicPr>
        <p:blipFill>
          <a:blip r:embed="rId4"/>
          <a:stretch>
            <a:fillRect/>
          </a:stretch>
        </p:blipFill>
        <p:spPr>
          <a:xfrm rot="9914162">
            <a:off x="-3640523" y="5658386"/>
            <a:ext cx="4889334" cy="1835995"/>
          </a:xfrm>
          <a:prstGeom prst="rect">
            <a:avLst/>
          </a:prstGeom>
        </p:spPr>
      </p:pic>
      <p:sp>
        <p:nvSpPr>
          <p:cNvPr id="14" name="Text Placeholder 12">
            <a:extLst>
              <a:ext uri="{FF2B5EF4-FFF2-40B4-BE49-F238E27FC236}">
                <a16:creationId xmlns:a16="http://schemas.microsoft.com/office/drawing/2014/main" id="{ED423028-0FDD-7B47-82AD-EEFF494C6F09}"/>
              </a:ext>
            </a:extLst>
          </p:cNvPr>
          <p:cNvSpPr>
            <a:spLocks noGrp="1"/>
          </p:cNvSpPr>
          <p:nvPr>
            <p:ph type="body" sz="quarter" idx="11" hasCustomPrompt="1"/>
          </p:nvPr>
        </p:nvSpPr>
        <p:spPr>
          <a:xfrm>
            <a:off x="434622" y="2506904"/>
            <a:ext cx="6341096" cy="914400"/>
          </a:xfrm>
        </p:spPr>
        <p:txBody>
          <a:bodyPr/>
          <a:lstStyle>
            <a:lvl1pPr marL="0" indent="0">
              <a:buNone/>
              <a:defRPr>
                <a:solidFill>
                  <a:schemeClr val="bg1"/>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Tree>
    <p:extLst>
      <p:ext uri="{BB962C8B-B14F-4D97-AF65-F5344CB8AC3E}">
        <p14:creationId xmlns:p14="http://schemas.microsoft.com/office/powerpoint/2010/main" val="203114142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03_Intro-02">
    <p:spTree>
      <p:nvGrpSpPr>
        <p:cNvPr id="1" name=""/>
        <p:cNvGrpSpPr/>
        <p:nvPr/>
      </p:nvGrpSpPr>
      <p:grpSpPr>
        <a:xfrm>
          <a:off x="0" y="0"/>
          <a:ext cx="0" cy="0"/>
          <a:chOff x="0" y="0"/>
          <a:chExt cx="0" cy="0"/>
        </a:xfrm>
      </p:grpSpPr>
      <p:sp>
        <p:nvSpPr>
          <p:cNvPr id="48" name="Freeform 47">
            <a:extLst>
              <a:ext uri="{FF2B5EF4-FFF2-40B4-BE49-F238E27FC236}">
                <a16:creationId xmlns:a16="http://schemas.microsoft.com/office/drawing/2014/main" id="{CE0B5467-3425-DF4E-8AAA-116AA0F3FA4B}"/>
              </a:ext>
            </a:extLst>
          </p:cNvPr>
          <p:cNvSpPr/>
          <p:nvPr userDrawn="1"/>
        </p:nvSpPr>
        <p:spPr>
          <a:xfrm>
            <a:off x="3930331" y="-9208"/>
            <a:ext cx="8069582" cy="3006357"/>
          </a:xfrm>
          <a:custGeom>
            <a:avLst/>
            <a:gdLst>
              <a:gd name="connsiteX0" fmla="*/ 0 w 8064503"/>
              <a:gd name="connsiteY0" fmla="*/ 0 h 2803157"/>
              <a:gd name="connsiteX1" fmla="*/ 8064502 w 8064503"/>
              <a:gd name="connsiteY1" fmla="*/ 0 h 2803157"/>
              <a:gd name="connsiteX2" fmla="*/ 8064502 w 8064503"/>
              <a:gd name="connsiteY2" fmla="*/ 2132227 h 2803157"/>
              <a:gd name="connsiteX3" fmla="*/ 8064503 w 8064503"/>
              <a:gd name="connsiteY3" fmla="*/ 2132232 h 2803157"/>
              <a:gd name="connsiteX4" fmla="*/ 8064503 w 8064503"/>
              <a:gd name="connsiteY4" fmla="*/ 2179420 h 2803157"/>
              <a:gd name="connsiteX5" fmla="*/ 8061407 w 8064503"/>
              <a:gd name="connsiteY5" fmla="*/ 2194756 h 2803157"/>
              <a:gd name="connsiteX6" fmla="*/ 8008183 w 8064503"/>
              <a:gd name="connsiteY6" fmla="*/ 2247980 h 2803157"/>
              <a:gd name="connsiteX7" fmla="*/ 7979660 w 8064503"/>
              <a:gd name="connsiteY7" fmla="*/ 2253738 h 2803157"/>
              <a:gd name="connsiteX8" fmla="*/ 7964187 w 8064503"/>
              <a:gd name="connsiteY8" fmla="*/ 2254816 h 2803157"/>
              <a:gd name="connsiteX9" fmla="*/ 7930323 w 8064503"/>
              <a:gd name="connsiteY9" fmla="*/ 2247980 h 2803157"/>
              <a:gd name="connsiteX10" fmla="*/ 7905635 w 8064503"/>
              <a:gd name="connsiteY10" fmla="*/ 2233001 h 2803157"/>
              <a:gd name="connsiteX11" fmla="*/ 7888882 w 8064503"/>
              <a:gd name="connsiteY11" fmla="*/ 2214563 h 2803157"/>
              <a:gd name="connsiteX12" fmla="*/ 7888881 w 8064503"/>
              <a:gd name="connsiteY12" fmla="*/ 2214563 h 2803157"/>
              <a:gd name="connsiteX13" fmla="*/ 7905634 w 8064503"/>
              <a:gd name="connsiteY13" fmla="*/ 2233001 h 2803157"/>
              <a:gd name="connsiteX14" fmla="*/ 7930322 w 8064503"/>
              <a:gd name="connsiteY14" fmla="*/ 2247980 h 2803157"/>
              <a:gd name="connsiteX15" fmla="*/ 7964186 w 8064503"/>
              <a:gd name="connsiteY15" fmla="*/ 2254816 h 2803157"/>
              <a:gd name="connsiteX16" fmla="*/ 124694 w 8064503"/>
              <a:gd name="connsiteY16" fmla="*/ 2801093 h 2803157"/>
              <a:gd name="connsiteX17" fmla="*/ 124693 w 8064503"/>
              <a:gd name="connsiteY17" fmla="*/ 2801093 h 2803157"/>
              <a:gd name="connsiteX18" fmla="*/ 95080 w 8064503"/>
              <a:gd name="connsiteY18" fmla="*/ 2803157 h 2803157"/>
              <a:gd name="connsiteX19" fmla="*/ 63375 w 8064503"/>
              <a:gd name="connsiteY19" fmla="*/ 2796756 h 2803157"/>
              <a:gd name="connsiteX20" fmla="*/ 6771 w 8064503"/>
              <a:gd name="connsiteY20" fmla="*/ 2740152 h 2803157"/>
              <a:gd name="connsiteX21" fmla="*/ 1 w 8064503"/>
              <a:gd name="connsiteY21" fmla="*/ 2706617 h 2803157"/>
              <a:gd name="connsiteX22" fmla="*/ 1 w 8064503"/>
              <a:gd name="connsiteY22" fmla="*/ 2690885 h 2803157"/>
              <a:gd name="connsiteX23" fmla="*/ 6771 w 8064503"/>
              <a:gd name="connsiteY23" fmla="*/ 2657350 h 2803157"/>
              <a:gd name="connsiteX24" fmla="*/ 6777 w 8064503"/>
              <a:gd name="connsiteY24" fmla="*/ 2657342 h 2803157"/>
              <a:gd name="connsiteX25" fmla="*/ 7938 w 8064503"/>
              <a:gd name="connsiteY25" fmla="*/ 2655932 h 2803157"/>
              <a:gd name="connsiteX26" fmla="*/ 7938 w 8064503"/>
              <a:gd name="connsiteY26" fmla="*/ 2655705 h 2803157"/>
              <a:gd name="connsiteX27" fmla="*/ 6777 w 8064503"/>
              <a:gd name="connsiteY27" fmla="*/ 2657342 h 2803157"/>
              <a:gd name="connsiteX28" fmla="*/ 6770 w 8064503"/>
              <a:gd name="connsiteY28" fmla="*/ 2657350 h 2803157"/>
              <a:gd name="connsiteX29" fmla="*/ 0 w 8064503"/>
              <a:gd name="connsiteY29" fmla="*/ 2690885 h 2803157"/>
              <a:gd name="connsiteX0" fmla="*/ 5080 w 8064503"/>
              <a:gd name="connsiteY0" fmla="*/ 0 h 2991117"/>
              <a:gd name="connsiteX1" fmla="*/ 8064502 w 8064503"/>
              <a:gd name="connsiteY1" fmla="*/ 187960 h 2991117"/>
              <a:gd name="connsiteX2" fmla="*/ 8064502 w 8064503"/>
              <a:gd name="connsiteY2" fmla="*/ 2320187 h 2991117"/>
              <a:gd name="connsiteX3" fmla="*/ 8064503 w 8064503"/>
              <a:gd name="connsiteY3" fmla="*/ 2320192 h 2991117"/>
              <a:gd name="connsiteX4" fmla="*/ 8064503 w 8064503"/>
              <a:gd name="connsiteY4" fmla="*/ 2367380 h 2991117"/>
              <a:gd name="connsiteX5" fmla="*/ 8061407 w 8064503"/>
              <a:gd name="connsiteY5" fmla="*/ 2382716 h 2991117"/>
              <a:gd name="connsiteX6" fmla="*/ 8008183 w 8064503"/>
              <a:gd name="connsiteY6" fmla="*/ 2435940 h 2991117"/>
              <a:gd name="connsiteX7" fmla="*/ 7979660 w 8064503"/>
              <a:gd name="connsiteY7" fmla="*/ 2441698 h 2991117"/>
              <a:gd name="connsiteX8" fmla="*/ 7964187 w 8064503"/>
              <a:gd name="connsiteY8" fmla="*/ 2442776 h 2991117"/>
              <a:gd name="connsiteX9" fmla="*/ 7930323 w 8064503"/>
              <a:gd name="connsiteY9" fmla="*/ 2435940 h 2991117"/>
              <a:gd name="connsiteX10" fmla="*/ 7905635 w 8064503"/>
              <a:gd name="connsiteY10" fmla="*/ 2420961 h 2991117"/>
              <a:gd name="connsiteX11" fmla="*/ 7888882 w 8064503"/>
              <a:gd name="connsiteY11" fmla="*/ 2402523 h 2991117"/>
              <a:gd name="connsiteX12" fmla="*/ 7888881 w 8064503"/>
              <a:gd name="connsiteY12" fmla="*/ 2402523 h 2991117"/>
              <a:gd name="connsiteX13" fmla="*/ 7905634 w 8064503"/>
              <a:gd name="connsiteY13" fmla="*/ 2420961 h 2991117"/>
              <a:gd name="connsiteX14" fmla="*/ 7930322 w 8064503"/>
              <a:gd name="connsiteY14" fmla="*/ 2435940 h 2991117"/>
              <a:gd name="connsiteX15" fmla="*/ 7964186 w 8064503"/>
              <a:gd name="connsiteY15" fmla="*/ 2442776 h 2991117"/>
              <a:gd name="connsiteX16" fmla="*/ 124694 w 8064503"/>
              <a:gd name="connsiteY16" fmla="*/ 2989053 h 2991117"/>
              <a:gd name="connsiteX17" fmla="*/ 124693 w 8064503"/>
              <a:gd name="connsiteY17" fmla="*/ 2989053 h 2991117"/>
              <a:gd name="connsiteX18" fmla="*/ 95080 w 8064503"/>
              <a:gd name="connsiteY18" fmla="*/ 2991117 h 2991117"/>
              <a:gd name="connsiteX19" fmla="*/ 63375 w 8064503"/>
              <a:gd name="connsiteY19" fmla="*/ 2984716 h 2991117"/>
              <a:gd name="connsiteX20" fmla="*/ 6771 w 8064503"/>
              <a:gd name="connsiteY20" fmla="*/ 2928112 h 2991117"/>
              <a:gd name="connsiteX21" fmla="*/ 1 w 8064503"/>
              <a:gd name="connsiteY21" fmla="*/ 2894577 h 2991117"/>
              <a:gd name="connsiteX22" fmla="*/ 1 w 8064503"/>
              <a:gd name="connsiteY22" fmla="*/ 2878845 h 2991117"/>
              <a:gd name="connsiteX23" fmla="*/ 6771 w 8064503"/>
              <a:gd name="connsiteY23" fmla="*/ 2845310 h 2991117"/>
              <a:gd name="connsiteX24" fmla="*/ 6777 w 8064503"/>
              <a:gd name="connsiteY24" fmla="*/ 2845302 h 2991117"/>
              <a:gd name="connsiteX25" fmla="*/ 7938 w 8064503"/>
              <a:gd name="connsiteY25" fmla="*/ 2843892 h 2991117"/>
              <a:gd name="connsiteX26" fmla="*/ 7938 w 8064503"/>
              <a:gd name="connsiteY26" fmla="*/ 2843665 h 2991117"/>
              <a:gd name="connsiteX27" fmla="*/ 6777 w 8064503"/>
              <a:gd name="connsiteY27" fmla="*/ 2845302 h 2991117"/>
              <a:gd name="connsiteX28" fmla="*/ 6770 w 8064503"/>
              <a:gd name="connsiteY28" fmla="*/ 2845310 h 2991117"/>
              <a:gd name="connsiteX29" fmla="*/ 0 w 8064503"/>
              <a:gd name="connsiteY29" fmla="*/ 2878845 h 2991117"/>
              <a:gd name="connsiteX30" fmla="*/ 5080 w 8064503"/>
              <a:gd name="connsiteY30" fmla="*/ 0 h 2991117"/>
              <a:gd name="connsiteX0" fmla="*/ 5080 w 8069582"/>
              <a:gd name="connsiteY0" fmla="*/ 0 h 2991117"/>
              <a:gd name="connsiteX1" fmla="*/ 8069582 w 8069582"/>
              <a:gd name="connsiteY1" fmla="*/ 5080 h 2991117"/>
              <a:gd name="connsiteX2" fmla="*/ 8064502 w 8069582"/>
              <a:gd name="connsiteY2" fmla="*/ 2320187 h 2991117"/>
              <a:gd name="connsiteX3" fmla="*/ 8064503 w 8069582"/>
              <a:gd name="connsiteY3" fmla="*/ 2320192 h 2991117"/>
              <a:gd name="connsiteX4" fmla="*/ 8064503 w 8069582"/>
              <a:gd name="connsiteY4" fmla="*/ 2367380 h 2991117"/>
              <a:gd name="connsiteX5" fmla="*/ 8061407 w 8069582"/>
              <a:gd name="connsiteY5" fmla="*/ 2382716 h 2991117"/>
              <a:gd name="connsiteX6" fmla="*/ 8008183 w 8069582"/>
              <a:gd name="connsiteY6" fmla="*/ 2435940 h 2991117"/>
              <a:gd name="connsiteX7" fmla="*/ 7979660 w 8069582"/>
              <a:gd name="connsiteY7" fmla="*/ 2441698 h 2991117"/>
              <a:gd name="connsiteX8" fmla="*/ 7964187 w 8069582"/>
              <a:gd name="connsiteY8" fmla="*/ 2442776 h 2991117"/>
              <a:gd name="connsiteX9" fmla="*/ 7930323 w 8069582"/>
              <a:gd name="connsiteY9" fmla="*/ 2435940 h 2991117"/>
              <a:gd name="connsiteX10" fmla="*/ 7905635 w 8069582"/>
              <a:gd name="connsiteY10" fmla="*/ 2420961 h 2991117"/>
              <a:gd name="connsiteX11" fmla="*/ 7888882 w 8069582"/>
              <a:gd name="connsiteY11" fmla="*/ 2402523 h 2991117"/>
              <a:gd name="connsiteX12" fmla="*/ 7888881 w 8069582"/>
              <a:gd name="connsiteY12" fmla="*/ 2402523 h 2991117"/>
              <a:gd name="connsiteX13" fmla="*/ 7905634 w 8069582"/>
              <a:gd name="connsiteY13" fmla="*/ 2420961 h 2991117"/>
              <a:gd name="connsiteX14" fmla="*/ 7930322 w 8069582"/>
              <a:gd name="connsiteY14" fmla="*/ 2435940 h 2991117"/>
              <a:gd name="connsiteX15" fmla="*/ 7964186 w 8069582"/>
              <a:gd name="connsiteY15" fmla="*/ 2442776 h 2991117"/>
              <a:gd name="connsiteX16" fmla="*/ 124694 w 8069582"/>
              <a:gd name="connsiteY16" fmla="*/ 2989053 h 2991117"/>
              <a:gd name="connsiteX17" fmla="*/ 124693 w 8069582"/>
              <a:gd name="connsiteY17" fmla="*/ 2989053 h 2991117"/>
              <a:gd name="connsiteX18" fmla="*/ 95080 w 8069582"/>
              <a:gd name="connsiteY18" fmla="*/ 2991117 h 2991117"/>
              <a:gd name="connsiteX19" fmla="*/ 63375 w 8069582"/>
              <a:gd name="connsiteY19" fmla="*/ 2984716 h 2991117"/>
              <a:gd name="connsiteX20" fmla="*/ 6771 w 8069582"/>
              <a:gd name="connsiteY20" fmla="*/ 2928112 h 2991117"/>
              <a:gd name="connsiteX21" fmla="*/ 1 w 8069582"/>
              <a:gd name="connsiteY21" fmla="*/ 2894577 h 2991117"/>
              <a:gd name="connsiteX22" fmla="*/ 1 w 8069582"/>
              <a:gd name="connsiteY22" fmla="*/ 2878845 h 2991117"/>
              <a:gd name="connsiteX23" fmla="*/ 6771 w 8069582"/>
              <a:gd name="connsiteY23" fmla="*/ 2845310 h 2991117"/>
              <a:gd name="connsiteX24" fmla="*/ 6777 w 8069582"/>
              <a:gd name="connsiteY24" fmla="*/ 2845302 h 2991117"/>
              <a:gd name="connsiteX25" fmla="*/ 7938 w 8069582"/>
              <a:gd name="connsiteY25" fmla="*/ 2843892 h 2991117"/>
              <a:gd name="connsiteX26" fmla="*/ 7938 w 8069582"/>
              <a:gd name="connsiteY26" fmla="*/ 2843665 h 2991117"/>
              <a:gd name="connsiteX27" fmla="*/ 6777 w 8069582"/>
              <a:gd name="connsiteY27" fmla="*/ 2845302 h 2991117"/>
              <a:gd name="connsiteX28" fmla="*/ 6770 w 8069582"/>
              <a:gd name="connsiteY28" fmla="*/ 2845310 h 2991117"/>
              <a:gd name="connsiteX29" fmla="*/ 0 w 8069582"/>
              <a:gd name="connsiteY29" fmla="*/ 2878845 h 2991117"/>
              <a:gd name="connsiteX30" fmla="*/ 5080 w 8069582"/>
              <a:gd name="connsiteY30" fmla="*/ 0 h 2991117"/>
              <a:gd name="connsiteX0" fmla="*/ 5080 w 8069582"/>
              <a:gd name="connsiteY0" fmla="*/ 0 h 2991117"/>
              <a:gd name="connsiteX1" fmla="*/ 8069582 w 8069582"/>
              <a:gd name="connsiteY1" fmla="*/ 5080 h 2991117"/>
              <a:gd name="connsiteX2" fmla="*/ 8064502 w 8069582"/>
              <a:gd name="connsiteY2" fmla="*/ 2320187 h 2991117"/>
              <a:gd name="connsiteX3" fmla="*/ 8064503 w 8069582"/>
              <a:gd name="connsiteY3" fmla="*/ 2320192 h 2991117"/>
              <a:gd name="connsiteX4" fmla="*/ 8064503 w 8069582"/>
              <a:gd name="connsiteY4" fmla="*/ 2367380 h 2991117"/>
              <a:gd name="connsiteX5" fmla="*/ 8061407 w 8069582"/>
              <a:gd name="connsiteY5" fmla="*/ 2382716 h 2991117"/>
              <a:gd name="connsiteX6" fmla="*/ 8008183 w 8069582"/>
              <a:gd name="connsiteY6" fmla="*/ 2435940 h 2991117"/>
              <a:gd name="connsiteX7" fmla="*/ 7979660 w 8069582"/>
              <a:gd name="connsiteY7" fmla="*/ 2441698 h 2991117"/>
              <a:gd name="connsiteX8" fmla="*/ 7964187 w 8069582"/>
              <a:gd name="connsiteY8" fmla="*/ 2442776 h 2991117"/>
              <a:gd name="connsiteX9" fmla="*/ 7930323 w 8069582"/>
              <a:gd name="connsiteY9" fmla="*/ 2435940 h 2991117"/>
              <a:gd name="connsiteX10" fmla="*/ 7905635 w 8069582"/>
              <a:gd name="connsiteY10" fmla="*/ 2420961 h 2991117"/>
              <a:gd name="connsiteX11" fmla="*/ 7888882 w 8069582"/>
              <a:gd name="connsiteY11" fmla="*/ 2402523 h 2991117"/>
              <a:gd name="connsiteX12" fmla="*/ 7888881 w 8069582"/>
              <a:gd name="connsiteY12" fmla="*/ 2402523 h 2991117"/>
              <a:gd name="connsiteX13" fmla="*/ 7905634 w 8069582"/>
              <a:gd name="connsiteY13" fmla="*/ 2420961 h 2991117"/>
              <a:gd name="connsiteX14" fmla="*/ 7930322 w 8069582"/>
              <a:gd name="connsiteY14" fmla="*/ 2435940 h 2991117"/>
              <a:gd name="connsiteX15" fmla="*/ 7964186 w 8069582"/>
              <a:gd name="connsiteY15" fmla="*/ 2442776 h 2991117"/>
              <a:gd name="connsiteX16" fmla="*/ 124694 w 8069582"/>
              <a:gd name="connsiteY16" fmla="*/ 2989053 h 2991117"/>
              <a:gd name="connsiteX17" fmla="*/ 124693 w 8069582"/>
              <a:gd name="connsiteY17" fmla="*/ 2989053 h 2991117"/>
              <a:gd name="connsiteX18" fmla="*/ 95080 w 8069582"/>
              <a:gd name="connsiteY18" fmla="*/ 2991117 h 2991117"/>
              <a:gd name="connsiteX19" fmla="*/ 63375 w 8069582"/>
              <a:gd name="connsiteY19" fmla="*/ 2984716 h 2991117"/>
              <a:gd name="connsiteX20" fmla="*/ 6771 w 8069582"/>
              <a:gd name="connsiteY20" fmla="*/ 2928112 h 2991117"/>
              <a:gd name="connsiteX21" fmla="*/ 1 w 8069582"/>
              <a:gd name="connsiteY21" fmla="*/ 2894577 h 2991117"/>
              <a:gd name="connsiteX22" fmla="*/ 1 w 8069582"/>
              <a:gd name="connsiteY22" fmla="*/ 2878845 h 2991117"/>
              <a:gd name="connsiteX23" fmla="*/ 6771 w 8069582"/>
              <a:gd name="connsiteY23" fmla="*/ 2845310 h 2991117"/>
              <a:gd name="connsiteX24" fmla="*/ 6777 w 8069582"/>
              <a:gd name="connsiteY24" fmla="*/ 2845302 h 2991117"/>
              <a:gd name="connsiteX25" fmla="*/ 7938 w 8069582"/>
              <a:gd name="connsiteY25" fmla="*/ 2843892 h 2991117"/>
              <a:gd name="connsiteX26" fmla="*/ 7938 w 8069582"/>
              <a:gd name="connsiteY26" fmla="*/ 2843665 h 2991117"/>
              <a:gd name="connsiteX27" fmla="*/ 6777 w 8069582"/>
              <a:gd name="connsiteY27" fmla="*/ 2845302 h 2991117"/>
              <a:gd name="connsiteX28" fmla="*/ 6770 w 8069582"/>
              <a:gd name="connsiteY28" fmla="*/ 2845310 h 2991117"/>
              <a:gd name="connsiteX29" fmla="*/ 0 w 8069582"/>
              <a:gd name="connsiteY29" fmla="*/ 2878845 h 2991117"/>
              <a:gd name="connsiteX30" fmla="*/ 5080 w 8069582"/>
              <a:gd name="connsiteY30" fmla="*/ 0 h 2991117"/>
              <a:gd name="connsiteX0" fmla="*/ 5080 w 8069582"/>
              <a:gd name="connsiteY0" fmla="*/ 10160 h 3001277"/>
              <a:gd name="connsiteX1" fmla="*/ 8069582 w 8069582"/>
              <a:gd name="connsiteY1" fmla="*/ 0 h 3001277"/>
              <a:gd name="connsiteX2" fmla="*/ 8064502 w 8069582"/>
              <a:gd name="connsiteY2" fmla="*/ 2330347 h 3001277"/>
              <a:gd name="connsiteX3" fmla="*/ 8064503 w 8069582"/>
              <a:gd name="connsiteY3" fmla="*/ 2330352 h 3001277"/>
              <a:gd name="connsiteX4" fmla="*/ 8064503 w 8069582"/>
              <a:gd name="connsiteY4" fmla="*/ 2377540 h 3001277"/>
              <a:gd name="connsiteX5" fmla="*/ 8061407 w 8069582"/>
              <a:gd name="connsiteY5" fmla="*/ 2392876 h 3001277"/>
              <a:gd name="connsiteX6" fmla="*/ 8008183 w 8069582"/>
              <a:gd name="connsiteY6" fmla="*/ 2446100 h 3001277"/>
              <a:gd name="connsiteX7" fmla="*/ 7979660 w 8069582"/>
              <a:gd name="connsiteY7" fmla="*/ 2451858 h 3001277"/>
              <a:gd name="connsiteX8" fmla="*/ 7964187 w 8069582"/>
              <a:gd name="connsiteY8" fmla="*/ 2452936 h 3001277"/>
              <a:gd name="connsiteX9" fmla="*/ 7930323 w 8069582"/>
              <a:gd name="connsiteY9" fmla="*/ 2446100 h 3001277"/>
              <a:gd name="connsiteX10" fmla="*/ 7905635 w 8069582"/>
              <a:gd name="connsiteY10" fmla="*/ 2431121 h 3001277"/>
              <a:gd name="connsiteX11" fmla="*/ 7888882 w 8069582"/>
              <a:gd name="connsiteY11" fmla="*/ 2412683 h 3001277"/>
              <a:gd name="connsiteX12" fmla="*/ 7888881 w 8069582"/>
              <a:gd name="connsiteY12" fmla="*/ 2412683 h 3001277"/>
              <a:gd name="connsiteX13" fmla="*/ 7905634 w 8069582"/>
              <a:gd name="connsiteY13" fmla="*/ 2431121 h 3001277"/>
              <a:gd name="connsiteX14" fmla="*/ 7930322 w 8069582"/>
              <a:gd name="connsiteY14" fmla="*/ 2446100 h 3001277"/>
              <a:gd name="connsiteX15" fmla="*/ 7964186 w 8069582"/>
              <a:gd name="connsiteY15" fmla="*/ 2452936 h 3001277"/>
              <a:gd name="connsiteX16" fmla="*/ 124694 w 8069582"/>
              <a:gd name="connsiteY16" fmla="*/ 2999213 h 3001277"/>
              <a:gd name="connsiteX17" fmla="*/ 124693 w 8069582"/>
              <a:gd name="connsiteY17" fmla="*/ 2999213 h 3001277"/>
              <a:gd name="connsiteX18" fmla="*/ 95080 w 8069582"/>
              <a:gd name="connsiteY18" fmla="*/ 3001277 h 3001277"/>
              <a:gd name="connsiteX19" fmla="*/ 63375 w 8069582"/>
              <a:gd name="connsiteY19" fmla="*/ 2994876 h 3001277"/>
              <a:gd name="connsiteX20" fmla="*/ 6771 w 8069582"/>
              <a:gd name="connsiteY20" fmla="*/ 2938272 h 3001277"/>
              <a:gd name="connsiteX21" fmla="*/ 1 w 8069582"/>
              <a:gd name="connsiteY21" fmla="*/ 2904737 h 3001277"/>
              <a:gd name="connsiteX22" fmla="*/ 1 w 8069582"/>
              <a:gd name="connsiteY22" fmla="*/ 2889005 h 3001277"/>
              <a:gd name="connsiteX23" fmla="*/ 6771 w 8069582"/>
              <a:gd name="connsiteY23" fmla="*/ 2855470 h 3001277"/>
              <a:gd name="connsiteX24" fmla="*/ 6777 w 8069582"/>
              <a:gd name="connsiteY24" fmla="*/ 2855462 h 3001277"/>
              <a:gd name="connsiteX25" fmla="*/ 7938 w 8069582"/>
              <a:gd name="connsiteY25" fmla="*/ 2854052 h 3001277"/>
              <a:gd name="connsiteX26" fmla="*/ 7938 w 8069582"/>
              <a:gd name="connsiteY26" fmla="*/ 2853825 h 3001277"/>
              <a:gd name="connsiteX27" fmla="*/ 6777 w 8069582"/>
              <a:gd name="connsiteY27" fmla="*/ 2855462 h 3001277"/>
              <a:gd name="connsiteX28" fmla="*/ 6770 w 8069582"/>
              <a:gd name="connsiteY28" fmla="*/ 2855470 h 3001277"/>
              <a:gd name="connsiteX29" fmla="*/ 0 w 8069582"/>
              <a:gd name="connsiteY29" fmla="*/ 2889005 h 3001277"/>
              <a:gd name="connsiteX30" fmla="*/ 5080 w 8069582"/>
              <a:gd name="connsiteY30" fmla="*/ 10160 h 3001277"/>
              <a:gd name="connsiteX0" fmla="*/ 5080 w 8069582"/>
              <a:gd name="connsiteY0" fmla="*/ 0 h 3006357"/>
              <a:gd name="connsiteX1" fmla="*/ 8069582 w 8069582"/>
              <a:gd name="connsiteY1" fmla="*/ 5080 h 3006357"/>
              <a:gd name="connsiteX2" fmla="*/ 8064502 w 8069582"/>
              <a:gd name="connsiteY2" fmla="*/ 2335427 h 3006357"/>
              <a:gd name="connsiteX3" fmla="*/ 8064503 w 8069582"/>
              <a:gd name="connsiteY3" fmla="*/ 2335432 h 3006357"/>
              <a:gd name="connsiteX4" fmla="*/ 8064503 w 8069582"/>
              <a:gd name="connsiteY4" fmla="*/ 2382620 h 3006357"/>
              <a:gd name="connsiteX5" fmla="*/ 8061407 w 8069582"/>
              <a:gd name="connsiteY5" fmla="*/ 2397956 h 3006357"/>
              <a:gd name="connsiteX6" fmla="*/ 8008183 w 8069582"/>
              <a:gd name="connsiteY6" fmla="*/ 2451180 h 3006357"/>
              <a:gd name="connsiteX7" fmla="*/ 7979660 w 8069582"/>
              <a:gd name="connsiteY7" fmla="*/ 2456938 h 3006357"/>
              <a:gd name="connsiteX8" fmla="*/ 7964187 w 8069582"/>
              <a:gd name="connsiteY8" fmla="*/ 2458016 h 3006357"/>
              <a:gd name="connsiteX9" fmla="*/ 7930323 w 8069582"/>
              <a:gd name="connsiteY9" fmla="*/ 2451180 h 3006357"/>
              <a:gd name="connsiteX10" fmla="*/ 7905635 w 8069582"/>
              <a:gd name="connsiteY10" fmla="*/ 2436201 h 3006357"/>
              <a:gd name="connsiteX11" fmla="*/ 7888882 w 8069582"/>
              <a:gd name="connsiteY11" fmla="*/ 2417763 h 3006357"/>
              <a:gd name="connsiteX12" fmla="*/ 7888881 w 8069582"/>
              <a:gd name="connsiteY12" fmla="*/ 2417763 h 3006357"/>
              <a:gd name="connsiteX13" fmla="*/ 7905634 w 8069582"/>
              <a:gd name="connsiteY13" fmla="*/ 2436201 h 3006357"/>
              <a:gd name="connsiteX14" fmla="*/ 7930322 w 8069582"/>
              <a:gd name="connsiteY14" fmla="*/ 2451180 h 3006357"/>
              <a:gd name="connsiteX15" fmla="*/ 7964186 w 8069582"/>
              <a:gd name="connsiteY15" fmla="*/ 2458016 h 3006357"/>
              <a:gd name="connsiteX16" fmla="*/ 124694 w 8069582"/>
              <a:gd name="connsiteY16" fmla="*/ 3004293 h 3006357"/>
              <a:gd name="connsiteX17" fmla="*/ 124693 w 8069582"/>
              <a:gd name="connsiteY17" fmla="*/ 3004293 h 3006357"/>
              <a:gd name="connsiteX18" fmla="*/ 95080 w 8069582"/>
              <a:gd name="connsiteY18" fmla="*/ 3006357 h 3006357"/>
              <a:gd name="connsiteX19" fmla="*/ 63375 w 8069582"/>
              <a:gd name="connsiteY19" fmla="*/ 2999956 h 3006357"/>
              <a:gd name="connsiteX20" fmla="*/ 6771 w 8069582"/>
              <a:gd name="connsiteY20" fmla="*/ 2943352 h 3006357"/>
              <a:gd name="connsiteX21" fmla="*/ 1 w 8069582"/>
              <a:gd name="connsiteY21" fmla="*/ 2909817 h 3006357"/>
              <a:gd name="connsiteX22" fmla="*/ 1 w 8069582"/>
              <a:gd name="connsiteY22" fmla="*/ 2894085 h 3006357"/>
              <a:gd name="connsiteX23" fmla="*/ 6771 w 8069582"/>
              <a:gd name="connsiteY23" fmla="*/ 2860550 h 3006357"/>
              <a:gd name="connsiteX24" fmla="*/ 6777 w 8069582"/>
              <a:gd name="connsiteY24" fmla="*/ 2860542 h 3006357"/>
              <a:gd name="connsiteX25" fmla="*/ 7938 w 8069582"/>
              <a:gd name="connsiteY25" fmla="*/ 2859132 h 3006357"/>
              <a:gd name="connsiteX26" fmla="*/ 7938 w 8069582"/>
              <a:gd name="connsiteY26" fmla="*/ 2858905 h 3006357"/>
              <a:gd name="connsiteX27" fmla="*/ 6777 w 8069582"/>
              <a:gd name="connsiteY27" fmla="*/ 2860542 h 3006357"/>
              <a:gd name="connsiteX28" fmla="*/ 6770 w 8069582"/>
              <a:gd name="connsiteY28" fmla="*/ 2860550 h 3006357"/>
              <a:gd name="connsiteX29" fmla="*/ 0 w 8069582"/>
              <a:gd name="connsiteY29" fmla="*/ 2894085 h 3006357"/>
              <a:gd name="connsiteX30" fmla="*/ 5080 w 8069582"/>
              <a:gd name="connsiteY30" fmla="*/ 0 h 30063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8069582" h="3006357">
                <a:moveTo>
                  <a:pt x="5080" y="0"/>
                </a:moveTo>
                <a:lnTo>
                  <a:pt x="8069582" y="5080"/>
                </a:lnTo>
                <a:cubicBezTo>
                  <a:pt x="8067889" y="776782"/>
                  <a:pt x="8066195" y="1563725"/>
                  <a:pt x="8064502" y="2335427"/>
                </a:cubicBezTo>
                <a:cubicBezTo>
                  <a:pt x="8064502" y="2335429"/>
                  <a:pt x="8064503" y="2335430"/>
                  <a:pt x="8064503" y="2335432"/>
                </a:cubicBezTo>
                <a:lnTo>
                  <a:pt x="8064503" y="2382620"/>
                </a:lnTo>
                <a:lnTo>
                  <a:pt x="8061407" y="2397956"/>
                </a:lnTo>
                <a:cubicBezTo>
                  <a:pt x="8051285" y="2421887"/>
                  <a:pt x="8032114" y="2441058"/>
                  <a:pt x="8008183" y="2451180"/>
                </a:cubicBezTo>
                <a:lnTo>
                  <a:pt x="7979660" y="2456938"/>
                </a:lnTo>
                <a:lnTo>
                  <a:pt x="7964187" y="2458016"/>
                </a:lnTo>
                <a:lnTo>
                  <a:pt x="7930323" y="2451180"/>
                </a:lnTo>
                <a:cubicBezTo>
                  <a:pt x="7921349" y="2447384"/>
                  <a:pt x="7913044" y="2442316"/>
                  <a:pt x="7905635" y="2436201"/>
                </a:cubicBezTo>
                <a:lnTo>
                  <a:pt x="7888882" y="2417763"/>
                </a:lnTo>
                <a:lnTo>
                  <a:pt x="7888881" y="2417763"/>
                </a:lnTo>
                <a:lnTo>
                  <a:pt x="7905634" y="2436201"/>
                </a:lnTo>
                <a:cubicBezTo>
                  <a:pt x="7913043" y="2442316"/>
                  <a:pt x="7921348" y="2447384"/>
                  <a:pt x="7930322" y="2451180"/>
                </a:cubicBezTo>
                <a:lnTo>
                  <a:pt x="7964186" y="2458016"/>
                </a:lnTo>
                <a:lnTo>
                  <a:pt x="124694" y="3004293"/>
                </a:lnTo>
                <a:lnTo>
                  <a:pt x="124693" y="3004293"/>
                </a:lnTo>
                <a:lnTo>
                  <a:pt x="95080" y="3006357"/>
                </a:lnTo>
                <a:lnTo>
                  <a:pt x="63375" y="2999956"/>
                </a:lnTo>
                <a:cubicBezTo>
                  <a:pt x="37924" y="2989191"/>
                  <a:pt x="17536" y="2968803"/>
                  <a:pt x="6771" y="2943352"/>
                </a:cubicBezTo>
                <a:lnTo>
                  <a:pt x="1" y="2909817"/>
                </a:lnTo>
                <a:lnTo>
                  <a:pt x="1" y="2894085"/>
                </a:lnTo>
                <a:lnTo>
                  <a:pt x="6771" y="2860550"/>
                </a:lnTo>
                <a:cubicBezTo>
                  <a:pt x="6773" y="2860547"/>
                  <a:pt x="6775" y="2860545"/>
                  <a:pt x="6777" y="2860542"/>
                </a:cubicBezTo>
                <a:lnTo>
                  <a:pt x="7938" y="2859132"/>
                </a:lnTo>
                <a:lnTo>
                  <a:pt x="7938" y="2858905"/>
                </a:lnTo>
                <a:lnTo>
                  <a:pt x="6777" y="2860542"/>
                </a:lnTo>
                <a:cubicBezTo>
                  <a:pt x="6775" y="2860545"/>
                  <a:pt x="6772" y="2860547"/>
                  <a:pt x="6770" y="2860550"/>
                </a:cubicBezTo>
                <a:lnTo>
                  <a:pt x="0" y="2894085"/>
                </a:lnTo>
                <a:cubicBezTo>
                  <a:pt x="0" y="1997123"/>
                  <a:pt x="5080" y="896962"/>
                  <a:pt x="508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itle 1">
            <a:extLst>
              <a:ext uri="{FF2B5EF4-FFF2-40B4-BE49-F238E27FC236}">
                <a16:creationId xmlns:a16="http://schemas.microsoft.com/office/drawing/2014/main" id="{48E7EF13-2E58-9948-A316-3840F57D4E94}"/>
              </a:ext>
            </a:extLst>
          </p:cNvPr>
          <p:cNvSpPr>
            <a:spLocks noGrp="1"/>
          </p:cNvSpPr>
          <p:nvPr>
            <p:ph type="ctrTitle" hasCustomPrompt="1"/>
          </p:nvPr>
        </p:nvSpPr>
        <p:spPr>
          <a:xfrm>
            <a:off x="4212894" y="680573"/>
            <a:ext cx="7362783" cy="1161977"/>
          </a:xfrm>
          <a:prstGeom prst="rect">
            <a:avLst/>
          </a:prstGeom>
        </p:spPr>
        <p:txBody>
          <a:bodyPr anchor="t" anchorCtr="0"/>
          <a:lstStyle>
            <a:lvl1pPr algn="l">
              <a:defRPr sz="4000" b="1" i="0">
                <a:solidFill>
                  <a:schemeClr val="bg1"/>
                </a:solidFill>
                <a:latin typeface="Flanders Art Sans" pitchFamily="2" charset="77"/>
              </a:defRPr>
            </a:lvl1pPr>
          </a:lstStyle>
          <a:p>
            <a:r>
              <a:rPr lang="en-US" err="1"/>
              <a:t>Klik</a:t>
            </a:r>
            <a:r>
              <a:rPr lang="en-US"/>
              <a:t> om de TITEL </a:t>
            </a:r>
            <a:r>
              <a:rPr lang="en-US" err="1"/>
              <a:t>aan</a:t>
            </a:r>
            <a:r>
              <a:rPr lang="en-US"/>
              <a:t> </a:t>
            </a:r>
            <a:br>
              <a:rPr lang="en-US"/>
            </a:br>
            <a:r>
              <a:rPr lang="en-US" err="1"/>
              <a:t>te</a:t>
            </a:r>
            <a:r>
              <a:rPr lang="en-US"/>
              <a:t> </a:t>
            </a:r>
            <a:r>
              <a:rPr lang="en-US" err="1"/>
              <a:t>passen</a:t>
            </a:r>
            <a:endParaRPr lang="en-US">
              <a:effectLst/>
              <a:latin typeface="Flanders Art Sans" pitchFamily="2" charset="77"/>
            </a:endParaRPr>
          </a:p>
        </p:txBody>
      </p:sp>
      <p:sp>
        <p:nvSpPr>
          <p:cNvPr id="9" name="Picture Placeholder 9">
            <a:extLst>
              <a:ext uri="{FF2B5EF4-FFF2-40B4-BE49-F238E27FC236}">
                <a16:creationId xmlns:a16="http://schemas.microsoft.com/office/drawing/2014/main" id="{D45C00E1-2365-F84E-ACCC-60D959C25D60}"/>
              </a:ext>
            </a:extLst>
          </p:cNvPr>
          <p:cNvSpPr>
            <a:spLocks noGrp="1"/>
          </p:cNvSpPr>
          <p:nvPr>
            <p:ph type="pic" sz="quarter" idx="10" hasCustomPrompt="1"/>
          </p:nvPr>
        </p:nvSpPr>
        <p:spPr>
          <a:xfrm>
            <a:off x="1" y="1"/>
            <a:ext cx="3805518" cy="6858000"/>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10" name="Graphic 9">
            <a:extLst>
              <a:ext uri="{FF2B5EF4-FFF2-40B4-BE49-F238E27FC236}">
                <a16:creationId xmlns:a16="http://schemas.microsoft.com/office/drawing/2014/main" id="{0EA99119-BD3D-5540-A4DA-4CA6DAD3DA03}"/>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2" name="Picture 11">
            <a:extLst>
              <a:ext uri="{FF2B5EF4-FFF2-40B4-BE49-F238E27FC236}">
                <a16:creationId xmlns:a16="http://schemas.microsoft.com/office/drawing/2014/main" id="{DD59CF03-53D7-2E46-836D-4D52E5A5F967}"/>
              </a:ext>
            </a:extLst>
          </p:cNvPr>
          <p:cNvPicPr>
            <a:picLocks noChangeAspect="1"/>
          </p:cNvPicPr>
          <p:nvPr userDrawn="1"/>
        </p:nvPicPr>
        <p:blipFill>
          <a:blip r:embed="rId4"/>
          <a:stretch>
            <a:fillRect/>
          </a:stretch>
        </p:blipFill>
        <p:spPr>
          <a:xfrm rot="1496212">
            <a:off x="8635611" y="6648148"/>
            <a:ext cx="4889334" cy="1835995"/>
          </a:xfrm>
          <a:prstGeom prst="rect">
            <a:avLst/>
          </a:prstGeom>
        </p:spPr>
      </p:pic>
      <p:sp>
        <p:nvSpPr>
          <p:cNvPr id="15" name="Text Placeholder 12">
            <a:extLst>
              <a:ext uri="{FF2B5EF4-FFF2-40B4-BE49-F238E27FC236}">
                <a16:creationId xmlns:a16="http://schemas.microsoft.com/office/drawing/2014/main" id="{DCE8B8A6-D46D-394B-9169-2681B3F75477}"/>
              </a:ext>
            </a:extLst>
          </p:cNvPr>
          <p:cNvSpPr>
            <a:spLocks noGrp="1"/>
          </p:cNvSpPr>
          <p:nvPr>
            <p:ph type="body" sz="quarter" idx="11" hasCustomPrompt="1"/>
          </p:nvPr>
        </p:nvSpPr>
        <p:spPr>
          <a:xfrm>
            <a:off x="4211298" y="1960367"/>
            <a:ext cx="7362782" cy="431650"/>
          </a:xfrm>
        </p:spPr>
        <p:txBody>
          <a:bodyPr/>
          <a:lstStyle>
            <a:lvl1pPr marL="0" indent="0">
              <a:buNone/>
              <a:defRPr>
                <a:solidFill>
                  <a:schemeClr val="bg1"/>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7" name="Text Placeholder 16">
            <a:extLst>
              <a:ext uri="{FF2B5EF4-FFF2-40B4-BE49-F238E27FC236}">
                <a16:creationId xmlns:a16="http://schemas.microsoft.com/office/drawing/2014/main" id="{440D4945-3416-144A-B533-39C9F9F7144D}"/>
              </a:ext>
            </a:extLst>
          </p:cNvPr>
          <p:cNvSpPr>
            <a:spLocks noGrp="1"/>
          </p:cNvSpPr>
          <p:nvPr>
            <p:ph type="body" sz="quarter" idx="14" hasCustomPrompt="1"/>
          </p:nvPr>
        </p:nvSpPr>
        <p:spPr>
          <a:xfrm>
            <a:off x="4211298" y="3174946"/>
            <a:ext cx="7421562" cy="1570038"/>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44" name="Freeform 43">
            <a:extLst>
              <a:ext uri="{FF2B5EF4-FFF2-40B4-BE49-F238E27FC236}">
                <a16:creationId xmlns:a16="http://schemas.microsoft.com/office/drawing/2014/main" id="{B763DBED-7212-CB4B-8CB8-5AF12FE88DA1}"/>
              </a:ext>
            </a:extLst>
          </p:cNvPr>
          <p:cNvSpPr/>
          <p:nvPr userDrawn="1"/>
        </p:nvSpPr>
        <p:spPr>
          <a:xfrm>
            <a:off x="3942188" y="2844617"/>
            <a:ext cx="1161" cy="1637"/>
          </a:xfrm>
          <a:custGeom>
            <a:avLst/>
            <a:gdLst>
              <a:gd name="connsiteX0" fmla="*/ 1161 w 1161"/>
              <a:gd name="connsiteY0" fmla="*/ 0 h 1637"/>
              <a:gd name="connsiteX1" fmla="*/ 1161 w 1161"/>
              <a:gd name="connsiteY1" fmla="*/ 227 h 1637"/>
              <a:gd name="connsiteX2" fmla="*/ 0 w 1161"/>
              <a:gd name="connsiteY2" fmla="*/ 1637 h 1637"/>
              <a:gd name="connsiteX3" fmla="*/ 1161 w 1161"/>
              <a:gd name="connsiteY3" fmla="*/ 0 h 1637"/>
            </a:gdLst>
            <a:ahLst/>
            <a:cxnLst>
              <a:cxn ang="0">
                <a:pos x="connsiteX0" y="connsiteY0"/>
              </a:cxn>
              <a:cxn ang="0">
                <a:pos x="connsiteX1" y="connsiteY1"/>
              </a:cxn>
              <a:cxn ang="0">
                <a:pos x="connsiteX2" y="connsiteY2"/>
              </a:cxn>
              <a:cxn ang="0">
                <a:pos x="connsiteX3" y="connsiteY3"/>
              </a:cxn>
            </a:cxnLst>
            <a:rect l="l" t="t" r="r" b="b"/>
            <a:pathLst>
              <a:path w="1161" h="1637">
                <a:moveTo>
                  <a:pt x="1161" y="0"/>
                </a:moveTo>
                <a:lnTo>
                  <a:pt x="1161" y="227"/>
                </a:lnTo>
                <a:lnTo>
                  <a:pt x="0" y="1637"/>
                </a:lnTo>
                <a:lnTo>
                  <a:pt x="1161"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8181802"/>
      </p:ext>
    </p:extLst>
  </p:cSld>
  <p:clrMapOvr>
    <a:masterClrMapping/>
  </p:clrMapOvr>
  <p:extLst>
    <p:ext uri="{DCECCB84-F9BA-43D5-87BE-67443E8EF086}">
      <p15:sldGuideLst xmlns:p15="http://schemas.microsoft.com/office/powerpoint/2012/main">
        <p15:guide id="1" orient="horz" pos="2160">
          <p15:clr>
            <a:srgbClr val="FBAE40"/>
          </p15:clr>
        </p15:guide>
        <p15:guide id="2" pos="2479">
          <p15:clr>
            <a:srgbClr val="FBAE40"/>
          </p15:clr>
        </p15:guide>
        <p15:guide id="3" pos="7559">
          <p15:clr>
            <a:srgbClr val="FBAE40"/>
          </p15:clr>
        </p15:guide>
        <p15:guide id="4" orient="horz">
          <p15:clr>
            <a:srgbClr val="FBAE40"/>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03_Foto &amp; tekst">
    <p:spTree>
      <p:nvGrpSpPr>
        <p:cNvPr id="1" name=""/>
        <p:cNvGrpSpPr/>
        <p:nvPr/>
      </p:nvGrpSpPr>
      <p:grpSpPr>
        <a:xfrm>
          <a:off x="0" y="0"/>
          <a:ext cx="0" cy="0"/>
          <a:chOff x="0" y="0"/>
          <a:chExt cx="0" cy="0"/>
        </a:xfrm>
      </p:grpSpPr>
      <p:sp>
        <p:nvSpPr>
          <p:cNvPr id="8" name="Picture Placeholder 9">
            <a:extLst>
              <a:ext uri="{FF2B5EF4-FFF2-40B4-BE49-F238E27FC236}">
                <a16:creationId xmlns:a16="http://schemas.microsoft.com/office/drawing/2014/main" id="{BF71223F-CF78-5649-B8EE-4B12C5ABA6B8}"/>
              </a:ext>
            </a:extLst>
          </p:cNvPr>
          <p:cNvSpPr>
            <a:spLocks noGrp="1"/>
          </p:cNvSpPr>
          <p:nvPr>
            <p:ph type="pic" sz="quarter" idx="10" hasCustomPrompt="1"/>
          </p:nvPr>
        </p:nvSpPr>
        <p:spPr>
          <a:xfrm>
            <a:off x="1" y="1"/>
            <a:ext cx="3805518" cy="6858000"/>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2"/>
          <a:stretch>
            <a:fillRect/>
          </a:stretch>
        </p:blipFill>
        <p:spPr>
          <a:xfrm rot="9086079">
            <a:off x="6337551" y="6641272"/>
            <a:ext cx="4889334" cy="1835995"/>
          </a:xfrm>
          <a:prstGeom prst="rect">
            <a:avLst/>
          </a:prstGeom>
        </p:spPr>
      </p:pic>
      <p:sp>
        <p:nvSpPr>
          <p:cNvPr id="15" name="Text Placeholder 12">
            <a:extLst>
              <a:ext uri="{FF2B5EF4-FFF2-40B4-BE49-F238E27FC236}">
                <a16:creationId xmlns:a16="http://schemas.microsoft.com/office/drawing/2014/main" id="{55CAFED0-5409-8C40-A4CD-4E62767B19AB}"/>
              </a:ext>
            </a:extLst>
          </p:cNvPr>
          <p:cNvSpPr>
            <a:spLocks noGrp="1"/>
          </p:cNvSpPr>
          <p:nvPr>
            <p:ph type="body" sz="quarter" idx="11" hasCustomPrompt="1"/>
          </p:nvPr>
        </p:nvSpPr>
        <p:spPr>
          <a:xfrm>
            <a:off x="4211298" y="1960367"/>
            <a:ext cx="7362782" cy="431650"/>
          </a:xfrm>
        </p:spPr>
        <p:txBody>
          <a:bodyPr/>
          <a:lstStyle>
            <a:lvl1pPr marL="0" indent="0">
              <a:buNone/>
              <a:defRPr>
                <a:solidFill>
                  <a:schemeClr val="accent6"/>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7" name="Text Placeholder 16">
            <a:extLst>
              <a:ext uri="{FF2B5EF4-FFF2-40B4-BE49-F238E27FC236}">
                <a16:creationId xmlns:a16="http://schemas.microsoft.com/office/drawing/2014/main" id="{AC7E5B5D-1983-6346-B0FF-992D88621ED3}"/>
              </a:ext>
            </a:extLst>
          </p:cNvPr>
          <p:cNvSpPr>
            <a:spLocks noGrp="1"/>
          </p:cNvSpPr>
          <p:nvPr>
            <p:ph type="body" sz="quarter" idx="14" hasCustomPrompt="1"/>
          </p:nvPr>
        </p:nvSpPr>
        <p:spPr>
          <a:xfrm>
            <a:off x="4206169" y="2650484"/>
            <a:ext cx="7421562" cy="1570038"/>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11" name="Text Placeholder 2">
            <a:extLst>
              <a:ext uri="{FF2B5EF4-FFF2-40B4-BE49-F238E27FC236}">
                <a16:creationId xmlns:a16="http://schemas.microsoft.com/office/drawing/2014/main" id="{4BF18669-65B4-E044-9F24-D89EFED7A848}"/>
              </a:ext>
            </a:extLst>
          </p:cNvPr>
          <p:cNvSpPr>
            <a:spLocks noGrp="1"/>
          </p:cNvSpPr>
          <p:nvPr>
            <p:ph type="body" sz="quarter" idx="15" hasCustomPrompt="1"/>
          </p:nvPr>
        </p:nvSpPr>
        <p:spPr>
          <a:xfrm>
            <a:off x="4215531" y="927404"/>
            <a:ext cx="7427412" cy="920185"/>
          </a:xfrm>
        </p:spPr>
        <p:txBody>
          <a:bodyPr>
            <a:noAutofit/>
          </a:bodyPr>
          <a:lstStyle>
            <a:lvl1pPr marL="0" indent="0">
              <a:buNone/>
              <a:defRPr sz="4000" b="1">
                <a:solidFill>
                  <a:schemeClr val="accent2"/>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9" name="Graphic 8">
            <a:extLst>
              <a:ext uri="{FF2B5EF4-FFF2-40B4-BE49-F238E27FC236}">
                <a16:creationId xmlns:a16="http://schemas.microsoft.com/office/drawing/2014/main" id="{C33C44EA-86E3-C243-B946-CD7C70A8EFD7}"/>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157953020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03_Tekst-01">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2"/>
          <a:stretch>
            <a:fillRect/>
          </a:stretch>
        </p:blipFill>
        <p:spPr>
          <a:xfrm rot="9086079">
            <a:off x="6337551" y="6641272"/>
            <a:ext cx="4889334" cy="1835995"/>
          </a:xfrm>
          <a:prstGeom prst="rect">
            <a:avLst/>
          </a:prstGeom>
        </p:spPr>
      </p:pic>
      <p:sp>
        <p:nvSpPr>
          <p:cNvPr id="15" name="Text Placeholder 12">
            <a:extLst>
              <a:ext uri="{FF2B5EF4-FFF2-40B4-BE49-F238E27FC236}">
                <a16:creationId xmlns:a16="http://schemas.microsoft.com/office/drawing/2014/main" id="{55CAFED0-5409-8C40-A4CD-4E62767B19AB}"/>
              </a:ext>
            </a:extLst>
          </p:cNvPr>
          <p:cNvSpPr>
            <a:spLocks noGrp="1"/>
          </p:cNvSpPr>
          <p:nvPr>
            <p:ph type="body" sz="quarter" idx="11" hasCustomPrompt="1"/>
          </p:nvPr>
        </p:nvSpPr>
        <p:spPr>
          <a:xfrm>
            <a:off x="214076" y="1960367"/>
            <a:ext cx="7362782" cy="431650"/>
          </a:xfrm>
        </p:spPr>
        <p:txBody>
          <a:bodyPr/>
          <a:lstStyle>
            <a:lvl1pPr marL="0" indent="0">
              <a:buNone/>
              <a:defRPr>
                <a:solidFill>
                  <a:schemeClr val="accent6"/>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9" name="Text Placeholder 16">
            <a:extLst>
              <a:ext uri="{FF2B5EF4-FFF2-40B4-BE49-F238E27FC236}">
                <a16:creationId xmlns:a16="http://schemas.microsoft.com/office/drawing/2014/main" id="{8456DE5A-12DC-2A4D-A08A-48FE77A19312}"/>
              </a:ext>
            </a:extLst>
          </p:cNvPr>
          <p:cNvSpPr>
            <a:spLocks noGrp="1"/>
          </p:cNvSpPr>
          <p:nvPr>
            <p:ph type="body" sz="quarter" idx="14" hasCustomPrompt="1"/>
          </p:nvPr>
        </p:nvSpPr>
        <p:spPr>
          <a:xfrm>
            <a:off x="208947" y="2650484"/>
            <a:ext cx="10651210" cy="2385442"/>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10" name="Text Placeholder 2">
            <a:extLst>
              <a:ext uri="{FF2B5EF4-FFF2-40B4-BE49-F238E27FC236}">
                <a16:creationId xmlns:a16="http://schemas.microsoft.com/office/drawing/2014/main" id="{AC3E653B-41E8-1144-8B1D-ED27FBEF0BE8}"/>
              </a:ext>
            </a:extLst>
          </p:cNvPr>
          <p:cNvSpPr>
            <a:spLocks noGrp="1"/>
          </p:cNvSpPr>
          <p:nvPr>
            <p:ph type="body" sz="quarter" idx="15" hasCustomPrompt="1"/>
          </p:nvPr>
        </p:nvSpPr>
        <p:spPr>
          <a:xfrm>
            <a:off x="213464" y="927404"/>
            <a:ext cx="8792749" cy="920185"/>
          </a:xfrm>
        </p:spPr>
        <p:txBody>
          <a:bodyPr>
            <a:noAutofit/>
          </a:bodyPr>
          <a:lstStyle>
            <a:lvl1pPr marL="0" indent="0">
              <a:buNone/>
              <a:defRPr sz="4000" b="1">
                <a:solidFill>
                  <a:schemeClr val="accent2"/>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7" name="Graphic 6">
            <a:extLst>
              <a:ext uri="{FF2B5EF4-FFF2-40B4-BE49-F238E27FC236}">
                <a16:creationId xmlns:a16="http://schemas.microsoft.com/office/drawing/2014/main" id="{EEEBB055-660A-8945-9B46-A7D3465C726A}"/>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253355917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03_Tekst-02">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2"/>
          <a:stretch>
            <a:fillRect/>
          </a:stretch>
        </p:blipFill>
        <p:spPr>
          <a:xfrm rot="9086079">
            <a:off x="9981105" y="3964806"/>
            <a:ext cx="4889334" cy="1835995"/>
          </a:xfrm>
          <a:prstGeom prst="rect">
            <a:avLst/>
          </a:prstGeom>
        </p:spPr>
      </p:pic>
      <p:sp>
        <p:nvSpPr>
          <p:cNvPr id="17" name="Text Placeholder 16">
            <a:extLst>
              <a:ext uri="{FF2B5EF4-FFF2-40B4-BE49-F238E27FC236}">
                <a16:creationId xmlns:a16="http://schemas.microsoft.com/office/drawing/2014/main" id="{AC7E5B5D-1983-6346-B0FF-992D88621ED3}"/>
              </a:ext>
            </a:extLst>
          </p:cNvPr>
          <p:cNvSpPr>
            <a:spLocks noGrp="1"/>
          </p:cNvSpPr>
          <p:nvPr>
            <p:ph type="body" sz="quarter" idx="14" hasCustomPrompt="1"/>
          </p:nvPr>
        </p:nvSpPr>
        <p:spPr>
          <a:xfrm>
            <a:off x="208947" y="2650484"/>
            <a:ext cx="10651210" cy="2385442"/>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8" name="Text Placeholder 12">
            <a:extLst>
              <a:ext uri="{FF2B5EF4-FFF2-40B4-BE49-F238E27FC236}">
                <a16:creationId xmlns:a16="http://schemas.microsoft.com/office/drawing/2014/main" id="{1A0B1CB3-10C8-F941-8D80-DC98F652E524}"/>
              </a:ext>
            </a:extLst>
          </p:cNvPr>
          <p:cNvSpPr>
            <a:spLocks noGrp="1"/>
          </p:cNvSpPr>
          <p:nvPr>
            <p:ph type="body" sz="quarter" idx="11" hasCustomPrompt="1"/>
          </p:nvPr>
        </p:nvSpPr>
        <p:spPr>
          <a:xfrm>
            <a:off x="214076" y="1960367"/>
            <a:ext cx="7362782" cy="431650"/>
          </a:xfrm>
        </p:spPr>
        <p:txBody>
          <a:bodyPr/>
          <a:lstStyle>
            <a:lvl1pPr marL="0" indent="0">
              <a:buNone/>
              <a:defRPr>
                <a:solidFill>
                  <a:schemeClr val="accent6"/>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0" name="Text Placeholder 2">
            <a:extLst>
              <a:ext uri="{FF2B5EF4-FFF2-40B4-BE49-F238E27FC236}">
                <a16:creationId xmlns:a16="http://schemas.microsoft.com/office/drawing/2014/main" id="{EAE2E959-DE26-F143-9E8E-D40B03B6DA6C}"/>
              </a:ext>
            </a:extLst>
          </p:cNvPr>
          <p:cNvSpPr>
            <a:spLocks noGrp="1"/>
          </p:cNvSpPr>
          <p:nvPr>
            <p:ph type="body" sz="quarter" idx="15" hasCustomPrompt="1"/>
          </p:nvPr>
        </p:nvSpPr>
        <p:spPr>
          <a:xfrm>
            <a:off x="213464" y="927404"/>
            <a:ext cx="8792749" cy="920185"/>
          </a:xfrm>
        </p:spPr>
        <p:txBody>
          <a:bodyPr>
            <a:noAutofit/>
          </a:bodyPr>
          <a:lstStyle>
            <a:lvl1pPr marL="0" indent="0">
              <a:buNone/>
              <a:defRPr sz="4000" b="1">
                <a:solidFill>
                  <a:schemeClr val="accent2"/>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11" name="Graphic 10">
            <a:extLst>
              <a:ext uri="{FF2B5EF4-FFF2-40B4-BE49-F238E27FC236}">
                <a16:creationId xmlns:a16="http://schemas.microsoft.com/office/drawing/2014/main" id="{6B9ADAEB-6EC4-954D-99AF-5B84E18DEDD8}"/>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252346633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03_Tekst-03">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2"/>
          <a:stretch>
            <a:fillRect/>
          </a:stretch>
        </p:blipFill>
        <p:spPr>
          <a:xfrm rot="9643309">
            <a:off x="5804822" y="5886373"/>
            <a:ext cx="4889334" cy="1835995"/>
          </a:xfrm>
          <a:prstGeom prst="rect">
            <a:avLst/>
          </a:prstGeom>
        </p:spPr>
      </p:pic>
      <p:sp>
        <p:nvSpPr>
          <p:cNvPr id="17" name="Text Placeholder 16">
            <a:extLst>
              <a:ext uri="{FF2B5EF4-FFF2-40B4-BE49-F238E27FC236}">
                <a16:creationId xmlns:a16="http://schemas.microsoft.com/office/drawing/2014/main" id="{AC7E5B5D-1983-6346-B0FF-992D88621ED3}"/>
              </a:ext>
            </a:extLst>
          </p:cNvPr>
          <p:cNvSpPr>
            <a:spLocks noGrp="1"/>
          </p:cNvSpPr>
          <p:nvPr>
            <p:ph type="body" sz="quarter" idx="14" hasCustomPrompt="1"/>
          </p:nvPr>
        </p:nvSpPr>
        <p:spPr>
          <a:xfrm>
            <a:off x="208947" y="2650484"/>
            <a:ext cx="10651210" cy="2385442"/>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8" name="Text Placeholder 12">
            <a:extLst>
              <a:ext uri="{FF2B5EF4-FFF2-40B4-BE49-F238E27FC236}">
                <a16:creationId xmlns:a16="http://schemas.microsoft.com/office/drawing/2014/main" id="{66BA6D1F-8648-DA40-9B01-A28CEC132624}"/>
              </a:ext>
            </a:extLst>
          </p:cNvPr>
          <p:cNvSpPr>
            <a:spLocks noGrp="1"/>
          </p:cNvSpPr>
          <p:nvPr>
            <p:ph type="body" sz="quarter" idx="11" hasCustomPrompt="1"/>
          </p:nvPr>
        </p:nvSpPr>
        <p:spPr>
          <a:xfrm>
            <a:off x="214076" y="1960367"/>
            <a:ext cx="7362782" cy="431650"/>
          </a:xfrm>
        </p:spPr>
        <p:txBody>
          <a:bodyPr/>
          <a:lstStyle>
            <a:lvl1pPr marL="0" indent="0">
              <a:buNone/>
              <a:defRPr>
                <a:solidFill>
                  <a:schemeClr val="accent6"/>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0" name="Text Placeholder 2">
            <a:extLst>
              <a:ext uri="{FF2B5EF4-FFF2-40B4-BE49-F238E27FC236}">
                <a16:creationId xmlns:a16="http://schemas.microsoft.com/office/drawing/2014/main" id="{0E547ECA-0BC8-D040-99A7-79064A967DC1}"/>
              </a:ext>
            </a:extLst>
          </p:cNvPr>
          <p:cNvSpPr>
            <a:spLocks noGrp="1"/>
          </p:cNvSpPr>
          <p:nvPr>
            <p:ph type="body" sz="quarter" idx="15" hasCustomPrompt="1"/>
          </p:nvPr>
        </p:nvSpPr>
        <p:spPr>
          <a:xfrm>
            <a:off x="213464" y="927404"/>
            <a:ext cx="8792749" cy="920185"/>
          </a:xfrm>
        </p:spPr>
        <p:txBody>
          <a:bodyPr>
            <a:noAutofit/>
          </a:bodyPr>
          <a:lstStyle>
            <a:lvl1pPr marL="0" indent="0">
              <a:buNone/>
              <a:defRPr sz="4000" b="1">
                <a:solidFill>
                  <a:schemeClr val="accent2"/>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11" name="Graphic 10">
            <a:extLst>
              <a:ext uri="{FF2B5EF4-FFF2-40B4-BE49-F238E27FC236}">
                <a16:creationId xmlns:a16="http://schemas.microsoft.com/office/drawing/2014/main" id="{55053439-26BA-E748-93BB-0B6BF3EF3A83}"/>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306211400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03_Tekst-04">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2"/>
          <a:stretch>
            <a:fillRect/>
          </a:stretch>
        </p:blipFill>
        <p:spPr>
          <a:xfrm rot="9847573" flipH="1">
            <a:off x="9555245" y="-1200296"/>
            <a:ext cx="4889334" cy="1835995"/>
          </a:xfrm>
          <a:prstGeom prst="rect">
            <a:avLst/>
          </a:prstGeom>
        </p:spPr>
      </p:pic>
      <p:sp>
        <p:nvSpPr>
          <p:cNvPr id="17" name="Text Placeholder 16">
            <a:extLst>
              <a:ext uri="{FF2B5EF4-FFF2-40B4-BE49-F238E27FC236}">
                <a16:creationId xmlns:a16="http://schemas.microsoft.com/office/drawing/2014/main" id="{AC7E5B5D-1983-6346-B0FF-992D88621ED3}"/>
              </a:ext>
            </a:extLst>
          </p:cNvPr>
          <p:cNvSpPr>
            <a:spLocks noGrp="1"/>
          </p:cNvSpPr>
          <p:nvPr>
            <p:ph type="body" sz="quarter" idx="14" hasCustomPrompt="1"/>
          </p:nvPr>
        </p:nvSpPr>
        <p:spPr>
          <a:xfrm>
            <a:off x="208947" y="2650484"/>
            <a:ext cx="10651210" cy="2385442"/>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8" name="Text Placeholder 12">
            <a:extLst>
              <a:ext uri="{FF2B5EF4-FFF2-40B4-BE49-F238E27FC236}">
                <a16:creationId xmlns:a16="http://schemas.microsoft.com/office/drawing/2014/main" id="{B4585310-5B3A-BA4D-BEB2-0D1E58F6ED71}"/>
              </a:ext>
            </a:extLst>
          </p:cNvPr>
          <p:cNvSpPr>
            <a:spLocks noGrp="1"/>
          </p:cNvSpPr>
          <p:nvPr>
            <p:ph type="body" sz="quarter" idx="11" hasCustomPrompt="1"/>
          </p:nvPr>
        </p:nvSpPr>
        <p:spPr>
          <a:xfrm>
            <a:off x="214076" y="1960367"/>
            <a:ext cx="7362782" cy="431650"/>
          </a:xfrm>
        </p:spPr>
        <p:txBody>
          <a:bodyPr/>
          <a:lstStyle>
            <a:lvl1pPr marL="0" indent="0">
              <a:buNone/>
              <a:defRPr>
                <a:solidFill>
                  <a:schemeClr val="accent6"/>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0" name="Text Placeholder 2">
            <a:extLst>
              <a:ext uri="{FF2B5EF4-FFF2-40B4-BE49-F238E27FC236}">
                <a16:creationId xmlns:a16="http://schemas.microsoft.com/office/drawing/2014/main" id="{1DDE09EB-2EAF-5849-A9B9-ABFC38E0C86D}"/>
              </a:ext>
            </a:extLst>
          </p:cNvPr>
          <p:cNvSpPr>
            <a:spLocks noGrp="1"/>
          </p:cNvSpPr>
          <p:nvPr>
            <p:ph type="body" sz="quarter" idx="15" hasCustomPrompt="1"/>
          </p:nvPr>
        </p:nvSpPr>
        <p:spPr>
          <a:xfrm>
            <a:off x="213464" y="927404"/>
            <a:ext cx="8792749" cy="920185"/>
          </a:xfrm>
        </p:spPr>
        <p:txBody>
          <a:bodyPr>
            <a:noAutofit/>
          </a:bodyPr>
          <a:lstStyle>
            <a:lvl1pPr marL="0" indent="0">
              <a:buNone/>
              <a:defRPr sz="4000" b="1">
                <a:solidFill>
                  <a:schemeClr val="accent2"/>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11" name="Graphic 10">
            <a:extLst>
              <a:ext uri="{FF2B5EF4-FFF2-40B4-BE49-F238E27FC236}">
                <a16:creationId xmlns:a16="http://schemas.microsoft.com/office/drawing/2014/main" id="{A3CD30E5-1EC0-0E4F-8852-8B5D1774D49E}"/>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270276991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03_Foto &amp; opsomming">
    <p:spTree>
      <p:nvGrpSpPr>
        <p:cNvPr id="1" name=""/>
        <p:cNvGrpSpPr/>
        <p:nvPr/>
      </p:nvGrpSpPr>
      <p:grpSpPr>
        <a:xfrm>
          <a:off x="0" y="0"/>
          <a:ext cx="0" cy="0"/>
          <a:chOff x="0" y="0"/>
          <a:chExt cx="0" cy="0"/>
        </a:xfrm>
      </p:grpSpPr>
      <p:sp>
        <p:nvSpPr>
          <p:cNvPr id="8" name="Picture Placeholder 9">
            <a:extLst>
              <a:ext uri="{FF2B5EF4-FFF2-40B4-BE49-F238E27FC236}">
                <a16:creationId xmlns:a16="http://schemas.microsoft.com/office/drawing/2014/main" id="{BF71223F-CF78-5649-B8EE-4B12C5ABA6B8}"/>
              </a:ext>
            </a:extLst>
          </p:cNvPr>
          <p:cNvSpPr>
            <a:spLocks noGrp="1"/>
          </p:cNvSpPr>
          <p:nvPr>
            <p:ph type="pic" sz="quarter" idx="10" hasCustomPrompt="1"/>
          </p:nvPr>
        </p:nvSpPr>
        <p:spPr>
          <a:xfrm>
            <a:off x="1" y="0"/>
            <a:ext cx="3805518" cy="6857999"/>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2"/>
          <a:stretch>
            <a:fillRect/>
          </a:stretch>
        </p:blipFill>
        <p:spPr>
          <a:xfrm rot="9086079">
            <a:off x="6337551" y="6641272"/>
            <a:ext cx="4889334" cy="1835995"/>
          </a:xfrm>
          <a:prstGeom prst="rect">
            <a:avLst/>
          </a:prstGeom>
        </p:spPr>
      </p:pic>
      <p:sp>
        <p:nvSpPr>
          <p:cNvPr id="15" name="Text Placeholder 16">
            <a:extLst>
              <a:ext uri="{FF2B5EF4-FFF2-40B4-BE49-F238E27FC236}">
                <a16:creationId xmlns:a16="http://schemas.microsoft.com/office/drawing/2014/main" id="{310AA323-496A-2842-8223-15FABA969EC2}"/>
              </a:ext>
            </a:extLst>
          </p:cNvPr>
          <p:cNvSpPr>
            <a:spLocks noGrp="1"/>
          </p:cNvSpPr>
          <p:nvPr>
            <p:ph type="body" sz="quarter" idx="14" hasCustomPrompt="1"/>
          </p:nvPr>
        </p:nvSpPr>
        <p:spPr>
          <a:xfrm>
            <a:off x="4212894" y="3262711"/>
            <a:ext cx="7421562" cy="1570038"/>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3" name="Text Placeholder 2">
            <a:extLst>
              <a:ext uri="{FF2B5EF4-FFF2-40B4-BE49-F238E27FC236}">
                <a16:creationId xmlns:a16="http://schemas.microsoft.com/office/drawing/2014/main" id="{3BB9B248-BA89-C540-A766-8D4F265BAAC7}"/>
              </a:ext>
            </a:extLst>
          </p:cNvPr>
          <p:cNvSpPr>
            <a:spLocks noGrp="1"/>
          </p:cNvSpPr>
          <p:nvPr>
            <p:ph type="body" sz="quarter" idx="15" hasCustomPrompt="1"/>
          </p:nvPr>
        </p:nvSpPr>
        <p:spPr>
          <a:xfrm>
            <a:off x="4212894" y="1878657"/>
            <a:ext cx="5996953" cy="1202474"/>
          </a:xfrm>
        </p:spPr>
        <p:txBody>
          <a:bodyPr>
            <a:normAutofit/>
          </a:bodyPr>
          <a:lstStyle>
            <a:lvl1pPr>
              <a:defRPr sz="2000"/>
            </a:lvl1pPr>
            <a:lvl2pPr marL="457200" indent="0">
              <a:buNone/>
              <a:defRPr/>
            </a:lvl2pPr>
          </a:lstStyle>
          <a:p>
            <a:pPr lvl="0"/>
            <a:r>
              <a:rPr lang="en-US" err="1"/>
              <a:t>Opsomming</a:t>
            </a:r>
            <a:r>
              <a:rPr lang="en-US"/>
              <a:t> 1</a:t>
            </a:r>
          </a:p>
          <a:p>
            <a:pPr lvl="0"/>
            <a:r>
              <a:rPr lang="en-US" err="1"/>
              <a:t>Opsomming</a:t>
            </a:r>
            <a:r>
              <a:rPr lang="en-US"/>
              <a:t> 2</a:t>
            </a:r>
          </a:p>
          <a:p>
            <a:pPr lvl="0"/>
            <a:r>
              <a:rPr lang="en-US" err="1"/>
              <a:t>Opsomming</a:t>
            </a:r>
            <a:r>
              <a:rPr lang="en-US"/>
              <a:t> 3</a:t>
            </a:r>
          </a:p>
        </p:txBody>
      </p:sp>
      <p:sp>
        <p:nvSpPr>
          <p:cNvPr id="11" name="Text Placeholder 2">
            <a:extLst>
              <a:ext uri="{FF2B5EF4-FFF2-40B4-BE49-F238E27FC236}">
                <a16:creationId xmlns:a16="http://schemas.microsoft.com/office/drawing/2014/main" id="{6B53AEF8-4CDB-C345-B532-43909B8470C3}"/>
              </a:ext>
            </a:extLst>
          </p:cNvPr>
          <p:cNvSpPr>
            <a:spLocks noGrp="1"/>
          </p:cNvSpPr>
          <p:nvPr>
            <p:ph type="body" sz="quarter" idx="16" hasCustomPrompt="1"/>
          </p:nvPr>
        </p:nvSpPr>
        <p:spPr>
          <a:xfrm>
            <a:off x="4209266" y="701936"/>
            <a:ext cx="7646619" cy="920185"/>
          </a:xfrm>
        </p:spPr>
        <p:txBody>
          <a:bodyPr>
            <a:noAutofit/>
          </a:bodyPr>
          <a:lstStyle>
            <a:lvl1pPr marL="0" indent="0">
              <a:buNone/>
              <a:defRPr sz="4000" b="1">
                <a:solidFill>
                  <a:schemeClr val="accent2"/>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9" name="Graphic 8">
            <a:extLst>
              <a:ext uri="{FF2B5EF4-FFF2-40B4-BE49-F238E27FC236}">
                <a16:creationId xmlns:a16="http://schemas.microsoft.com/office/drawing/2014/main" id="{48FD52A6-074C-0949-93FB-48974060F5D0}"/>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3943595816"/>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03_Fotolijst-01">
    <p:spTree>
      <p:nvGrpSpPr>
        <p:cNvPr id="1" name=""/>
        <p:cNvGrpSpPr/>
        <p:nvPr/>
      </p:nvGrpSpPr>
      <p:grpSpPr>
        <a:xfrm>
          <a:off x="0" y="0"/>
          <a:ext cx="0" cy="0"/>
          <a:chOff x="0" y="0"/>
          <a:chExt cx="0" cy="0"/>
        </a:xfrm>
      </p:grpSpPr>
      <p:sp>
        <p:nvSpPr>
          <p:cNvPr id="9" name="Picture Placeholder 9">
            <a:extLst>
              <a:ext uri="{FF2B5EF4-FFF2-40B4-BE49-F238E27FC236}">
                <a16:creationId xmlns:a16="http://schemas.microsoft.com/office/drawing/2014/main" id="{5654C0A8-D724-7844-A95B-222A130C809A}"/>
              </a:ext>
            </a:extLst>
          </p:cNvPr>
          <p:cNvSpPr>
            <a:spLocks noGrp="1"/>
          </p:cNvSpPr>
          <p:nvPr>
            <p:ph type="pic" sz="quarter" idx="10" hasCustomPrompt="1"/>
          </p:nvPr>
        </p:nvSpPr>
        <p:spPr>
          <a:xfrm>
            <a:off x="202224" y="188913"/>
            <a:ext cx="3818588" cy="2857732"/>
          </a:xfrm>
          <a:prstGeom prst="rect">
            <a:avLst/>
          </a:prstGeom>
          <a:pattFill prst="pct5">
            <a:fgClr>
              <a:schemeClr val="accent1"/>
            </a:fgClr>
            <a:bgClr>
              <a:schemeClr val="bg1"/>
            </a:bgClr>
          </a:pattFill>
        </p:spPr>
        <p:txBody>
          <a:bodyPr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sp>
        <p:nvSpPr>
          <p:cNvPr id="13" name="Picture Placeholder 9">
            <a:extLst>
              <a:ext uri="{FF2B5EF4-FFF2-40B4-BE49-F238E27FC236}">
                <a16:creationId xmlns:a16="http://schemas.microsoft.com/office/drawing/2014/main" id="{27ED955F-12C6-E345-9A8A-57350D7C7306}"/>
              </a:ext>
            </a:extLst>
          </p:cNvPr>
          <p:cNvSpPr>
            <a:spLocks noGrp="1"/>
          </p:cNvSpPr>
          <p:nvPr>
            <p:ph type="pic" sz="quarter" idx="11" hasCustomPrompt="1"/>
          </p:nvPr>
        </p:nvSpPr>
        <p:spPr>
          <a:xfrm>
            <a:off x="4209381" y="188913"/>
            <a:ext cx="3818588" cy="2857732"/>
          </a:xfrm>
          <a:prstGeom prst="rect">
            <a:avLst/>
          </a:prstGeom>
          <a:pattFill prst="pct5">
            <a:fgClr>
              <a:schemeClr val="accent1"/>
            </a:fgClr>
            <a:bgClr>
              <a:schemeClr val="bg1"/>
            </a:bgClr>
          </a:pattFill>
        </p:spPr>
        <p:txBody>
          <a:bodyPr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sp>
        <p:nvSpPr>
          <p:cNvPr id="14" name="Picture Placeholder 9">
            <a:extLst>
              <a:ext uri="{FF2B5EF4-FFF2-40B4-BE49-F238E27FC236}">
                <a16:creationId xmlns:a16="http://schemas.microsoft.com/office/drawing/2014/main" id="{E4F07412-61C0-4A42-BEAB-3125570BB44C}"/>
              </a:ext>
            </a:extLst>
          </p:cNvPr>
          <p:cNvSpPr>
            <a:spLocks noGrp="1"/>
          </p:cNvSpPr>
          <p:nvPr>
            <p:ph type="pic" sz="quarter" idx="12" hasCustomPrompt="1"/>
          </p:nvPr>
        </p:nvSpPr>
        <p:spPr>
          <a:xfrm>
            <a:off x="8184636" y="188913"/>
            <a:ext cx="3818588" cy="2857732"/>
          </a:xfrm>
          <a:prstGeom prst="rect">
            <a:avLst/>
          </a:prstGeom>
          <a:pattFill prst="pct5">
            <a:fgClr>
              <a:schemeClr val="accent1"/>
            </a:fgClr>
            <a:bgClr>
              <a:schemeClr val="bg1"/>
            </a:bgClr>
          </a:pattFill>
        </p:spPr>
        <p:txBody>
          <a:bodyPr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15" name="Picture 14">
            <a:extLst>
              <a:ext uri="{FF2B5EF4-FFF2-40B4-BE49-F238E27FC236}">
                <a16:creationId xmlns:a16="http://schemas.microsoft.com/office/drawing/2014/main" id="{843F164A-6F36-FD4A-B0C2-F41739DD0440}"/>
              </a:ext>
            </a:extLst>
          </p:cNvPr>
          <p:cNvPicPr>
            <a:picLocks noChangeAspect="1"/>
          </p:cNvPicPr>
          <p:nvPr userDrawn="1"/>
        </p:nvPicPr>
        <p:blipFill>
          <a:blip r:embed="rId2"/>
          <a:stretch>
            <a:fillRect/>
          </a:stretch>
        </p:blipFill>
        <p:spPr>
          <a:xfrm rot="9086079">
            <a:off x="9545109" y="3964807"/>
            <a:ext cx="4889334" cy="1835995"/>
          </a:xfrm>
          <a:prstGeom prst="rect">
            <a:avLst/>
          </a:prstGeom>
        </p:spPr>
      </p:pic>
      <p:sp>
        <p:nvSpPr>
          <p:cNvPr id="17" name="Text Placeholder 12">
            <a:extLst>
              <a:ext uri="{FF2B5EF4-FFF2-40B4-BE49-F238E27FC236}">
                <a16:creationId xmlns:a16="http://schemas.microsoft.com/office/drawing/2014/main" id="{6A2E60DB-EB47-1E47-9BB0-719CC2071062}"/>
              </a:ext>
            </a:extLst>
          </p:cNvPr>
          <p:cNvSpPr>
            <a:spLocks noGrp="1"/>
          </p:cNvSpPr>
          <p:nvPr>
            <p:ph type="body" sz="quarter" idx="13" hasCustomPrompt="1"/>
          </p:nvPr>
        </p:nvSpPr>
        <p:spPr>
          <a:xfrm>
            <a:off x="202224" y="4530564"/>
            <a:ext cx="7362782" cy="431650"/>
          </a:xfrm>
        </p:spPr>
        <p:txBody>
          <a:bodyPr/>
          <a:lstStyle>
            <a:lvl1pPr marL="0" indent="0">
              <a:buNone/>
              <a:defRPr>
                <a:solidFill>
                  <a:schemeClr val="accent6"/>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8" name="Text Placeholder 16">
            <a:extLst>
              <a:ext uri="{FF2B5EF4-FFF2-40B4-BE49-F238E27FC236}">
                <a16:creationId xmlns:a16="http://schemas.microsoft.com/office/drawing/2014/main" id="{F7570181-4D9F-9749-B248-E015DC103A49}"/>
              </a:ext>
            </a:extLst>
          </p:cNvPr>
          <p:cNvSpPr>
            <a:spLocks noGrp="1"/>
          </p:cNvSpPr>
          <p:nvPr>
            <p:ph type="body" sz="quarter" idx="14" hasCustomPrompt="1"/>
          </p:nvPr>
        </p:nvSpPr>
        <p:spPr>
          <a:xfrm>
            <a:off x="208948" y="5082641"/>
            <a:ext cx="7421562" cy="1570038"/>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12" name="Text Placeholder 2">
            <a:extLst>
              <a:ext uri="{FF2B5EF4-FFF2-40B4-BE49-F238E27FC236}">
                <a16:creationId xmlns:a16="http://schemas.microsoft.com/office/drawing/2014/main" id="{24395A4E-65A1-C146-847F-D5BEA171580C}"/>
              </a:ext>
            </a:extLst>
          </p:cNvPr>
          <p:cNvSpPr>
            <a:spLocks noGrp="1"/>
          </p:cNvSpPr>
          <p:nvPr>
            <p:ph type="body" sz="quarter" idx="16" hasCustomPrompt="1"/>
          </p:nvPr>
        </p:nvSpPr>
        <p:spPr>
          <a:xfrm>
            <a:off x="207200" y="3238456"/>
            <a:ext cx="7984822" cy="1145654"/>
          </a:xfrm>
        </p:spPr>
        <p:txBody>
          <a:bodyPr>
            <a:noAutofit/>
          </a:bodyPr>
          <a:lstStyle>
            <a:lvl1pPr marL="0" indent="0">
              <a:buNone/>
              <a:defRPr sz="4000" b="1">
                <a:solidFill>
                  <a:schemeClr val="accent2"/>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10" name="Graphic 9">
            <a:extLst>
              <a:ext uri="{FF2B5EF4-FFF2-40B4-BE49-F238E27FC236}">
                <a16:creationId xmlns:a16="http://schemas.microsoft.com/office/drawing/2014/main" id="{8ABECF2B-C3C4-924C-807D-278E2B8607AE}"/>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215798096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03_Fotolijst-02">
    <p:spTree>
      <p:nvGrpSpPr>
        <p:cNvPr id="1" name=""/>
        <p:cNvGrpSpPr/>
        <p:nvPr/>
      </p:nvGrpSpPr>
      <p:grpSpPr>
        <a:xfrm>
          <a:off x="0" y="0"/>
          <a:ext cx="0" cy="0"/>
          <a:chOff x="0" y="0"/>
          <a:chExt cx="0" cy="0"/>
        </a:xfrm>
      </p:grpSpPr>
      <p:sp>
        <p:nvSpPr>
          <p:cNvPr id="11" name="Picture Placeholder 9">
            <a:extLst>
              <a:ext uri="{FF2B5EF4-FFF2-40B4-BE49-F238E27FC236}">
                <a16:creationId xmlns:a16="http://schemas.microsoft.com/office/drawing/2014/main" id="{AD3C34F7-7F7C-B04F-9D85-D01FE91E988C}"/>
              </a:ext>
            </a:extLst>
          </p:cNvPr>
          <p:cNvSpPr>
            <a:spLocks noGrp="1"/>
          </p:cNvSpPr>
          <p:nvPr>
            <p:ph type="pic" sz="quarter" idx="10" hasCustomPrompt="1"/>
          </p:nvPr>
        </p:nvSpPr>
        <p:spPr>
          <a:xfrm>
            <a:off x="202224" y="1984917"/>
            <a:ext cx="3818588" cy="2732049"/>
          </a:xfrm>
          <a:prstGeom prst="rect">
            <a:avLst/>
          </a:prstGeom>
          <a:pattFill prst="pct5">
            <a:fgClr>
              <a:schemeClr val="accent1"/>
            </a:fgClr>
            <a:bgClr>
              <a:schemeClr val="bg1"/>
            </a:bgClr>
          </a:pattFill>
        </p:spPr>
        <p:txBody>
          <a:bodyPr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sp>
        <p:nvSpPr>
          <p:cNvPr id="15" name="Picture Placeholder 9">
            <a:extLst>
              <a:ext uri="{FF2B5EF4-FFF2-40B4-BE49-F238E27FC236}">
                <a16:creationId xmlns:a16="http://schemas.microsoft.com/office/drawing/2014/main" id="{BA78B89A-8A65-E94D-B1E5-ECD8D135BEF7}"/>
              </a:ext>
            </a:extLst>
          </p:cNvPr>
          <p:cNvSpPr>
            <a:spLocks noGrp="1"/>
          </p:cNvSpPr>
          <p:nvPr>
            <p:ph type="pic" sz="quarter" idx="11" hasCustomPrompt="1"/>
          </p:nvPr>
        </p:nvSpPr>
        <p:spPr>
          <a:xfrm>
            <a:off x="4205512" y="1984917"/>
            <a:ext cx="3818588" cy="2732049"/>
          </a:xfrm>
          <a:prstGeom prst="rect">
            <a:avLst/>
          </a:prstGeom>
          <a:pattFill prst="pct5">
            <a:fgClr>
              <a:schemeClr val="accent1"/>
            </a:fgClr>
            <a:bgClr>
              <a:schemeClr val="bg1"/>
            </a:bgClr>
          </a:pattFill>
        </p:spPr>
        <p:txBody>
          <a:bodyPr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sp>
        <p:nvSpPr>
          <p:cNvPr id="17" name="Picture Placeholder 9">
            <a:extLst>
              <a:ext uri="{FF2B5EF4-FFF2-40B4-BE49-F238E27FC236}">
                <a16:creationId xmlns:a16="http://schemas.microsoft.com/office/drawing/2014/main" id="{FD91F406-6831-B34A-84F3-2FF3AD201CF5}"/>
              </a:ext>
            </a:extLst>
          </p:cNvPr>
          <p:cNvSpPr>
            <a:spLocks noGrp="1"/>
          </p:cNvSpPr>
          <p:nvPr>
            <p:ph type="pic" sz="quarter" idx="12" hasCustomPrompt="1"/>
          </p:nvPr>
        </p:nvSpPr>
        <p:spPr>
          <a:xfrm>
            <a:off x="8175346" y="1984917"/>
            <a:ext cx="3818588" cy="2732049"/>
          </a:xfrm>
          <a:prstGeom prst="rect">
            <a:avLst/>
          </a:prstGeom>
          <a:pattFill prst="pct5">
            <a:fgClr>
              <a:schemeClr val="accent1"/>
            </a:fgClr>
            <a:bgClr>
              <a:schemeClr val="bg1"/>
            </a:bgClr>
          </a:pattFill>
        </p:spPr>
        <p:txBody>
          <a:bodyPr anchor="t" anchorCtr="0"/>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20" name="Picture 19">
            <a:extLst>
              <a:ext uri="{FF2B5EF4-FFF2-40B4-BE49-F238E27FC236}">
                <a16:creationId xmlns:a16="http://schemas.microsoft.com/office/drawing/2014/main" id="{210A0BA0-3DD2-ED48-86E4-0510854DC371}"/>
              </a:ext>
            </a:extLst>
          </p:cNvPr>
          <p:cNvPicPr>
            <a:picLocks noChangeAspect="1"/>
          </p:cNvPicPr>
          <p:nvPr userDrawn="1"/>
        </p:nvPicPr>
        <p:blipFill>
          <a:blip r:embed="rId2"/>
          <a:stretch>
            <a:fillRect/>
          </a:stretch>
        </p:blipFill>
        <p:spPr>
          <a:xfrm rot="18993478">
            <a:off x="10594158" y="-1043598"/>
            <a:ext cx="4889334" cy="1835995"/>
          </a:xfrm>
          <a:prstGeom prst="rect">
            <a:avLst/>
          </a:prstGeom>
        </p:spPr>
      </p:pic>
      <p:sp>
        <p:nvSpPr>
          <p:cNvPr id="21" name="Text Placeholder 12">
            <a:extLst>
              <a:ext uri="{FF2B5EF4-FFF2-40B4-BE49-F238E27FC236}">
                <a16:creationId xmlns:a16="http://schemas.microsoft.com/office/drawing/2014/main" id="{AFD9ACC0-072B-D34E-968F-7272CE4B3BE7}"/>
              </a:ext>
            </a:extLst>
          </p:cNvPr>
          <p:cNvSpPr>
            <a:spLocks noGrp="1"/>
          </p:cNvSpPr>
          <p:nvPr>
            <p:ph type="body" sz="quarter" idx="13" hasCustomPrompt="1"/>
          </p:nvPr>
        </p:nvSpPr>
        <p:spPr>
          <a:xfrm>
            <a:off x="2414609" y="5833201"/>
            <a:ext cx="7362782" cy="841113"/>
          </a:xfrm>
        </p:spPr>
        <p:txBody>
          <a:bodyPr/>
          <a:lstStyle>
            <a:lvl1pPr marL="0" indent="0" algn="ctr">
              <a:buNone/>
              <a:defRPr>
                <a:solidFill>
                  <a:schemeClr val="accent6"/>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22" name="Text Placeholder 2">
            <a:extLst>
              <a:ext uri="{FF2B5EF4-FFF2-40B4-BE49-F238E27FC236}">
                <a16:creationId xmlns:a16="http://schemas.microsoft.com/office/drawing/2014/main" id="{0AF7B712-14DF-1746-B65B-211B7D30E87D}"/>
              </a:ext>
            </a:extLst>
          </p:cNvPr>
          <p:cNvSpPr>
            <a:spLocks noGrp="1"/>
          </p:cNvSpPr>
          <p:nvPr>
            <p:ph type="body" sz="quarter" idx="14" hasCustomPrompt="1"/>
          </p:nvPr>
        </p:nvSpPr>
        <p:spPr>
          <a:xfrm>
            <a:off x="623962" y="4951142"/>
            <a:ext cx="2975113" cy="334536"/>
          </a:xfrm>
          <a:solidFill>
            <a:srgbClr val="C4004B"/>
          </a:solidFill>
        </p:spPr>
        <p:txBody>
          <a:bodyPr>
            <a:noAutofit/>
          </a:bodyPr>
          <a:lstStyle>
            <a:lvl1pPr marL="0" indent="0" algn="ctr">
              <a:buNone/>
              <a:defRPr sz="1800" b="0" i="0">
                <a:solidFill>
                  <a:schemeClr val="bg1"/>
                </a:solidFill>
                <a:latin typeface="Flanders Art Sans Medium" pitchFamily="2" charset="77"/>
              </a:defRPr>
            </a:lvl1pPr>
            <a:lvl2pPr marL="457200" indent="0">
              <a:buNone/>
              <a:defRPr/>
            </a:lvl2pPr>
            <a:lvl3pPr marL="914400" indent="0">
              <a:buNone/>
              <a:defRPr/>
            </a:lvl3pPr>
          </a:lstStyle>
          <a:p>
            <a:pPr lvl="0"/>
            <a:r>
              <a:rPr lang="en-US" err="1"/>
              <a:t>Tekst</a:t>
            </a:r>
            <a:r>
              <a:rPr lang="en-US"/>
              <a:t> </a:t>
            </a:r>
            <a:r>
              <a:rPr lang="en-US" err="1"/>
              <a:t>onder</a:t>
            </a:r>
            <a:r>
              <a:rPr lang="en-US"/>
              <a:t> </a:t>
            </a:r>
            <a:r>
              <a:rPr lang="en-US" err="1"/>
              <a:t>afbeelding</a:t>
            </a:r>
            <a:endParaRPr lang="en-US"/>
          </a:p>
        </p:txBody>
      </p:sp>
      <p:sp>
        <p:nvSpPr>
          <p:cNvPr id="24" name="Text Placeholder 2">
            <a:extLst>
              <a:ext uri="{FF2B5EF4-FFF2-40B4-BE49-F238E27FC236}">
                <a16:creationId xmlns:a16="http://schemas.microsoft.com/office/drawing/2014/main" id="{3BB99FE1-9074-8F45-AFF3-C09F9CF02E87}"/>
              </a:ext>
            </a:extLst>
          </p:cNvPr>
          <p:cNvSpPr>
            <a:spLocks noGrp="1"/>
          </p:cNvSpPr>
          <p:nvPr>
            <p:ph type="body" sz="quarter" idx="15" hasCustomPrompt="1"/>
          </p:nvPr>
        </p:nvSpPr>
        <p:spPr>
          <a:xfrm>
            <a:off x="4627250" y="4951142"/>
            <a:ext cx="2975113" cy="334536"/>
          </a:xfrm>
          <a:solidFill>
            <a:schemeClr val="accent3"/>
          </a:solidFill>
        </p:spPr>
        <p:txBody>
          <a:bodyPr>
            <a:noAutofit/>
          </a:bodyPr>
          <a:lstStyle>
            <a:lvl1pPr marL="0" indent="0" algn="ctr">
              <a:buNone/>
              <a:defRPr sz="1800" b="0" i="0">
                <a:solidFill>
                  <a:schemeClr val="bg1"/>
                </a:solidFill>
                <a:latin typeface="Flanders Art Sans Medium" pitchFamily="2" charset="77"/>
              </a:defRPr>
            </a:lvl1pPr>
            <a:lvl2pPr marL="457200" indent="0">
              <a:buNone/>
              <a:defRPr/>
            </a:lvl2pPr>
            <a:lvl3pPr marL="914400" indent="0">
              <a:buNone/>
              <a:defRPr/>
            </a:lvl3pPr>
          </a:lstStyle>
          <a:p>
            <a:pPr lvl="0"/>
            <a:r>
              <a:rPr lang="en-US" err="1"/>
              <a:t>Tekst</a:t>
            </a:r>
            <a:r>
              <a:rPr lang="en-US"/>
              <a:t> </a:t>
            </a:r>
            <a:r>
              <a:rPr lang="en-US" err="1"/>
              <a:t>onder</a:t>
            </a:r>
            <a:r>
              <a:rPr lang="en-US"/>
              <a:t> </a:t>
            </a:r>
            <a:r>
              <a:rPr lang="en-US" err="1"/>
              <a:t>afbeelding</a:t>
            </a:r>
            <a:endParaRPr lang="en-US"/>
          </a:p>
        </p:txBody>
      </p:sp>
      <p:sp>
        <p:nvSpPr>
          <p:cNvPr id="26" name="Text Placeholder 2">
            <a:extLst>
              <a:ext uri="{FF2B5EF4-FFF2-40B4-BE49-F238E27FC236}">
                <a16:creationId xmlns:a16="http://schemas.microsoft.com/office/drawing/2014/main" id="{0FFCA27A-94A8-074D-9621-3A596046F945}"/>
              </a:ext>
            </a:extLst>
          </p:cNvPr>
          <p:cNvSpPr>
            <a:spLocks noGrp="1"/>
          </p:cNvSpPr>
          <p:nvPr>
            <p:ph type="body" sz="quarter" idx="16" hasCustomPrompt="1"/>
          </p:nvPr>
        </p:nvSpPr>
        <p:spPr>
          <a:xfrm>
            <a:off x="8597084" y="4951142"/>
            <a:ext cx="2975113" cy="334536"/>
          </a:xfrm>
          <a:solidFill>
            <a:srgbClr val="A7BA19"/>
          </a:solidFill>
        </p:spPr>
        <p:txBody>
          <a:bodyPr>
            <a:noAutofit/>
          </a:bodyPr>
          <a:lstStyle>
            <a:lvl1pPr marL="0" indent="0" algn="ctr">
              <a:buNone/>
              <a:defRPr sz="1800" b="0" i="0">
                <a:solidFill>
                  <a:schemeClr val="bg1"/>
                </a:solidFill>
                <a:latin typeface="Flanders Art Sans Medium" pitchFamily="2" charset="77"/>
              </a:defRPr>
            </a:lvl1pPr>
            <a:lvl2pPr marL="457200" indent="0">
              <a:buNone/>
              <a:defRPr/>
            </a:lvl2pPr>
            <a:lvl3pPr marL="914400" indent="0">
              <a:buNone/>
              <a:defRPr/>
            </a:lvl3pPr>
          </a:lstStyle>
          <a:p>
            <a:pPr lvl="0"/>
            <a:r>
              <a:rPr lang="en-US" err="1"/>
              <a:t>Tekst</a:t>
            </a:r>
            <a:r>
              <a:rPr lang="en-US"/>
              <a:t> </a:t>
            </a:r>
            <a:r>
              <a:rPr lang="en-US" err="1"/>
              <a:t>onder</a:t>
            </a:r>
            <a:r>
              <a:rPr lang="en-US"/>
              <a:t> </a:t>
            </a:r>
            <a:r>
              <a:rPr lang="en-US" err="1"/>
              <a:t>afbeelding</a:t>
            </a:r>
            <a:endParaRPr lang="en-US"/>
          </a:p>
        </p:txBody>
      </p:sp>
      <p:sp>
        <p:nvSpPr>
          <p:cNvPr id="14" name="Text Placeholder 2">
            <a:extLst>
              <a:ext uri="{FF2B5EF4-FFF2-40B4-BE49-F238E27FC236}">
                <a16:creationId xmlns:a16="http://schemas.microsoft.com/office/drawing/2014/main" id="{AFF328B8-077C-BE4F-ABD4-979A708F52E2}"/>
              </a:ext>
            </a:extLst>
          </p:cNvPr>
          <p:cNvSpPr>
            <a:spLocks noGrp="1"/>
          </p:cNvSpPr>
          <p:nvPr>
            <p:ph type="body" sz="quarter" idx="17" hasCustomPrompt="1"/>
          </p:nvPr>
        </p:nvSpPr>
        <p:spPr>
          <a:xfrm>
            <a:off x="200936" y="551623"/>
            <a:ext cx="8792751" cy="1145654"/>
          </a:xfrm>
        </p:spPr>
        <p:txBody>
          <a:bodyPr>
            <a:noAutofit/>
          </a:bodyPr>
          <a:lstStyle>
            <a:lvl1pPr marL="0" indent="0">
              <a:buNone/>
              <a:defRPr sz="4000" b="1">
                <a:solidFill>
                  <a:schemeClr val="accent2"/>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12" name="Graphic 11">
            <a:extLst>
              <a:ext uri="{FF2B5EF4-FFF2-40B4-BE49-F238E27FC236}">
                <a16:creationId xmlns:a16="http://schemas.microsoft.com/office/drawing/2014/main" id="{3E0DCA88-0335-1847-9090-11CB9610F4FD}"/>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1923271357"/>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03_Grote foto">
    <p:spTree>
      <p:nvGrpSpPr>
        <p:cNvPr id="1" name=""/>
        <p:cNvGrpSpPr/>
        <p:nvPr/>
      </p:nvGrpSpPr>
      <p:grpSpPr>
        <a:xfrm>
          <a:off x="0" y="0"/>
          <a:ext cx="0" cy="0"/>
          <a:chOff x="0" y="0"/>
          <a:chExt cx="0" cy="0"/>
        </a:xfrm>
      </p:grpSpPr>
      <p:sp>
        <p:nvSpPr>
          <p:cNvPr id="7" name="Picture Placeholder 9">
            <a:extLst>
              <a:ext uri="{FF2B5EF4-FFF2-40B4-BE49-F238E27FC236}">
                <a16:creationId xmlns:a16="http://schemas.microsoft.com/office/drawing/2014/main" id="{04FCF615-2F3D-1940-BEAF-D6ABB276ED37}"/>
              </a:ext>
            </a:extLst>
          </p:cNvPr>
          <p:cNvSpPr>
            <a:spLocks noGrp="1"/>
          </p:cNvSpPr>
          <p:nvPr>
            <p:ph type="pic" sz="quarter" idx="10" hasCustomPrompt="1"/>
          </p:nvPr>
        </p:nvSpPr>
        <p:spPr>
          <a:xfrm>
            <a:off x="-10160" y="1"/>
            <a:ext cx="12202159" cy="4716966"/>
          </a:xfrm>
          <a:prstGeom prst="rect">
            <a:avLst/>
          </a:prstGeom>
          <a:pattFill prst="pct5">
            <a:fgClr>
              <a:schemeClr val="accent1"/>
            </a:fgClr>
            <a:bgClr>
              <a:schemeClr val="bg1"/>
            </a:bgClr>
          </a:pattFill>
        </p:spPr>
        <p:txBody>
          <a:bodyPr tIns="360000" anchor="t" anchorCtr="0"/>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9" name="Picture 8">
            <a:extLst>
              <a:ext uri="{FF2B5EF4-FFF2-40B4-BE49-F238E27FC236}">
                <a16:creationId xmlns:a16="http://schemas.microsoft.com/office/drawing/2014/main" id="{43C4C5E0-5651-D640-9D8B-2FB8F197775E}"/>
              </a:ext>
            </a:extLst>
          </p:cNvPr>
          <p:cNvPicPr>
            <a:picLocks noChangeAspect="1"/>
          </p:cNvPicPr>
          <p:nvPr userDrawn="1"/>
        </p:nvPicPr>
        <p:blipFill>
          <a:blip r:embed="rId2"/>
          <a:stretch>
            <a:fillRect/>
          </a:stretch>
        </p:blipFill>
        <p:spPr>
          <a:xfrm rot="9086079">
            <a:off x="-2054357" y="6644185"/>
            <a:ext cx="4889334" cy="1835995"/>
          </a:xfrm>
          <a:prstGeom prst="rect">
            <a:avLst/>
          </a:prstGeom>
        </p:spPr>
      </p:pic>
      <p:sp>
        <p:nvSpPr>
          <p:cNvPr id="11" name="Text Placeholder 2">
            <a:extLst>
              <a:ext uri="{FF2B5EF4-FFF2-40B4-BE49-F238E27FC236}">
                <a16:creationId xmlns:a16="http://schemas.microsoft.com/office/drawing/2014/main" id="{520FC5ED-0CD9-EA4B-BC52-AC23C7C5070B}"/>
              </a:ext>
            </a:extLst>
          </p:cNvPr>
          <p:cNvSpPr>
            <a:spLocks noGrp="1"/>
          </p:cNvSpPr>
          <p:nvPr>
            <p:ph type="body" sz="quarter" idx="17" hasCustomPrompt="1"/>
          </p:nvPr>
        </p:nvSpPr>
        <p:spPr>
          <a:xfrm>
            <a:off x="1159177" y="4904418"/>
            <a:ext cx="9876253" cy="1145654"/>
          </a:xfrm>
        </p:spPr>
        <p:txBody>
          <a:bodyPr>
            <a:noAutofit/>
          </a:bodyPr>
          <a:lstStyle>
            <a:lvl1pPr marL="0" indent="0" algn="ctr">
              <a:buNone/>
              <a:defRPr sz="4000" b="1">
                <a:solidFill>
                  <a:schemeClr val="accent2"/>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6" name="Graphic 5">
            <a:extLst>
              <a:ext uri="{FF2B5EF4-FFF2-40B4-BE49-F238E27FC236}">
                <a16:creationId xmlns:a16="http://schemas.microsoft.com/office/drawing/2014/main" id="{8B74E071-5ED2-0947-9B85-DD2849A43D7B}"/>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207814253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03_Tabel">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43C4C5E0-5651-D640-9D8B-2FB8F197775E}"/>
              </a:ext>
            </a:extLst>
          </p:cNvPr>
          <p:cNvPicPr>
            <a:picLocks noChangeAspect="1"/>
          </p:cNvPicPr>
          <p:nvPr userDrawn="1"/>
        </p:nvPicPr>
        <p:blipFill>
          <a:blip r:embed="rId2"/>
          <a:stretch>
            <a:fillRect/>
          </a:stretch>
        </p:blipFill>
        <p:spPr>
          <a:xfrm rot="9086079">
            <a:off x="-3584983" y="6226741"/>
            <a:ext cx="4889334" cy="1835995"/>
          </a:xfrm>
          <a:prstGeom prst="rect">
            <a:avLst/>
          </a:prstGeom>
        </p:spPr>
      </p:pic>
      <p:sp>
        <p:nvSpPr>
          <p:cNvPr id="5" name="Text Placeholder 2">
            <a:extLst>
              <a:ext uri="{FF2B5EF4-FFF2-40B4-BE49-F238E27FC236}">
                <a16:creationId xmlns:a16="http://schemas.microsoft.com/office/drawing/2014/main" id="{992CD932-E230-EE46-945D-8F8E7B424F36}"/>
              </a:ext>
            </a:extLst>
          </p:cNvPr>
          <p:cNvSpPr>
            <a:spLocks noGrp="1"/>
          </p:cNvSpPr>
          <p:nvPr>
            <p:ph type="body" sz="quarter" idx="17" hasCustomPrompt="1"/>
          </p:nvPr>
        </p:nvSpPr>
        <p:spPr>
          <a:xfrm>
            <a:off x="1159177" y="4904418"/>
            <a:ext cx="9876253" cy="1145654"/>
          </a:xfrm>
        </p:spPr>
        <p:txBody>
          <a:bodyPr>
            <a:noAutofit/>
          </a:bodyPr>
          <a:lstStyle>
            <a:lvl1pPr marL="0" indent="0" algn="ctr">
              <a:buNone/>
              <a:defRPr sz="4000" b="1">
                <a:solidFill>
                  <a:schemeClr val="accent2"/>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6" name="Graphic 5">
            <a:extLst>
              <a:ext uri="{FF2B5EF4-FFF2-40B4-BE49-F238E27FC236}">
                <a16:creationId xmlns:a16="http://schemas.microsoft.com/office/drawing/2014/main" id="{2EFD8B61-36F4-A44A-AD9A-C5DFE15BA411}"/>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8770345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03_Fullscreen foto">
    <p:spTree>
      <p:nvGrpSpPr>
        <p:cNvPr id="1" name=""/>
        <p:cNvGrpSpPr/>
        <p:nvPr/>
      </p:nvGrpSpPr>
      <p:grpSpPr>
        <a:xfrm>
          <a:off x="0" y="0"/>
          <a:ext cx="0" cy="0"/>
          <a:chOff x="0" y="0"/>
          <a:chExt cx="0" cy="0"/>
        </a:xfrm>
      </p:grpSpPr>
      <p:sp>
        <p:nvSpPr>
          <p:cNvPr id="5" name="Picture Placeholder 9">
            <a:extLst>
              <a:ext uri="{FF2B5EF4-FFF2-40B4-BE49-F238E27FC236}">
                <a16:creationId xmlns:a16="http://schemas.microsoft.com/office/drawing/2014/main" id="{5D3C61D8-FF99-3C4B-88DD-14DE10253729}"/>
              </a:ext>
            </a:extLst>
          </p:cNvPr>
          <p:cNvSpPr>
            <a:spLocks noGrp="1"/>
          </p:cNvSpPr>
          <p:nvPr>
            <p:ph type="pic" sz="quarter" idx="10" hasCustomPrompt="1"/>
          </p:nvPr>
        </p:nvSpPr>
        <p:spPr>
          <a:xfrm>
            <a:off x="-20320" y="0"/>
            <a:ext cx="12212320" cy="6857999"/>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9" name="Graphic 8">
            <a:extLst>
              <a:ext uri="{FF2B5EF4-FFF2-40B4-BE49-F238E27FC236}">
                <a16:creationId xmlns:a16="http://schemas.microsoft.com/office/drawing/2014/main" id="{60BCC9C6-01D7-D449-A2B2-9DE444F01112}"/>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a:effectLst>
            <a:outerShdw blurRad="50800" dist="38100" dir="2700000" algn="ctr" rotWithShape="0">
              <a:srgbClr val="000000">
                <a:alpha val="40000"/>
              </a:srgbClr>
            </a:outerShdw>
          </a:effectLst>
        </p:spPr>
      </p:pic>
      <p:pic>
        <p:nvPicPr>
          <p:cNvPr id="15" name="Picture 14">
            <a:extLst>
              <a:ext uri="{FF2B5EF4-FFF2-40B4-BE49-F238E27FC236}">
                <a16:creationId xmlns:a16="http://schemas.microsoft.com/office/drawing/2014/main" id="{1BDF821E-D104-5341-B217-B5A48913184E}"/>
              </a:ext>
            </a:extLst>
          </p:cNvPr>
          <p:cNvPicPr>
            <a:picLocks noChangeAspect="1"/>
          </p:cNvPicPr>
          <p:nvPr userDrawn="1"/>
        </p:nvPicPr>
        <p:blipFill>
          <a:blip r:embed="rId4"/>
          <a:stretch>
            <a:fillRect/>
          </a:stretch>
        </p:blipFill>
        <p:spPr>
          <a:xfrm rot="9086079">
            <a:off x="6225909" y="6653004"/>
            <a:ext cx="4889334" cy="1835995"/>
          </a:xfrm>
          <a:prstGeom prst="rect">
            <a:avLst/>
          </a:prstGeom>
        </p:spPr>
      </p:pic>
      <p:sp>
        <p:nvSpPr>
          <p:cNvPr id="3" name="Text Placeholder 2">
            <a:extLst>
              <a:ext uri="{FF2B5EF4-FFF2-40B4-BE49-F238E27FC236}">
                <a16:creationId xmlns:a16="http://schemas.microsoft.com/office/drawing/2014/main" id="{C3991A62-0A7C-7441-B328-702138CC5029}"/>
              </a:ext>
            </a:extLst>
          </p:cNvPr>
          <p:cNvSpPr>
            <a:spLocks noGrp="1"/>
          </p:cNvSpPr>
          <p:nvPr>
            <p:ph type="body" sz="quarter" idx="11" hasCustomPrompt="1"/>
          </p:nvPr>
        </p:nvSpPr>
        <p:spPr>
          <a:xfrm>
            <a:off x="1245359" y="2332142"/>
            <a:ext cx="9701283" cy="2193717"/>
          </a:xfrm>
        </p:spPr>
        <p:txBody>
          <a:bodyPr anchor="ctr" anchorCtr="0">
            <a:normAutofit/>
          </a:bodyPr>
          <a:lstStyle>
            <a:lvl1pPr marL="0" indent="0" algn="ctr">
              <a:buNone/>
              <a:defRPr sz="4500" b="1">
                <a:solidFill>
                  <a:schemeClr val="accent2"/>
                </a:solidFill>
                <a:effectLst>
                  <a:outerShdw blurRad="50800" dist="38100" dir="2700000" algn="tl" rotWithShape="0">
                    <a:prstClr val="black">
                      <a:alpha val="40000"/>
                    </a:prstClr>
                  </a:outerShdw>
                </a:effectLst>
              </a:defRPr>
            </a:lvl1pPr>
          </a:lstStyle>
          <a:p>
            <a:pPr lvl="0"/>
            <a:r>
              <a:rPr lang="en-US" err="1"/>
              <a:t>Klik</a:t>
            </a:r>
            <a:r>
              <a:rPr lang="en-US"/>
              <a:t> om de TEKST </a:t>
            </a:r>
            <a:r>
              <a:rPr lang="en-US" err="1"/>
              <a:t>aan</a:t>
            </a:r>
            <a:r>
              <a:rPr lang="en-US"/>
              <a:t> </a:t>
            </a:r>
            <a:r>
              <a:rPr lang="en-US" err="1"/>
              <a:t>te</a:t>
            </a:r>
            <a:r>
              <a:rPr lang="en-US"/>
              <a:t> </a:t>
            </a:r>
            <a:r>
              <a:rPr lang="en-US" err="1"/>
              <a:t>passen</a:t>
            </a:r>
            <a:endParaRPr lang="en-US"/>
          </a:p>
        </p:txBody>
      </p:sp>
    </p:spTree>
    <p:extLst>
      <p:ext uri="{BB962C8B-B14F-4D97-AF65-F5344CB8AC3E}">
        <p14:creationId xmlns:p14="http://schemas.microsoft.com/office/powerpoint/2010/main" val="190492899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04_Intro-01">
    <p:spTree>
      <p:nvGrpSpPr>
        <p:cNvPr id="1" name=""/>
        <p:cNvGrpSpPr/>
        <p:nvPr/>
      </p:nvGrpSpPr>
      <p:grpSpPr>
        <a:xfrm>
          <a:off x="0" y="0"/>
          <a:ext cx="0" cy="0"/>
          <a:chOff x="0" y="0"/>
          <a:chExt cx="0" cy="0"/>
        </a:xfrm>
      </p:grpSpPr>
      <p:sp>
        <p:nvSpPr>
          <p:cNvPr id="50" name="Freeform 49">
            <a:extLst>
              <a:ext uri="{FF2B5EF4-FFF2-40B4-BE49-F238E27FC236}">
                <a16:creationId xmlns:a16="http://schemas.microsoft.com/office/drawing/2014/main" id="{05BE1272-15BF-0C45-900F-DE9BB1AE64B3}"/>
              </a:ext>
            </a:extLst>
          </p:cNvPr>
          <p:cNvSpPr/>
          <p:nvPr userDrawn="1"/>
        </p:nvSpPr>
        <p:spPr>
          <a:xfrm>
            <a:off x="186297" y="0"/>
            <a:ext cx="6624637" cy="4232713"/>
          </a:xfrm>
          <a:custGeom>
            <a:avLst/>
            <a:gdLst>
              <a:gd name="connsiteX0" fmla="*/ 0 w 6624637"/>
              <a:gd name="connsiteY0" fmla="*/ 0 h 4232713"/>
              <a:gd name="connsiteX1" fmla="*/ 6624637 w 6624637"/>
              <a:gd name="connsiteY1" fmla="*/ 0 h 4232713"/>
              <a:gd name="connsiteX2" fmla="*/ 6624637 w 6624637"/>
              <a:gd name="connsiteY2" fmla="*/ 3237864 h 4232713"/>
              <a:gd name="connsiteX3" fmla="*/ 6624637 w 6624637"/>
              <a:gd name="connsiteY3" fmla="*/ 3293637 h 4232713"/>
              <a:gd name="connsiteX4" fmla="*/ 6617078 w 6624637"/>
              <a:gd name="connsiteY4" fmla="*/ 3331078 h 4232713"/>
              <a:gd name="connsiteX5" fmla="*/ 6527762 w 6624637"/>
              <a:gd name="connsiteY5" fmla="*/ 3420394 h 4232713"/>
              <a:gd name="connsiteX6" fmla="*/ 6504240 w 6624637"/>
              <a:gd name="connsiteY6" fmla="*/ 3425143 h 4232713"/>
              <a:gd name="connsiteX7" fmla="*/ 6453175 w 6624637"/>
              <a:gd name="connsiteY7" fmla="*/ 3431714 h 4232713"/>
              <a:gd name="connsiteX8" fmla="*/ 301298 w 6624637"/>
              <a:gd name="connsiteY8" fmla="*/ 4223294 h 4232713"/>
              <a:gd name="connsiteX9" fmla="*/ 228101 w 6624637"/>
              <a:gd name="connsiteY9" fmla="*/ 4232713 h 4232713"/>
              <a:gd name="connsiteX10" fmla="*/ 187275 w 6624637"/>
              <a:gd name="connsiteY10" fmla="*/ 4228597 h 4232713"/>
              <a:gd name="connsiteX11" fmla="*/ 126 w 6624637"/>
              <a:gd name="connsiteY11" fmla="*/ 4041448 h 4232713"/>
              <a:gd name="connsiteX12" fmla="*/ 0 w 6624637"/>
              <a:gd name="connsiteY12" fmla="*/ 4040198 h 4232713"/>
              <a:gd name="connsiteX13" fmla="*/ 0 w 6624637"/>
              <a:gd name="connsiteY13" fmla="*/ 3945758 h 4232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624637" h="4232713">
                <a:moveTo>
                  <a:pt x="0" y="0"/>
                </a:moveTo>
                <a:lnTo>
                  <a:pt x="6624637" y="0"/>
                </a:lnTo>
                <a:lnTo>
                  <a:pt x="6624637" y="3237864"/>
                </a:lnTo>
                <a:lnTo>
                  <a:pt x="6624637" y="3293637"/>
                </a:lnTo>
                <a:lnTo>
                  <a:pt x="6617078" y="3331078"/>
                </a:lnTo>
                <a:cubicBezTo>
                  <a:pt x="6600093" y="3371237"/>
                  <a:pt x="6567921" y="3403408"/>
                  <a:pt x="6527762" y="3420394"/>
                </a:cubicBezTo>
                <a:lnTo>
                  <a:pt x="6504240" y="3425143"/>
                </a:lnTo>
                <a:lnTo>
                  <a:pt x="6453175" y="3431714"/>
                </a:lnTo>
                <a:lnTo>
                  <a:pt x="301298" y="4223294"/>
                </a:lnTo>
                <a:lnTo>
                  <a:pt x="228101" y="4232713"/>
                </a:lnTo>
                <a:lnTo>
                  <a:pt x="187275" y="4228597"/>
                </a:lnTo>
                <a:cubicBezTo>
                  <a:pt x="93337" y="4209375"/>
                  <a:pt x="19349" y="4135386"/>
                  <a:pt x="126" y="4041448"/>
                </a:cubicBezTo>
                <a:lnTo>
                  <a:pt x="0" y="4040198"/>
                </a:lnTo>
                <a:lnTo>
                  <a:pt x="0" y="3945758"/>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8">
            <a:extLst>
              <a:ext uri="{FF2B5EF4-FFF2-40B4-BE49-F238E27FC236}">
                <a16:creationId xmlns:a16="http://schemas.microsoft.com/office/drawing/2014/main" id="{895BFEB8-83B6-5447-A8CB-A9515B3928C3}"/>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728788" y="5695293"/>
            <a:ext cx="2731346" cy="759293"/>
          </a:xfrm>
          <a:prstGeom prst="rect">
            <a:avLst/>
          </a:prstGeom>
        </p:spPr>
      </p:pic>
      <p:sp>
        <p:nvSpPr>
          <p:cNvPr id="10" name="Picture Placeholder 9">
            <a:extLst>
              <a:ext uri="{FF2B5EF4-FFF2-40B4-BE49-F238E27FC236}">
                <a16:creationId xmlns:a16="http://schemas.microsoft.com/office/drawing/2014/main" id="{25461511-15DE-6E49-A60E-1B43A17D6E6A}"/>
              </a:ext>
            </a:extLst>
          </p:cNvPr>
          <p:cNvSpPr>
            <a:spLocks noGrp="1"/>
          </p:cNvSpPr>
          <p:nvPr>
            <p:ph type="pic" sz="quarter" idx="10" hasCustomPrompt="1"/>
          </p:nvPr>
        </p:nvSpPr>
        <p:spPr>
          <a:xfrm>
            <a:off x="6959600" y="0"/>
            <a:ext cx="5232399" cy="6857999"/>
          </a:xfrm>
          <a:prstGeom prst="rect">
            <a:avLst/>
          </a:prstGeom>
          <a:pattFill prst="pct5">
            <a:fgClr>
              <a:schemeClr val="accent1"/>
            </a:fgClr>
            <a:bgClr>
              <a:schemeClr val="bg1"/>
            </a:bgClr>
          </a:pattFill>
        </p:spPr>
        <p:txBody>
          <a:bodyPr tIns="360000" anchor="t" anchorCtr="1"/>
          <a:lstStyle>
            <a:lvl1pPr marL="0" indent="0" algn="ctr">
              <a:buNone/>
              <a:defRPr>
                <a:solidFill>
                  <a:srgbClr val="A7BA19"/>
                </a:solidFill>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sp>
        <p:nvSpPr>
          <p:cNvPr id="7" name="Title 6">
            <a:extLst>
              <a:ext uri="{FF2B5EF4-FFF2-40B4-BE49-F238E27FC236}">
                <a16:creationId xmlns:a16="http://schemas.microsoft.com/office/drawing/2014/main" id="{FB1330DF-3D8E-F049-8E12-357A12207F75}"/>
              </a:ext>
            </a:extLst>
          </p:cNvPr>
          <p:cNvSpPr>
            <a:spLocks noGrp="1"/>
          </p:cNvSpPr>
          <p:nvPr>
            <p:ph type="title" hasCustomPrompt="1"/>
          </p:nvPr>
        </p:nvSpPr>
        <p:spPr>
          <a:xfrm>
            <a:off x="434622" y="365126"/>
            <a:ext cx="6025512" cy="1965564"/>
          </a:xfrm>
        </p:spPr>
        <p:txBody>
          <a:bodyPr/>
          <a:lstStyle>
            <a:lvl1pPr>
              <a:defRPr>
                <a:solidFill>
                  <a:schemeClr val="bg1"/>
                </a:solidFill>
              </a:defRPr>
            </a:lvl1pPr>
          </a:lstStyle>
          <a:p>
            <a:r>
              <a:rPr lang="en-US" err="1"/>
              <a:t>Klik</a:t>
            </a:r>
            <a:r>
              <a:rPr lang="en-US"/>
              <a:t> om de TITEL </a:t>
            </a:r>
            <a:r>
              <a:rPr lang="en-US" err="1"/>
              <a:t>aan</a:t>
            </a:r>
            <a:r>
              <a:rPr lang="en-US"/>
              <a:t> </a:t>
            </a:r>
            <a:br>
              <a:rPr lang="en-US"/>
            </a:br>
            <a:r>
              <a:rPr lang="en-US" err="1"/>
              <a:t>te</a:t>
            </a:r>
            <a:r>
              <a:rPr lang="en-US"/>
              <a:t> </a:t>
            </a:r>
            <a:r>
              <a:rPr lang="en-US" err="1"/>
              <a:t>passen</a:t>
            </a:r>
            <a:endParaRPr lang="en-US"/>
          </a:p>
        </p:txBody>
      </p:sp>
      <p:pic>
        <p:nvPicPr>
          <p:cNvPr id="12" name="Picture 11">
            <a:extLst>
              <a:ext uri="{FF2B5EF4-FFF2-40B4-BE49-F238E27FC236}">
                <a16:creationId xmlns:a16="http://schemas.microsoft.com/office/drawing/2014/main" id="{74121BD5-9B02-F543-B85F-77FA54E536CE}"/>
              </a:ext>
            </a:extLst>
          </p:cNvPr>
          <p:cNvPicPr>
            <a:picLocks noChangeAspect="1"/>
          </p:cNvPicPr>
          <p:nvPr userDrawn="1"/>
        </p:nvPicPr>
        <p:blipFill>
          <a:blip r:embed="rId4"/>
          <a:stretch>
            <a:fillRect/>
          </a:stretch>
        </p:blipFill>
        <p:spPr>
          <a:xfrm rot="9914162">
            <a:off x="-3640523" y="5658386"/>
            <a:ext cx="4889334" cy="1835995"/>
          </a:xfrm>
          <a:prstGeom prst="rect">
            <a:avLst/>
          </a:prstGeom>
        </p:spPr>
      </p:pic>
      <p:sp>
        <p:nvSpPr>
          <p:cNvPr id="14" name="Text Placeholder 12">
            <a:extLst>
              <a:ext uri="{FF2B5EF4-FFF2-40B4-BE49-F238E27FC236}">
                <a16:creationId xmlns:a16="http://schemas.microsoft.com/office/drawing/2014/main" id="{ED423028-0FDD-7B47-82AD-EEFF494C6F09}"/>
              </a:ext>
            </a:extLst>
          </p:cNvPr>
          <p:cNvSpPr>
            <a:spLocks noGrp="1"/>
          </p:cNvSpPr>
          <p:nvPr>
            <p:ph type="body" sz="quarter" idx="11" hasCustomPrompt="1"/>
          </p:nvPr>
        </p:nvSpPr>
        <p:spPr>
          <a:xfrm>
            <a:off x="434622" y="2506904"/>
            <a:ext cx="6341096" cy="914400"/>
          </a:xfrm>
        </p:spPr>
        <p:txBody>
          <a:bodyPr/>
          <a:lstStyle>
            <a:lvl1pPr marL="0" indent="0">
              <a:buNone/>
              <a:defRPr>
                <a:solidFill>
                  <a:schemeClr val="bg1"/>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Tree>
    <p:extLst>
      <p:ext uri="{BB962C8B-B14F-4D97-AF65-F5344CB8AC3E}">
        <p14:creationId xmlns:p14="http://schemas.microsoft.com/office/powerpoint/2010/main" val="1381174514"/>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04_Intro-02">
    <p:spTree>
      <p:nvGrpSpPr>
        <p:cNvPr id="1" name=""/>
        <p:cNvGrpSpPr/>
        <p:nvPr/>
      </p:nvGrpSpPr>
      <p:grpSpPr>
        <a:xfrm>
          <a:off x="0" y="0"/>
          <a:ext cx="0" cy="0"/>
          <a:chOff x="0" y="0"/>
          <a:chExt cx="0" cy="0"/>
        </a:xfrm>
      </p:grpSpPr>
      <p:sp>
        <p:nvSpPr>
          <p:cNvPr id="48" name="Freeform 47">
            <a:extLst>
              <a:ext uri="{FF2B5EF4-FFF2-40B4-BE49-F238E27FC236}">
                <a16:creationId xmlns:a16="http://schemas.microsoft.com/office/drawing/2014/main" id="{CE0B5467-3425-DF4E-8AAA-116AA0F3FA4B}"/>
              </a:ext>
            </a:extLst>
          </p:cNvPr>
          <p:cNvSpPr/>
          <p:nvPr userDrawn="1"/>
        </p:nvSpPr>
        <p:spPr>
          <a:xfrm>
            <a:off x="3930331" y="-9208"/>
            <a:ext cx="8069582" cy="3006357"/>
          </a:xfrm>
          <a:custGeom>
            <a:avLst/>
            <a:gdLst>
              <a:gd name="connsiteX0" fmla="*/ 0 w 8064503"/>
              <a:gd name="connsiteY0" fmla="*/ 0 h 2803157"/>
              <a:gd name="connsiteX1" fmla="*/ 8064502 w 8064503"/>
              <a:gd name="connsiteY1" fmla="*/ 0 h 2803157"/>
              <a:gd name="connsiteX2" fmla="*/ 8064502 w 8064503"/>
              <a:gd name="connsiteY2" fmla="*/ 2132227 h 2803157"/>
              <a:gd name="connsiteX3" fmla="*/ 8064503 w 8064503"/>
              <a:gd name="connsiteY3" fmla="*/ 2132232 h 2803157"/>
              <a:gd name="connsiteX4" fmla="*/ 8064503 w 8064503"/>
              <a:gd name="connsiteY4" fmla="*/ 2179420 h 2803157"/>
              <a:gd name="connsiteX5" fmla="*/ 8061407 w 8064503"/>
              <a:gd name="connsiteY5" fmla="*/ 2194756 h 2803157"/>
              <a:gd name="connsiteX6" fmla="*/ 8008183 w 8064503"/>
              <a:gd name="connsiteY6" fmla="*/ 2247980 h 2803157"/>
              <a:gd name="connsiteX7" fmla="*/ 7979660 w 8064503"/>
              <a:gd name="connsiteY7" fmla="*/ 2253738 h 2803157"/>
              <a:gd name="connsiteX8" fmla="*/ 7964187 w 8064503"/>
              <a:gd name="connsiteY8" fmla="*/ 2254816 h 2803157"/>
              <a:gd name="connsiteX9" fmla="*/ 7930323 w 8064503"/>
              <a:gd name="connsiteY9" fmla="*/ 2247980 h 2803157"/>
              <a:gd name="connsiteX10" fmla="*/ 7905635 w 8064503"/>
              <a:gd name="connsiteY10" fmla="*/ 2233001 h 2803157"/>
              <a:gd name="connsiteX11" fmla="*/ 7888882 w 8064503"/>
              <a:gd name="connsiteY11" fmla="*/ 2214563 h 2803157"/>
              <a:gd name="connsiteX12" fmla="*/ 7888881 w 8064503"/>
              <a:gd name="connsiteY12" fmla="*/ 2214563 h 2803157"/>
              <a:gd name="connsiteX13" fmla="*/ 7905634 w 8064503"/>
              <a:gd name="connsiteY13" fmla="*/ 2233001 h 2803157"/>
              <a:gd name="connsiteX14" fmla="*/ 7930322 w 8064503"/>
              <a:gd name="connsiteY14" fmla="*/ 2247980 h 2803157"/>
              <a:gd name="connsiteX15" fmla="*/ 7964186 w 8064503"/>
              <a:gd name="connsiteY15" fmla="*/ 2254816 h 2803157"/>
              <a:gd name="connsiteX16" fmla="*/ 124694 w 8064503"/>
              <a:gd name="connsiteY16" fmla="*/ 2801093 h 2803157"/>
              <a:gd name="connsiteX17" fmla="*/ 124693 w 8064503"/>
              <a:gd name="connsiteY17" fmla="*/ 2801093 h 2803157"/>
              <a:gd name="connsiteX18" fmla="*/ 95080 w 8064503"/>
              <a:gd name="connsiteY18" fmla="*/ 2803157 h 2803157"/>
              <a:gd name="connsiteX19" fmla="*/ 63375 w 8064503"/>
              <a:gd name="connsiteY19" fmla="*/ 2796756 h 2803157"/>
              <a:gd name="connsiteX20" fmla="*/ 6771 w 8064503"/>
              <a:gd name="connsiteY20" fmla="*/ 2740152 h 2803157"/>
              <a:gd name="connsiteX21" fmla="*/ 1 w 8064503"/>
              <a:gd name="connsiteY21" fmla="*/ 2706617 h 2803157"/>
              <a:gd name="connsiteX22" fmla="*/ 1 w 8064503"/>
              <a:gd name="connsiteY22" fmla="*/ 2690885 h 2803157"/>
              <a:gd name="connsiteX23" fmla="*/ 6771 w 8064503"/>
              <a:gd name="connsiteY23" fmla="*/ 2657350 h 2803157"/>
              <a:gd name="connsiteX24" fmla="*/ 6777 w 8064503"/>
              <a:gd name="connsiteY24" fmla="*/ 2657342 h 2803157"/>
              <a:gd name="connsiteX25" fmla="*/ 7938 w 8064503"/>
              <a:gd name="connsiteY25" fmla="*/ 2655932 h 2803157"/>
              <a:gd name="connsiteX26" fmla="*/ 7938 w 8064503"/>
              <a:gd name="connsiteY26" fmla="*/ 2655705 h 2803157"/>
              <a:gd name="connsiteX27" fmla="*/ 6777 w 8064503"/>
              <a:gd name="connsiteY27" fmla="*/ 2657342 h 2803157"/>
              <a:gd name="connsiteX28" fmla="*/ 6770 w 8064503"/>
              <a:gd name="connsiteY28" fmla="*/ 2657350 h 2803157"/>
              <a:gd name="connsiteX29" fmla="*/ 0 w 8064503"/>
              <a:gd name="connsiteY29" fmla="*/ 2690885 h 2803157"/>
              <a:gd name="connsiteX0" fmla="*/ 5080 w 8064503"/>
              <a:gd name="connsiteY0" fmla="*/ 0 h 2991117"/>
              <a:gd name="connsiteX1" fmla="*/ 8064502 w 8064503"/>
              <a:gd name="connsiteY1" fmla="*/ 187960 h 2991117"/>
              <a:gd name="connsiteX2" fmla="*/ 8064502 w 8064503"/>
              <a:gd name="connsiteY2" fmla="*/ 2320187 h 2991117"/>
              <a:gd name="connsiteX3" fmla="*/ 8064503 w 8064503"/>
              <a:gd name="connsiteY3" fmla="*/ 2320192 h 2991117"/>
              <a:gd name="connsiteX4" fmla="*/ 8064503 w 8064503"/>
              <a:gd name="connsiteY4" fmla="*/ 2367380 h 2991117"/>
              <a:gd name="connsiteX5" fmla="*/ 8061407 w 8064503"/>
              <a:gd name="connsiteY5" fmla="*/ 2382716 h 2991117"/>
              <a:gd name="connsiteX6" fmla="*/ 8008183 w 8064503"/>
              <a:gd name="connsiteY6" fmla="*/ 2435940 h 2991117"/>
              <a:gd name="connsiteX7" fmla="*/ 7979660 w 8064503"/>
              <a:gd name="connsiteY7" fmla="*/ 2441698 h 2991117"/>
              <a:gd name="connsiteX8" fmla="*/ 7964187 w 8064503"/>
              <a:gd name="connsiteY8" fmla="*/ 2442776 h 2991117"/>
              <a:gd name="connsiteX9" fmla="*/ 7930323 w 8064503"/>
              <a:gd name="connsiteY9" fmla="*/ 2435940 h 2991117"/>
              <a:gd name="connsiteX10" fmla="*/ 7905635 w 8064503"/>
              <a:gd name="connsiteY10" fmla="*/ 2420961 h 2991117"/>
              <a:gd name="connsiteX11" fmla="*/ 7888882 w 8064503"/>
              <a:gd name="connsiteY11" fmla="*/ 2402523 h 2991117"/>
              <a:gd name="connsiteX12" fmla="*/ 7888881 w 8064503"/>
              <a:gd name="connsiteY12" fmla="*/ 2402523 h 2991117"/>
              <a:gd name="connsiteX13" fmla="*/ 7905634 w 8064503"/>
              <a:gd name="connsiteY13" fmla="*/ 2420961 h 2991117"/>
              <a:gd name="connsiteX14" fmla="*/ 7930322 w 8064503"/>
              <a:gd name="connsiteY14" fmla="*/ 2435940 h 2991117"/>
              <a:gd name="connsiteX15" fmla="*/ 7964186 w 8064503"/>
              <a:gd name="connsiteY15" fmla="*/ 2442776 h 2991117"/>
              <a:gd name="connsiteX16" fmla="*/ 124694 w 8064503"/>
              <a:gd name="connsiteY16" fmla="*/ 2989053 h 2991117"/>
              <a:gd name="connsiteX17" fmla="*/ 124693 w 8064503"/>
              <a:gd name="connsiteY17" fmla="*/ 2989053 h 2991117"/>
              <a:gd name="connsiteX18" fmla="*/ 95080 w 8064503"/>
              <a:gd name="connsiteY18" fmla="*/ 2991117 h 2991117"/>
              <a:gd name="connsiteX19" fmla="*/ 63375 w 8064503"/>
              <a:gd name="connsiteY19" fmla="*/ 2984716 h 2991117"/>
              <a:gd name="connsiteX20" fmla="*/ 6771 w 8064503"/>
              <a:gd name="connsiteY20" fmla="*/ 2928112 h 2991117"/>
              <a:gd name="connsiteX21" fmla="*/ 1 w 8064503"/>
              <a:gd name="connsiteY21" fmla="*/ 2894577 h 2991117"/>
              <a:gd name="connsiteX22" fmla="*/ 1 w 8064503"/>
              <a:gd name="connsiteY22" fmla="*/ 2878845 h 2991117"/>
              <a:gd name="connsiteX23" fmla="*/ 6771 w 8064503"/>
              <a:gd name="connsiteY23" fmla="*/ 2845310 h 2991117"/>
              <a:gd name="connsiteX24" fmla="*/ 6777 w 8064503"/>
              <a:gd name="connsiteY24" fmla="*/ 2845302 h 2991117"/>
              <a:gd name="connsiteX25" fmla="*/ 7938 w 8064503"/>
              <a:gd name="connsiteY25" fmla="*/ 2843892 h 2991117"/>
              <a:gd name="connsiteX26" fmla="*/ 7938 w 8064503"/>
              <a:gd name="connsiteY26" fmla="*/ 2843665 h 2991117"/>
              <a:gd name="connsiteX27" fmla="*/ 6777 w 8064503"/>
              <a:gd name="connsiteY27" fmla="*/ 2845302 h 2991117"/>
              <a:gd name="connsiteX28" fmla="*/ 6770 w 8064503"/>
              <a:gd name="connsiteY28" fmla="*/ 2845310 h 2991117"/>
              <a:gd name="connsiteX29" fmla="*/ 0 w 8064503"/>
              <a:gd name="connsiteY29" fmla="*/ 2878845 h 2991117"/>
              <a:gd name="connsiteX30" fmla="*/ 5080 w 8064503"/>
              <a:gd name="connsiteY30" fmla="*/ 0 h 2991117"/>
              <a:gd name="connsiteX0" fmla="*/ 5080 w 8069582"/>
              <a:gd name="connsiteY0" fmla="*/ 0 h 2991117"/>
              <a:gd name="connsiteX1" fmla="*/ 8069582 w 8069582"/>
              <a:gd name="connsiteY1" fmla="*/ 5080 h 2991117"/>
              <a:gd name="connsiteX2" fmla="*/ 8064502 w 8069582"/>
              <a:gd name="connsiteY2" fmla="*/ 2320187 h 2991117"/>
              <a:gd name="connsiteX3" fmla="*/ 8064503 w 8069582"/>
              <a:gd name="connsiteY3" fmla="*/ 2320192 h 2991117"/>
              <a:gd name="connsiteX4" fmla="*/ 8064503 w 8069582"/>
              <a:gd name="connsiteY4" fmla="*/ 2367380 h 2991117"/>
              <a:gd name="connsiteX5" fmla="*/ 8061407 w 8069582"/>
              <a:gd name="connsiteY5" fmla="*/ 2382716 h 2991117"/>
              <a:gd name="connsiteX6" fmla="*/ 8008183 w 8069582"/>
              <a:gd name="connsiteY6" fmla="*/ 2435940 h 2991117"/>
              <a:gd name="connsiteX7" fmla="*/ 7979660 w 8069582"/>
              <a:gd name="connsiteY7" fmla="*/ 2441698 h 2991117"/>
              <a:gd name="connsiteX8" fmla="*/ 7964187 w 8069582"/>
              <a:gd name="connsiteY8" fmla="*/ 2442776 h 2991117"/>
              <a:gd name="connsiteX9" fmla="*/ 7930323 w 8069582"/>
              <a:gd name="connsiteY9" fmla="*/ 2435940 h 2991117"/>
              <a:gd name="connsiteX10" fmla="*/ 7905635 w 8069582"/>
              <a:gd name="connsiteY10" fmla="*/ 2420961 h 2991117"/>
              <a:gd name="connsiteX11" fmla="*/ 7888882 w 8069582"/>
              <a:gd name="connsiteY11" fmla="*/ 2402523 h 2991117"/>
              <a:gd name="connsiteX12" fmla="*/ 7888881 w 8069582"/>
              <a:gd name="connsiteY12" fmla="*/ 2402523 h 2991117"/>
              <a:gd name="connsiteX13" fmla="*/ 7905634 w 8069582"/>
              <a:gd name="connsiteY13" fmla="*/ 2420961 h 2991117"/>
              <a:gd name="connsiteX14" fmla="*/ 7930322 w 8069582"/>
              <a:gd name="connsiteY14" fmla="*/ 2435940 h 2991117"/>
              <a:gd name="connsiteX15" fmla="*/ 7964186 w 8069582"/>
              <a:gd name="connsiteY15" fmla="*/ 2442776 h 2991117"/>
              <a:gd name="connsiteX16" fmla="*/ 124694 w 8069582"/>
              <a:gd name="connsiteY16" fmla="*/ 2989053 h 2991117"/>
              <a:gd name="connsiteX17" fmla="*/ 124693 w 8069582"/>
              <a:gd name="connsiteY17" fmla="*/ 2989053 h 2991117"/>
              <a:gd name="connsiteX18" fmla="*/ 95080 w 8069582"/>
              <a:gd name="connsiteY18" fmla="*/ 2991117 h 2991117"/>
              <a:gd name="connsiteX19" fmla="*/ 63375 w 8069582"/>
              <a:gd name="connsiteY19" fmla="*/ 2984716 h 2991117"/>
              <a:gd name="connsiteX20" fmla="*/ 6771 w 8069582"/>
              <a:gd name="connsiteY20" fmla="*/ 2928112 h 2991117"/>
              <a:gd name="connsiteX21" fmla="*/ 1 w 8069582"/>
              <a:gd name="connsiteY21" fmla="*/ 2894577 h 2991117"/>
              <a:gd name="connsiteX22" fmla="*/ 1 w 8069582"/>
              <a:gd name="connsiteY22" fmla="*/ 2878845 h 2991117"/>
              <a:gd name="connsiteX23" fmla="*/ 6771 w 8069582"/>
              <a:gd name="connsiteY23" fmla="*/ 2845310 h 2991117"/>
              <a:gd name="connsiteX24" fmla="*/ 6777 w 8069582"/>
              <a:gd name="connsiteY24" fmla="*/ 2845302 h 2991117"/>
              <a:gd name="connsiteX25" fmla="*/ 7938 w 8069582"/>
              <a:gd name="connsiteY25" fmla="*/ 2843892 h 2991117"/>
              <a:gd name="connsiteX26" fmla="*/ 7938 w 8069582"/>
              <a:gd name="connsiteY26" fmla="*/ 2843665 h 2991117"/>
              <a:gd name="connsiteX27" fmla="*/ 6777 w 8069582"/>
              <a:gd name="connsiteY27" fmla="*/ 2845302 h 2991117"/>
              <a:gd name="connsiteX28" fmla="*/ 6770 w 8069582"/>
              <a:gd name="connsiteY28" fmla="*/ 2845310 h 2991117"/>
              <a:gd name="connsiteX29" fmla="*/ 0 w 8069582"/>
              <a:gd name="connsiteY29" fmla="*/ 2878845 h 2991117"/>
              <a:gd name="connsiteX30" fmla="*/ 5080 w 8069582"/>
              <a:gd name="connsiteY30" fmla="*/ 0 h 2991117"/>
              <a:gd name="connsiteX0" fmla="*/ 5080 w 8069582"/>
              <a:gd name="connsiteY0" fmla="*/ 0 h 2991117"/>
              <a:gd name="connsiteX1" fmla="*/ 8069582 w 8069582"/>
              <a:gd name="connsiteY1" fmla="*/ 5080 h 2991117"/>
              <a:gd name="connsiteX2" fmla="*/ 8064502 w 8069582"/>
              <a:gd name="connsiteY2" fmla="*/ 2320187 h 2991117"/>
              <a:gd name="connsiteX3" fmla="*/ 8064503 w 8069582"/>
              <a:gd name="connsiteY3" fmla="*/ 2320192 h 2991117"/>
              <a:gd name="connsiteX4" fmla="*/ 8064503 w 8069582"/>
              <a:gd name="connsiteY4" fmla="*/ 2367380 h 2991117"/>
              <a:gd name="connsiteX5" fmla="*/ 8061407 w 8069582"/>
              <a:gd name="connsiteY5" fmla="*/ 2382716 h 2991117"/>
              <a:gd name="connsiteX6" fmla="*/ 8008183 w 8069582"/>
              <a:gd name="connsiteY6" fmla="*/ 2435940 h 2991117"/>
              <a:gd name="connsiteX7" fmla="*/ 7979660 w 8069582"/>
              <a:gd name="connsiteY7" fmla="*/ 2441698 h 2991117"/>
              <a:gd name="connsiteX8" fmla="*/ 7964187 w 8069582"/>
              <a:gd name="connsiteY8" fmla="*/ 2442776 h 2991117"/>
              <a:gd name="connsiteX9" fmla="*/ 7930323 w 8069582"/>
              <a:gd name="connsiteY9" fmla="*/ 2435940 h 2991117"/>
              <a:gd name="connsiteX10" fmla="*/ 7905635 w 8069582"/>
              <a:gd name="connsiteY10" fmla="*/ 2420961 h 2991117"/>
              <a:gd name="connsiteX11" fmla="*/ 7888882 w 8069582"/>
              <a:gd name="connsiteY11" fmla="*/ 2402523 h 2991117"/>
              <a:gd name="connsiteX12" fmla="*/ 7888881 w 8069582"/>
              <a:gd name="connsiteY12" fmla="*/ 2402523 h 2991117"/>
              <a:gd name="connsiteX13" fmla="*/ 7905634 w 8069582"/>
              <a:gd name="connsiteY13" fmla="*/ 2420961 h 2991117"/>
              <a:gd name="connsiteX14" fmla="*/ 7930322 w 8069582"/>
              <a:gd name="connsiteY14" fmla="*/ 2435940 h 2991117"/>
              <a:gd name="connsiteX15" fmla="*/ 7964186 w 8069582"/>
              <a:gd name="connsiteY15" fmla="*/ 2442776 h 2991117"/>
              <a:gd name="connsiteX16" fmla="*/ 124694 w 8069582"/>
              <a:gd name="connsiteY16" fmla="*/ 2989053 h 2991117"/>
              <a:gd name="connsiteX17" fmla="*/ 124693 w 8069582"/>
              <a:gd name="connsiteY17" fmla="*/ 2989053 h 2991117"/>
              <a:gd name="connsiteX18" fmla="*/ 95080 w 8069582"/>
              <a:gd name="connsiteY18" fmla="*/ 2991117 h 2991117"/>
              <a:gd name="connsiteX19" fmla="*/ 63375 w 8069582"/>
              <a:gd name="connsiteY19" fmla="*/ 2984716 h 2991117"/>
              <a:gd name="connsiteX20" fmla="*/ 6771 w 8069582"/>
              <a:gd name="connsiteY20" fmla="*/ 2928112 h 2991117"/>
              <a:gd name="connsiteX21" fmla="*/ 1 w 8069582"/>
              <a:gd name="connsiteY21" fmla="*/ 2894577 h 2991117"/>
              <a:gd name="connsiteX22" fmla="*/ 1 w 8069582"/>
              <a:gd name="connsiteY22" fmla="*/ 2878845 h 2991117"/>
              <a:gd name="connsiteX23" fmla="*/ 6771 w 8069582"/>
              <a:gd name="connsiteY23" fmla="*/ 2845310 h 2991117"/>
              <a:gd name="connsiteX24" fmla="*/ 6777 w 8069582"/>
              <a:gd name="connsiteY24" fmla="*/ 2845302 h 2991117"/>
              <a:gd name="connsiteX25" fmla="*/ 7938 w 8069582"/>
              <a:gd name="connsiteY25" fmla="*/ 2843892 h 2991117"/>
              <a:gd name="connsiteX26" fmla="*/ 7938 w 8069582"/>
              <a:gd name="connsiteY26" fmla="*/ 2843665 h 2991117"/>
              <a:gd name="connsiteX27" fmla="*/ 6777 w 8069582"/>
              <a:gd name="connsiteY27" fmla="*/ 2845302 h 2991117"/>
              <a:gd name="connsiteX28" fmla="*/ 6770 w 8069582"/>
              <a:gd name="connsiteY28" fmla="*/ 2845310 h 2991117"/>
              <a:gd name="connsiteX29" fmla="*/ 0 w 8069582"/>
              <a:gd name="connsiteY29" fmla="*/ 2878845 h 2991117"/>
              <a:gd name="connsiteX30" fmla="*/ 5080 w 8069582"/>
              <a:gd name="connsiteY30" fmla="*/ 0 h 2991117"/>
              <a:gd name="connsiteX0" fmla="*/ 5080 w 8069582"/>
              <a:gd name="connsiteY0" fmla="*/ 10160 h 3001277"/>
              <a:gd name="connsiteX1" fmla="*/ 8069582 w 8069582"/>
              <a:gd name="connsiteY1" fmla="*/ 0 h 3001277"/>
              <a:gd name="connsiteX2" fmla="*/ 8064502 w 8069582"/>
              <a:gd name="connsiteY2" fmla="*/ 2330347 h 3001277"/>
              <a:gd name="connsiteX3" fmla="*/ 8064503 w 8069582"/>
              <a:gd name="connsiteY3" fmla="*/ 2330352 h 3001277"/>
              <a:gd name="connsiteX4" fmla="*/ 8064503 w 8069582"/>
              <a:gd name="connsiteY4" fmla="*/ 2377540 h 3001277"/>
              <a:gd name="connsiteX5" fmla="*/ 8061407 w 8069582"/>
              <a:gd name="connsiteY5" fmla="*/ 2392876 h 3001277"/>
              <a:gd name="connsiteX6" fmla="*/ 8008183 w 8069582"/>
              <a:gd name="connsiteY6" fmla="*/ 2446100 h 3001277"/>
              <a:gd name="connsiteX7" fmla="*/ 7979660 w 8069582"/>
              <a:gd name="connsiteY7" fmla="*/ 2451858 h 3001277"/>
              <a:gd name="connsiteX8" fmla="*/ 7964187 w 8069582"/>
              <a:gd name="connsiteY8" fmla="*/ 2452936 h 3001277"/>
              <a:gd name="connsiteX9" fmla="*/ 7930323 w 8069582"/>
              <a:gd name="connsiteY9" fmla="*/ 2446100 h 3001277"/>
              <a:gd name="connsiteX10" fmla="*/ 7905635 w 8069582"/>
              <a:gd name="connsiteY10" fmla="*/ 2431121 h 3001277"/>
              <a:gd name="connsiteX11" fmla="*/ 7888882 w 8069582"/>
              <a:gd name="connsiteY11" fmla="*/ 2412683 h 3001277"/>
              <a:gd name="connsiteX12" fmla="*/ 7888881 w 8069582"/>
              <a:gd name="connsiteY12" fmla="*/ 2412683 h 3001277"/>
              <a:gd name="connsiteX13" fmla="*/ 7905634 w 8069582"/>
              <a:gd name="connsiteY13" fmla="*/ 2431121 h 3001277"/>
              <a:gd name="connsiteX14" fmla="*/ 7930322 w 8069582"/>
              <a:gd name="connsiteY14" fmla="*/ 2446100 h 3001277"/>
              <a:gd name="connsiteX15" fmla="*/ 7964186 w 8069582"/>
              <a:gd name="connsiteY15" fmla="*/ 2452936 h 3001277"/>
              <a:gd name="connsiteX16" fmla="*/ 124694 w 8069582"/>
              <a:gd name="connsiteY16" fmla="*/ 2999213 h 3001277"/>
              <a:gd name="connsiteX17" fmla="*/ 124693 w 8069582"/>
              <a:gd name="connsiteY17" fmla="*/ 2999213 h 3001277"/>
              <a:gd name="connsiteX18" fmla="*/ 95080 w 8069582"/>
              <a:gd name="connsiteY18" fmla="*/ 3001277 h 3001277"/>
              <a:gd name="connsiteX19" fmla="*/ 63375 w 8069582"/>
              <a:gd name="connsiteY19" fmla="*/ 2994876 h 3001277"/>
              <a:gd name="connsiteX20" fmla="*/ 6771 w 8069582"/>
              <a:gd name="connsiteY20" fmla="*/ 2938272 h 3001277"/>
              <a:gd name="connsiteX21" fmla="*/ 1 w 8069582"/>
              <a:gd name="connsiteY21" fmla="*/ 2904737 h 3001277"/>
              <a:gd name="connsiteX22" fmla="*/ 1 w 8069582"/>
              <a:gd name="connsiteY22" fmla="*/ 2889005 h 3001277"/>
              <a:gd name="connsiteX23" fmla="*/ 6771 w 8069582"/>
              <a:gd name="connsiteY23" fmla="*/ 2855470 h 3001277"/>
              <a:gd name="connsiteX24" fmla="*/ 6777 w 8069582"/>
              <a:gd name="connsiteY24" fmla="*/ 2855462 h 3001277"/>
              <a:gd name="connsiteX25" fmla="*/ 7938 w 8069582"/>
              <a:gd name="connsiteY25" fmla="*/ 2854052 h 3001277"/>
              <a:gd name="connsiteX26" fmla="*/ 7938 w 8069582"/>
              <a:gd name="connsiteY26" fmla="*/ 2853825 h 3001277"/>
              <a:gd name="connsiteX27" fmla="*/ 6777 w 8069582"/>
              <a:gd name="connsiteY27" fmla="*/ 2855462 h 3001277"/>
              <a:gd name="connsiteX28" fmla="*/ 6770 w 8069582"/>
              <a:gd name="connsiteY28" fmla="*/ 2855470 h 3001277"/>
              <a:gd name="connsiteX29" fmla="*/ 0 w 8069582"/>
              <a:gd name="connsiteY29" fmla="*/ 2889005 h 3001277"/>
              <a:gd name="connsiteX30" fmla="*/ 5080 w 8069582"/>
              <a:gd name="connsiteY30" fmla="*/ 10160 h 3001277"/>
              <a:gd name="connsiteX0" fmla="*/ 5080 w 8069582"/>
              <a:gd name="connsiteY0" fmla="*/ 0 h 3006357"/>
              <a:gd name="connsiteX1" fmla="*/ 8069582 w 8069582"/>
              <a:gd name="connsiteY1" fmla="*/ 5080 h 3006357"/>
              <a:gd name="connsiteX2" fmla="*/ 8064502 w 8069582"/>
              <a:gd name="connsiteY2" fmla="*/ 2335427 h 3006357"/>
              <a:gd name="connsiteX3" fmla="*/ 8064503 w 8069582"/>
              <a:gd name="connsiteY3" fmla="*/ 2335432 h 3006357"/>
              <a:gd name="connsiteX4" fmla="*/ 8064503 w 8069582"/>
              <a:gd name="connsiteY4" fmla="*/ 2382620 h 3006357"/>
              <a:gd name="connsiteX5" fmla="*/ 8061407 w 8069582"/>
              <a:gd name="connsiteY5" fmla="*/ 2397956 h 3006357"/>
              <a:gd name="connsiteX6" fmla="*/ 8008183 w 8069582"/>
              <a:gd name="connsiteY6" fmla="*/ 2451180 h 3006357"/>
              <a:gd name="connsiteX7" fmla="*/ 7979660 w 8069582"/>
              <a:gd name="connsiteY7" fmla="*/ 2456938 h 3006357"/>
              <a:gd name="connsiteX8" fmla="*/ 7964187 w 8069582"/>
              <a:gd name="connsiteY8" fmla="*/ 2458016 h 3006357"/>
              <a:gd name="connsiteX9" fmla="*/ 7930323 w 8069582"/>
              <a:gd name="connsiteY9" fmla="*/ 2451180 h 3006357"/>
              <a:gd name="connsiteX10" fmla="*/ 7905635 w 8069582"/>
              <a:gd name="connsiteY10" fmla="*/ 2436201 h 3006357"/>
              <a:gd name="connsiteX11" fmla="*/ 7888882 w 8069582"/>
              <a:gd name="connsiteY11" fmla="*/ 2417763 h 3006357"/>
              <a:gd name="connsiteX12" fmla="*/ 7888881 w 8069582"/>
              <a:gd name="connsiteY12" fmla="*/ 2417763 h 3006357"/>
              <a:gd name="connsiteX13" fmla="*/ 7905634 w 8069582"/>
              <a:gd name="connsiteY13" fmla="*/ 2436201 h 3006357"/>
              <a:gd name="connsiteX14" fmla="*/ 7930322 w 8069582"/>
              <a:gd name="connsiteY14" fmla="*/ 2451180 h 3006357"/>
              <a:gd name="connsiteX15" fmla="*/ 7964186 w 8069582"/>
              <a:gd name="connsiteY15" fmla="*/ 2458016 h 3006357"/>
              <a:gd name="connsiteX16" fmla="*/ 124694 w 8069582"/>
              <a:gd name="connsiteY16" fmla="*/ 3004293 h 3006357"/>
              <a:gd name="connsiteX17" fmla="*/ 124693 w 8069582"/>
              <a:gd name="connsiteY17" fmla="*/ 3004293 h 3006357"/>
              <a:gd name="connsiteX18" fmla="*/ 95080 w 8069582"/>
              <a:gd name="connsiteY18" fmla="*/ 3006357 h 3006357"/>
              <a:gd name="connsiteX19" fmla="*/ 63375 w 8069582"/>
              <a:gd name="connsiteY19" fmla="*/ 2999956 h 3006357"/>
              <a:gd name="connsiteX20" fmla="*/ 6771 w 8069582"/>
              <a:gd name="connsiteY20" fmla="*/ 2943352 h 3006357"/>
              <a:gd name="connsiteX21" fmla="*/ 1 w 8069582"/>
              <a:gd name="connsiteY21" fmla="*/ 2909817 h 3006357"/>
              <a:gd name="connsiteX22" fmla="*/ 1 w 8069582"/>
              <a:gd name="connsiteY22" fmla="*/ 2894085 h 3006357"/>
              <a:gd name="connsiteX23" fmla="*/ 6771 w 8069582"/>
              <a:gd name="connsiteY23" fmla="*/ 2860550 h 3006357"/>
              <a:gd name="connsiteX24" fmla="*/ 6777 w 8069582"/>
              <a:gd name="connsiteY24" fmla="*/ 2860542 h 3006357"/>
              <a:gd name="connsiteX25" fmla="*/ 7938 w 8069582"/>
              <a:gd name="connsiteY25" fmla="*/ 2859132 h 3006357"/>
              <a:gd name="connsiteX26" fmla="*/ 7938 w 8069582"/>
              <a:gd name="connsiteY26" fmla="*/ 2858905 h 3006357"/>
              <a:gd name="connsiteX27" fmla="*/ 6777 w 8069582"/>
              <a:gd name="connsiteY27" fmla="*/ 2860542 h 3006357"/>
              <a:gd name="connsiteX28" fmla="*/ 6770 w 8069582"/>
              <a:gd name="connsiteY28" fmla="*/ 2860550 h 3006357"/>
              <a:gd name="connsiteX29" fmla="*/ 0 w 8069582"/>
              <a:gd name="connsiteY29" fmla="*/ 2894085 h 3006357"/>
              <a:gd name="connsiteX30" fmla="*/ 5080 w 8069582"/>
              <a:gd name="connsiteY30" fmla="*/ 0 h 30063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8069582" h="3006357">
                <a:moveTo>
                  <a:pt x="5080" y="0"/>
                </a:moveTo>
                <a:lnTo>
                  <a:pt x="8069582" y="5080"/>
                </a:lnTo>
                <a:cubicBezTo>
                  <a:pt x="8067889" y="776782"/>
                  <a:pt x="8066195" y="1563725"/>
                  <a:pt x="8064502" y="2335427"/>
                </a:cubicBezTo>
                <a:cubicBezTo>
                  <a:pt x="8064502" y="2335429"/>
                  <a:pt x="8064503" y="2335430"/>
                  <a:pt x="8064503" y="2335432"/>
                </a:cubicBezTo>
                <a:lnTo>
                  <a:pt x="8064503" y="2382620"/>
                </a:lnTo>
                <a:lnTo>
                  <a:pt x="8061407" y="2397956"/>
                </a:lnTo>
                <a:cubicBezTo>
                  <a:pt x="8051285" y="2421887"/>
                  <a:pt x="8032114" y="2441058"/>
                  <a:pt x="8008183" y="2451180"/>
                </a:cubicBezTo>
                <a:lnTo>
                  <a:pt x="7979660" y="2456938"/>
                </a:lnTo>
                <a:lnTo>
                  <a:pt x="7964187" y="2458016"/>
                </a:lnTo>
                <a:lnTo>
                  <a:pt x="7930323" y="2451180"/>
                </a:lnTo>
                <a:cubicBezTo>
                  <a:pt x="7921349" y="2447384"/>
                  <a:pt x="7913044" y="2442316"/>
                  <a:pt x="7905635" y="2436201"/>
                </a:cubicBezTo>
                <a:lnTo>
                  <a:pt x="7888882" y="2417763"/>
                </a:lnTo>
                <a:lnTo>
                  <a:pt x="7888881" y="2417763"/>
                </a:lnTo>
                <a:lnTo>
                  <a:pt x="7905634" y="2436201"/>
                </a:lnTo>
                <a:cubicBezTo>
                  <a:pt x="7913043" y="2442316"/>
                  <a:pt x="7921348" y="2447384"/>
                  <a:pt x="7930322" y="2451180"/>
                </a:cubicBezTo>
                <a:lnTo>
                  <a:pt x="7964186" y="2458016"/>
                </a:lnTo>
                <a:lnTo>
                  <a:pt x="124694" y="3004293"/>
                </a:lnTo>
                <a:lnTo>
                  <a:pt x="124693" y="3004293"/>
                </a:lnTo>
                <a:lnTo>
                  <a:pt x="95080" y="3006357"/>
                </a:lnTo>
                <a:lnTo>
                  <a:pt x="63375" y="2999956"/>
                </a:lnTo>
                <a:cubicBezTo>
                  <a:pt x="37924" y="2989191"/>
                  <a:pt x="17536" y="2968803"/>
                  <a:pt x="6771" y="2943352"/>
                </a:cubicBezTo>
                <a:lnTo>
                  <a:pt x="1" y="2909817"/>
                </a:lnTo>
                <a:lnTo>
                  <a:pt x="1" y="2894085"/>
                </a:lnTo>
                <a:lnTo>
                  <a:pt x="6771" y="2860550"/>
                </a:lnTo>
                <a:cubicBezTo>
                  <a:pt x="6773" y="2860547"/>
                  <a:pt x="6775" y="2860545"/>
                  <a:pt x="6777" y="2860542"/>
                </a:cubicBezTo>
                <a:lnTo>
                  <a:pt x="7938" y="2859132"/>
                </a:lnTo>
                <a:lnTo>
                  <a:pt x="7938" y="2858905"/>
                </a:lnTo>
                <a:lnTo>
                  <a:pt x="6777" y="2860542"/>
                </a:lnTo>
                <a:cubicBezTo>
                  <a:pt x="6775" y="2860545"/>
                  <a:pt x="6772" y="2860547"/>
                  <a:pt x="6770" y="2860550"/>
                </a:cubicBezTo>
                <a:lnTo>
                  <a:pt x="0" y="2894085"/>
                </a:lnTo>
                <a:cubicBezTo>
                  <a:pt x="0" y="1997123"/>
                  <a:pt x="5080" y="896962"/>
                  <a:pt x="508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itle 1">
            <a:extLst>
              <a:ext uri="{FF2B5EF4-FFF2-40B4-BE49-F238E27FC236}">
                <a16:creationId xmlns:a16="http://schemas.microsoft.com/office/drawing/2014/main" id="{48E7EF13-2E58-9948-A316-3840F57D4E94}"/>
              </a:ext>
            </a:extLst>
          </p:cNvPr>
          <p:cNvSpPr>
            <a:spLocks noGrp="1"/>
          </p:cNvSpPr>
          <p:nvPr>
            <p:ph type="ctrTitle" hasCustomPrompt="1"/>
          </p:nvPr>
        </p:nvSpPr>
        <p:spPr>
          <a:xfrm>
            <a:off x="4212894" y="680573"/>
            <a:ext cx="7362783" cy="1161977"/>
          </a:xfrm>
          <a:prstGeom prst="rect">
            <a:avLst/>
          </a:prstGeom>
        </p:spPr>
        <p:txBody>
          <a:bodyPr anchor="t" anchorCtr="0"/>
          <a:lstStyle>
            <a:lvl1pPr algn="l">
              <a:defRPr sz="4000" b="1" i="0">
                <a:solidFill>
                  <a:schemeClr val="bg1"/>
                </a:solidFill>
                <a:latin typeface="Flanders Art Sans" pitchFamily="2" charset="77"/>
              </a:defRPr>
            </a:lvl1pPr>
          </a:lstStyle>
          <a:p>
            <a:r>
              <a:rPr lang="en-US" err="1"/>
              <a:t>Klik</a:t>
            </a:r>
            <a:r>
              <a:rPr lang="en-US"/>
              <a:t> om de TITEL </a:t>
            </a:r>
            <a:r>
              <a:rPr lang="en-US" err="1"/>
              <a:t>aan</a:t>
            </a:r>
            <a:r>
              <a:rPr lang="en-US"/>
              <a:t> </a:t>
            </a:r>
            <a:br>
              <a:rPr lang="en-US"/>
            </a:br>
            <a:r>
              <a:rPr lang="en-US" err="1"/>
              <a:t>te</a:t>
            </a:r>
            <a:r>
              <a:rPr lang="en-US"/>
              <a:t> </a:t>
            </a:r>
            <a:r>
              <a:rPr lang="en-US" err="1"/>
              <a:t>passen</a:t>
            </a:r>
            <a:endParaRPr lang="en-US">
              <a:effectLst/>
              <a:latin typeface="Flanders Art Sans" pitchFamily="2" charset="77"/>
            </a:endParaRPr>
          </a:p>
        </p:txBody>
      </p:sp>
      <p:sp>
        <p:nvSpPr>
          <p:cNvPr id="9" name="Picture Placeholder 9">
            <a:extLst>
              <a:ext uri="{FF2B5EF4-FFF2-40B4-BE49-F238E27FC236}">
                <a16:creationId xmlns:a16="http://schemas.microsoft.com/office/drawing/2014/main" id="{D45C00E1-2365-F84E-ACCC-60D959C25D60}"/>
              </a:ext>
            </a:extLst>
          </p:cNvPr>
          <p:cNvSpPr>
            <a:spLocks noGrp="1"/>
          </p:cNvSpPr>
          <p:nvPr>
            <p:ph type="pic" sz="quarter" idx="10" hasCustomPrompt="1"/>
          </p:nvPr>
        </p:nvSpPr>
        <p:spPr>
          <a:xfrm>
            <a:off x="1" y="1"/>
            <a:ext cx="3805518" cy="6858000"/>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10" name="Graphic 9">
            <a:extLst>
              <a:ext uri="{FF2B5EF4-FFF2-40B4-BE49-F238E27FC236}">
                <a16:creationId xmlns:a16="http://schemas.microsoft.com/office/drawing/2014/main" id="{0EA99119-BD3D-5540-A4DA-4CA6DAD3DA03}"/>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2" name="Picture 11">
            <a:extLst>
              <a:ext uri="{FF2B5EF4-FFF2-40B4-BE49-F238E27FC236}">
                <a16:creationId xmlns:a16="http://schemas.microsoft.com/office/drawing/2014/main" id="{DD59CF03-53D7-2E46-836D-4D52E5A5F967}"/>
              </a:ext>
            </a:extLst>
          </p:cNvPr>
          <p:cNvPicPr>
            <a:picLocks noChangeAspect="1"/>
          </p:cNvPicPr>
          <p:nvPr userDrawn="1"/>
        </p:nvPicPr>
        <p:blipFill>
          <a:blip r:embed="rId4"/>
          <a:stretch>
            <a:fillRect/>
          </a:stretch>
        </p:blipFill>
        <p:spPr>
          <a:xfrm rot="1496212">
            <a:off x="8635611" y="6648148"/>
            <a:ext cx="4889334" cy="1835995"/>
          </a:xfrm>
          <a:prstGeom prst="rect">
            <a:avLst/>
          </a:prstGeom>
        </p:spPr>
      </p:pic>
      <p:sp>
        <p:nvSpPr>
          <p:cNvPr id="15" name="Text Placeholder 12">
            <a:extLst>
              <a:ext uri="{FF2B5EF4-FFF2-40B4-BE49-F238E27FC236}">
                <a16:creationId xmlns:a16="http://schemas.microsoft.com/office/drawing/2014/main" id="{DCE8B8A6-D46D-394B-9169-2681B3F75477}"/>
              </a:ext>
            </a:extLst>
          </p:cNvPr>
          <p:cNvSpPr>
            <a:spLocks noGrp="1"/>
          </p:cNvSpPr>
          <p:nvPr>
            <p:ph type="body" sz="quarter" idx="11" hasCustomPrompt="1"/>
          </p:nvPr>
        </p:nvSpPr>
        <p:spPr>
          <a:xfrm>
            <a:off x="4211298" y="1960367"/>
            <a:ext cx="7362782" cy="431650"/>
          </a:xfrm>
        </p:spPr>
        <p:txBody>
          <a:bodyPr/>
          <a:lstStyle>
            <a:lvl1pPr marL="0" indent="0">
              <a:buNone/>
              <a:defRPr>
                <a:solidFill>
                  <a:schemeClr val="bg1"/>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7" name="Text Placeholder 16">
            <a:extLst>
              <a:ext uri="{FF2B5EF4-FFF2-40B4-BE49-F238E27FC236}">
                <a16:creationId xmlns:a16="http://schemas.microsoft.com/office/drawing/2014/main" id="{440D4945-3416-144A-B533-39C9F9F7144D}"/>
              </a:ext>
            </a:extLst>
          </p:cNvPr>
          <p:cNvSpPr>
            <a:spLocks noGrp="1"/>
          </p:cNvSpPr>
          <p:nvPr>
            <p:ph type="body" sz="quarter" idx="14" hasCustomPrompt="1"/>
          </p:nvPr>
        </p:nvSpPr>
        <p:spPr>
          <a:xfrm>
            <a:off x="4211298" y="3174946"/>
            <a:ext cx="7421562" cy="1570038"/>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44" name="Freeform 43">
            <a:extLst>
              <a:ext uri="{FF2B5EF4-FFF2-40B4-BE49-F238E27FC236}">
                <a16:creationId xmlns:a16="http://schemas.microsoft.com/office/drawing/2014/main" id="{B763DBED-7212-CB4B-8CB8-5AF12FE88DA1}"/>
              </a:ext>
            </a:extLst>
          </p:cNvPr>
          <p:cNvSpPr/>
          <p:nvPr userDrawn="1"/>
        </p:nvSpPr>
        <p:spPr>
          <a:xfrm>
            <a:off x="3942188" y="2844617"/>
            <a:ext cx="1161" cy="1637"/>
          </a:xfrm>
          <a:custGeom>
            <a:avLst/>
            <a:gdLst>
              <a:gd name="connsiteX0" fmla="*/ 1161 w 1161"/>
              <a:gd name="connsiteY0" fmla="*/ 0 h 1637"/>
              <a:gd name="connsiteX1" fmla="*/ 1161 w 1161"/>
              <a:gd name="connsiteY1" fmla="*/ 227 h 1637"/>
              <a:gd name="connsiteX2" fmla="*/ 0 w 1161"/>
              <a:gd name="connsiteY2" fmla="*/ 1637 h 1637"/>
              <a:gd name="connsiteX3" fmla="*/ 1161 w 1161"/>
              <a:gd name="connsiteY3" fmla="*/ 0 h 1637"/>
            </a:gdLst>
            <a:ahLst/>
            <a:cxnLst>
              <a:cxn ang="0">
                <a:pos x="connsiteX0" y="connsiteY0"/>
              </a:cxn>
              <a:cxn ang="0">
                <a:pos x="connsiteX1" y="connsiteY1"/>
              </a:cxn>
              <a:cxn ang="0">
                <a:pos x="connsiteX2" y="connsiteY2"/>
              </a:cxn>
              <a:cxn ang="0">
                <a:pos x="connsiteX3" y="connsiteY3"/>
              </a:cxn>
            </a:cxnLst>
            <a:rect l="l" t="t" r="r" b="b"/>
            <a:pathLst>
              <a:path w="1161" h="1637">
                <a:moveTo>
                  <a:pt x="1161" y="0"/>
                </a:moveTo>
                <a:lnTo>
                  <a:pt x="1161" y="227"/>
                </a:lnTo>
                <a:lnTo>
                  <a:pt x="0" y="1637"/>
                </a:lnTo>
                <a:lnTo>
                  <a:pt x="1161"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77963915"/>
      </p:ext>
    </p:extLst>
  </p:cSld>
  <p:clrMapOvr>
    <a:masterClrMapping/>
  </p:clrMapOvr>
  <p:extLst>
    <p:ext uri="{DCECCB84-F9BA-43D5-87BE-67443E8EF086}">
      <p15:sldGuideLst xmlns:p15="http://schemas.microsoft.com/office/powerpoint/2012/main">
        <p15:guide id="1" orient="horz" pos="2160">
          <p15:clr>
            <a:srgbClr val="FBAE40"/>
          </p15:clr>
        </p15:guide>
        <p15:guide id="2" pos="2479">
          <p15:clr>
            <a:srgbClr val="FBAE40"/>
          </p15:clr>
        </p15:guide>
        <p15:guide id="3" pos="7559">
          <p15:clr>
            <a:srgbClr val="FBAE40"/>
          </p15:clr>
        </p15:guide>
        <p15:guide id="4" orient="horz">
          <p15:clr>
            <a:srgbClr val="FBAE40"/>
          </p15:clr>
        </p15:guide>
      </p15:sldGuideLst>
    </p:ext>
  </p:extLst>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04_Foto &amp; tekst">
    <p:spTree>
      <p:nvGrpSpPr>
        <p:cNvPr id="1" name=""/>
        <p:cNvGrpSpPr/>
        <p:nvPr/>
      </p:nvGrpSpPr>
      <p:grpSpPr>
        <a:xfrm>
          <a:off x="0" y="0"/>
          <a:ext cx="0" cy="0"/>
          <a:chOff x="0" y="0"/>
          <a:chExt cx="0" cy="0"/>
        </a:xfrm>
      </p:grpSpPr>
      <p:sp>
        <p:nvSpPr>
          <p:cNvPr id="8" name="Picture Placeholder 9">
            <a:extLst>
              <a:ext uri="{FF2B5EF4-FFF2-40B4-BE49-F238E27FC236}">
                <a16:creationId xmlns:a16="http://schemas.microsoft.com/office/drawing/2014/main" id="{BF71223F-CF78-5649-B8EE-4B12C5ABA6B8}"/>
              </a:ext>
            </a:extLst>
          </p:cNvPr>
          <p:cNvSpPr>
            <a:spLocks noGrp="1"/>
          </p:cNvSpPr>
          <p:nvPr>
            <p:ph type="pic" sz="quarter" idx="10" hasCustomPrompt="1"/>
          </p:nvPr>
        </p:nvSpPr>
        <p:spPr>
          <a:xfrm>
            <a:off x="1" y="1"/>
            <a:ext cx="3805518" cy="6858000"/>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2"/>
          <a:stretch>
            <a:fillRect/>
          </a:stretch>
        </p:blipFill>
        <p:spPr>
          <a:xfrm rot="9086079">
            <a:off x="6337551" y="6641272"/>
            <a:ext cx="4889334" cy="1835995"/>
          </a:xfrm>
          <a:prstGeom prst="rect">
            <a:avLst/>
          </a:prstGeom>
        </p:spPr>
      </p:pic>
      <p:sp>
        <p:nvSpPr>
          <p:cNvPr id="15" name="Text Placeholder 12">
            <a:extLst>
              <a:ext uri="{FF2B5EF4-FFF2-40B4-BE49-F238E27FC236}">
                <a16:creationId xmlns:a16="http://schemas.microsoft.com/office/drawing/2014/main" id="{55CAFED0-5409-8C40-A4CD-4E62767B19AB}"/>
              </a:ext>
            </a:extLst>
          </p:cNvPr>
          <p:cNvSpPr>
            <a:spLocks noGrp="1"/>
          </p:cNvSpPr>
          <p:nvPr>
            <p:ph type="body" sz="quarter" idx="11" hasCustomPrompt="1"/>
          </p:nvPr>
        </p:nvSpPr>
        <p:spPr>
          <a:xfrm>
            <a:off x="4211298" y="1960367"/>
            <a:ext cx="7362782" cy="431650"/>
          </a:xfrm>
        </p:spPr>
        <p:txBody>
          <a:bodyPr/>
          <a:lstStyle>
            <a:lvl1pPr marL="0" indent="0">
              <a:buNone/>
              <a:defRPr>
                <a:solidFill>
                  <a:schemeClr val="accent3"/>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7" name="Text Placeholder 16">
            <a:extLst>
              <a:ext uri="{FF2B5EF4-FFF2-40B4-BE49-F238E27FC236}">
                <a16:creationId xmlns:a16="http://schemas.microsoft.com/office/drawing/2014/main" id="{AC7E5B5D-1983-6346-B0FF-992D88621ED3}"/>
              </a:ext>
            </a:extLst>
          </p:cNvPr>
          <p:cNvSpPr>
            <a:spLocks noGrp="1"/>
          </p:cNvSpPr>
          <p:nvPr>
            <p:ph type="body" sz="quarter" idx="14" hasCustomPrompt="1"/>
          </p:nvPr>
        </p:nvSpPr>
        <p:spPr>
          <a:xfrm>
            <a:off x="4206169" y="2650484"/>
            <a:ext cx="7421562" cy="1570038"/>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11" name="Text Placeholder 2">
            <a:extLst>
              <a:ext uri="{FF2B5EF4-FFF2-40B4-BE49-F238E27FC236}">
                <a16:creationId xmlns:a16="http://schemas.microsoft.com/office/drawing/2014/main" id="{4BF18669-65B4-E044-9F24-D89EFED7A848}"/>
              </a:ext>
            </a:extLst>
          </p:cNvPr>
          <p:cNvSpPr>
            <a:spLocks noGrp="1"/>
          </p:cNvSpPr>
          <p:nvPr>
            <p:ph type="body" sz="quarter" idx="15" hasCustomPrompt="1"/>
          </p:nvPr>
        </p:nvSpPr>
        <p:spPr>
          <a:xfrm>
            <a:off x="4215531" y="927404"/>
            <a:ext cx="7427412" cy="920185"/>
          </a:xfrm>
        </p:spPr>
        <p:txBody>
          <a:bodyPr>
            <a:noAutofit/>
          </a:bodyPr>
          <a:lstStyle>
            <a:lvl1pPr marL="0" indent="0">
              <a:buNone/>
              <a:defRPr sz="4000" b="1">
                <a:solidFill>
                  <a:schemeClr val="accent4"/>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9" name="Graphic 8">
            <a:extLst>
              <a:ext uri="{FF2B5EF4-FFF2-40B4-BE49-F238E27FC236}">
                <a16:creationId xmlns:a16="http://schemas.microsoft.com/office/drawing/2014/main" id="{C33C44EA-86E3-C243-B946-CD7C70A8EFD7}"/>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162183273"/>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04_Tekst-01">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2"/>
          <a:stretch>
            <a:fillRect/>
          </a:stretch>
        </p:blipFill>
        <p:spPr>
          <a:xfrm rot="9086079">
            <a:off x="6337551" y="6641272"/>
            <a:ext cx="4889334" cy="1835995"/>
          </a:xfrm>
          <a:prstGeom prst="rect">
            <a:avLst/>
          </a:prstGeom>
        </p:spPr>
      </p:pic>
      <p:sp>
        <p:nvSpPr>
          <p:cNvPr id="15" name="Text Placeholder 12">
            <a:extLst>
              <a:ext uri="{FF2B5EF4-FFF2-40B4-BE49-F238E27FC236}">
                <a16:creationId xmlns:a16="http://schemas.microsoft.com/office/drawing/2014/main" id="{55CAFED0-5409-8C40-A4CD-4E62767B19AB}"/>
              </a:ext>
            </a:extLst>
          </p:cNvPr>
          <p:cNvSpPr>
            <a:spLocks noGrp="1"/>
          </p:cNvSpPr>
          <p:nvPr>
            <p:ph type="body" sz="quarter" idx="11" hasCustomPrompt="1"/>
          </p:nvPr>
        </p:nvSpPr>
        <p:spPr>
          <a:xfrm>
            <a:off x="214076" y="1960367"/>
            <a:ext cx="7362782" cy="431650"/>
          </a:xfrm>
        </p:spPr>
        <p:txBody>
          <a:bodyPr/>
          <a:lstStyle>
            <a:lvl1pPr marL="0" indent="0">
              <a:buNone/>
              <a:defRPr>
                <a:solidFill>
                  <a:schemeClr val="accent3"/>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9" name="Text Placeholder 16">
            <a:extLst>
              <a:ext uri="{FF2B5EF4-FFF2-40B4-BE49-F238E27FC236}">
                <a16:creationId xmlns:a16="http://schemas.microsoft.com/office/drawing/2014/main" id="{8456DE5A-12DC-2A4D-A08A-48FE77A19312}"/>
              </a:ext>
            </a:extLst>
          </p:cNvPr>
          <p:cNvSpPr>
            <a:spLocks noGrp="1"/>
          </p:cNvSpPr>
          <p:nvPr>
            <p:ph type="body" sz="quarter" idx="14" hasCustomPrompt="1"/>
          </p:nvPr>
        </p:nvSpPr>
        <p:spPr>
          <a:xfrm>
            <a:off x="208947" y="2650484"/>
            <a:ext cx="10651210" cy="2385442"/>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10" name="Text Placeholder 2">
            <a:extLst>
              <a:ext uri="{FF2B5EF4-FFF2-40B4-BE49-F238E27FC236}">
                <a16:creationId xmlns:a16="http://schemas.microsoft.com/office/drawing/2014/main" id="{AC3E653B-41E8-1144-8B1D-ED27FBEF0BE8}"/>
              </a:ext>
            </a:extLst>
          </p:cNvPr>
          <p:cNvSpPr>
            <a:spLocks noGrp="1"/>
          </p:cNvSpPr>
          <p:nvPr>
            <p:ph type="body" sz="quarter" idx="15" hasCustomPrompt="1"/>
          </p:nvPr>
        </p:nvSpPr>
        <p:spPr>
          <a:xfrm>
            <a:off x="213464" y="927404"/>
            <a:ext cx="8792749" cy="920185"/>
          </a:xfrm>
        </p:spPr>
        <p:txBody>
          <a:bodyPr>
            <a:noAutofit/>
          </a:bodyPr>
          <a:lstStyle>
            <a:lvl1pPr marL="0" indent="0">
              <a:buNone/>
              <a:defRPr sz="4000" b="1">
                <a:solidFill>
                  <a:schemeClr val="accent4"/>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7" name="Graphic 6">
            <a:extLst>
              <a:ext uri="{FF2B5EF4-FFF2-40B4-BE49-F238E27FC236}">
                <a16:creationId xmlns:a16="http://schemas.microsoft.com/office/drawing/2014/main" id="{EEEBB055-660A-8945-9B46-A7D3465C726A}"/>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1945059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04_Tekst-02">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2"/>
          <a:stretch>
            <a:fillRect/>
          </a:stretch>
        </p:blipFill>
        <p:spPr>
          <a:xfrm rot="9086079">
            <a:off x="9981105" y="3964806"/>
            <a:ext cx="4889334" cy="1835995"/>
          </a:xfrm>
          <a:prstGeom prst="rect">
            <a:avLst/>
          </a:prstGeom>
        </p:spPr>
      </p:pic>
      <p:sp>
        <p:nvSpPr>
          <p:cNvPr id="17" name="Text Placeholder 16">
            <a:extLst>
              <a:ext uri="{FF2B5EF4-FFF2-40B4-BE49-F238E27FC236}">
                <a16:creationId xmlns:a16="http://schemas.microsoft.com/office/drawing/2014/main" id="{AC7E5B5D-1983-6346-B0FF-992D88621ED3}"/>
              </a:ext>
            </a:extLst>
          </p:cNvPr>
          <p:cNvSpPr>
            <a:spLocks noGrp="1"/>
          </p:cNvSpPr>
          <p:nvPr>
            <p:ph type="body" sz="quarter" idx="14" hasCustomPrompt="1"/>
          </p:nvPr>
        </p:nvSpPr>
        <p:spPr>
          <a:xfrm>
            <a:off x="208947" y="2650484"/>
            <a:ext cx="10651210" cy="2385442"/>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7" name="Text Placeholder 12">
            <a:extLst>
              <a:ext uri="{FF2B5EF4-FFF2-40B4-BE49-F238E27FC236}">
                <a16:creationId xmlns:a16="http://schemas.microsoft.com/office/drawing/2014/main" id="{BA429864-8056-2943-A136-1D137E7CC759}"/>
              </a:ext>
            </a:extLst>
          </p:cNvPr>
          <p:cNvSpPr>
            <a:spLocks noGrp="1"/>
          </p:cNvSpPr>
          <p:nvPr>
            <p:ph type="body" sz="quarter" idx="11" hasCustomPrompt="1"/>
          </p:nvPr>
        </p:nvSpPr>
        <p:spPr>
          <a:xfrm>
            <a:off x="214076" y="1960367"/>
            <a:ext cx="7362782" cy="431650"/>
          </a:xfrm>
        </p:spPr>
        <p:txBody>
          <a:bodyPr/>
          <a:lstStyle>
            <a:lvl1pPr marL="0" indent="0">
              <a:buNone/>
              <a:defRPr>
                <a:solidFill>
                  <a:schemeClr val="accent3"/>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3" name="Text Placeholder 2">
            <a:extLst>
              <a:ext uri="{FF2B5EF4-FFF2-40B4-BE49-F238E27FC236}">
                <a16:creationId xmlns:a16="http://schemas.microsoft.com/office/drawing/2014/main" id="{0B46BCB5-12F4-C944-89E0-CD89B8F27F8F}"/>
              </a:ext>
            </a:extLst>
          </p:cNvPr>
          <p:cNvSpPr>
            <a:spLocks noGrp="1"/>
          </p:cNvSpPr>
          <p:nvPr>
            <p:ph type="body" sz="quarter" idx="15" hasCustomPrompt="1"/>
          </p:nvPr>
        </p:nvSpPr>
        <p:spPr>
          <a:xfrm>
            <a:off x="213464" y="927404"/>
            <a:ext cx="8792749" cy="920185"/>
          </a:xfrm>
        </p:spPr>
        <p:txBody>
          <a:bodyPr>
            <a:noAutofit/>
          </a:bodyPr>
          <a:lstStyle>
            <a:lvl1pPr marL="0" indent="0">
              <a:buNone/>
              <a:defRPr sz="4000" b="1">
                <a:solidFill>
                  <a:schemeClr val="accent4"/>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15" name="Graphic 14">
            <a:extLst>
              <a:ext uri="{FF2B5EF4-FFF2-40B4-BE49-F238E27FC236}">
                <a16:creationId xmlns:a16="http://schemas.microsoft.com/office/drawing/2014/main" id="{8518C7C7-8B78-9D41-A538-C3143603B817}"/>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2821912327"/>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04_Tekst-03">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2"/>
          <a:stretch>
            <a:fillRect/>
          </a:stretch>
        </p:blipFill>
        <p:spPr>
          <a:xfrm rot="9643309">
            <a:off x="5804822" y="5886373"/>
            <a:ext cx="4889334" cy="1835995"/>
          </a:xfrm>
          <a:prstGeom prst="rect">
            <a:avLst/>
          </a:prstGeom>
        </p:spPr>
      </p:pic>
      <p:sp>
        <p:nvSpPr>
          <p:cNvPr id="17" name="Text Placeholder 16">
            <a:extLst>
              <a:ext uri="{FF2B5EF4-FFF2-40B4-BE49-F238E27FC236}">
                <a16:creationId xmlns:a16="http://schemas.microsoft.com/office/drawing/2014/main" id="{AC7E5B5D-1983-6346-B0FF-992D88621ED3}"/>
              </a:ext>
            </a:extLst>
          </p:cNvPr>
          <p:cNvSpPr>
            <a:spLocks noGrp="1"/>
          </p:cNvSpPr>
          <p:nvPr>
            <p:ph type="body" sz="quarter" idx="14" hasCustomPrompt="1"/>
          </p:nvPr>
        </p:nvSpPr>
        <p:spPr>
          <a:xfrm>
            <a:off x="208947" y="2650484"/>
            <a:ext cx="10651210" cy="2385442"/>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7" name="Text Placeholder 12">
            <a:extLst>
              <a:ext uri="{FF2B5EF4-FFF2-40B4-BE49-F238E27FC236}">
                <a16:creationId xmlns:a16="http://schemas.microsoft.com/office/drawing/2014/main" id="{5680452E-DE37-524F-B693-6C91961981E2}"/>
              </a:ext>
            </a:extLst>
          </p:cNvPr>
          <p:cNvSpPr>
            <a:spLocks noGrp="1"/>
          </p:cNvSpPr>
          <p:nvPr>
            <p:ph type="body" sz="quarter" idx="11" hasCustomPrompt="1"/>
          </p:nvPr>
        </p:nvSpPr>
        <p:spPr>
          <a:xfrm>
            <a:off x="214076" y="1960367"/>
            <a:ext cx="7362782" cy="431650"/>
          </a:xfrm>
        </p:spPr>
        <p:txBody>
          <a:bodyPr/>
          <a:lstStyle>
            <a:lvl1pPr marL="0" indent="0">
              <a:buNone/>
              <a:defRPr>
                <a:solidFill>
                  <a:schemeClr val="accent3"/>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3" name="Text Placeholder 2">
            <a:extLst>
              <a:ext uri="{FF2B5EF4-FFF2-40B4-BE49-F238E27FC236}">
                <a16:creationId xmlns:a16="http://schemas.microsoft.com/office/drawing/2014/main" id="{AB19E54F-4F2E-E34D-AE95-4F8C4966F06F}"/>
              </a:ext>
            </a:extLst>
          </p:cNvPr>
          <p:cNvSpPr>
            <a:spLocks noGrp="1"/>
          </p:cNvSpPr>
          <p:nvPr>
            <p:ph type="body" sz="quarter" idx="15" hasCustomPrompt="1"/>
          </p:nvPr>
        </p:nvSpPr>
        <p:spPr>
          <a:xfrm>
            <a:off x="213464" y="927404"/>
            <a:ext cx="8792749" cy="920185"/>
          </a:xfrm>
        </p:spPr>
        <p:txBody>
          <a:bodyPr>
            <a:noAutofit/>
          </a:bodyPr>
          <a:lstStyle>
            <a:lvl1pPr marL="0" indent="0">
              <a:buNone/>
              <a:defRPr sz="4000" b="1">
                <a:solidFill>
                  <a:schemeClr val="accent4"/>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15" name="Graphic 14">
            <a:extLst>
              <a:ext uri="{FF2B5EF4-FFF2-40B4-BE49-F238E27FC236}">
                <a16:creationId xmlns:a16="http://schemas.microsoft.com/office/drawing/2014/main" id="{11902B4C-4B15-C24B-B122-A78F46BC4E92}"/>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221611853"/>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04_Tekst-04">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2"/>
          <a:stretch>
            <a:fillRect/>
          </a:stretch>
        </p:blipFill>
        <p:spPr>
          <a:xfrm rot="9847573" flipH="1">
            <a:off x="9555245" y="-1200296"/>
            <a:ext cx="4889334" cy="1835995"/>
          </a:xfrm>
          <a:prstGeom prst="rect">
            <a:avLst/>
          </a:prstGeom>
        </p:spPr>
      </p:pic>
      <p:sp>
        <p:nvSpPr>
          <p:cNvPr id="17" name="Text Placeholder 16">
            <a:extLst>
              <a:ext uri="{FF2B5EF4-FFF2-40B4-BE49-F238E27FC236}">
                <a16:creationId xmlns:a16="http://schemas.microsoft.com/office/drawing/2014/main" id="{AC7E5B5D-1983-6346-B0FF-992D88621ED3}"/>
              </a:ext>
            </a:extLst>
          </p:cNvPr>
          <p:cNvSpPr>
            <a:spLocks noGrp="1"/>
          </p:cNvSpPr>
          <p:nvPr>
            <p:ph type="body" sz="quarter" idx="14" hasCustomPrompt="1"/>
          </p:nvPr>
        </p:nvSpPr>
        <p:spPr>
          <a:xfrm>
            <a:off x="208947" y="2650484"/>
            <a:ext cx="10651210" cy="2385442"/>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7" name="Text Placeholder 12">
            <a:extLst>
              <a:ext uri="{FF2B5EF4-FFF2-40B4-BE49-F238E27FC236}">
                <a16:creationId xmlns:a16="http://schemas.microsoft.com/office/drawing/2014/main" id="{B8699B3B-1D01-2B46-AAEB-3884746B0845}"/>
              </a:ext>
            </a:extLst>
          </p:cNvPr>
          <p:cNvSpPr>
            <a:spLocks noGrp="1"/>
          </p:cNvSpPr>
          <p:nvPr>
            <p:ph type="body" sz="quarter" idx="11" hasCustomPrompt="1"/>
          </p:nvPr>
        </p:nvSpPr>
        <p:spPr>
          <a:xfrm>
            <a:off x="214076" y="1960367"/>
            <a:ext cx="7362782" cy="431650"/>
          </a:xfrm>
        </p:spPr>
        <p:txBody>
          <a:bodyPr/>
          <a:lstStyle>
            <a:lvl1pPr marL="0" indent="0">
              <a:buNone/>
              <a:defRPr>
                <a:solidFill>
                  <a:schemeClr val="accent3"/>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3" name="Text Placeholder 2">
            <a:extLst>
              <a:ext uri="{FF2B5EF4-FFF2-40B4-BE49-F238E27FC236}">
                <a16:creationId xmlns:a16="http://schemas.microsoft.com/office/drawing/2014/main" id="{E8FD83A9-F67D-7046-876F-F730CF153637}"/>
              </a:ext>
            </a:extLst>
          </p:cNvPr>
          <p:cNvSpPr>
            <a:spLocks noGrp="1"/>
          </p:cNvSpPr>
          <p:nvPr>
            <p:ph type="body" sz="quarter" idx="15" hasCustomPrompt="1"/>
          </p:nvPr>
        </p:nvSpPr>
        <p:spPr>
          <a:xfrm>
            <a:off x="213464" y="927404"/>
            <a:ext cx="8792749" cy="920185"/>
          </a:xfrm>
        </p:spPr>
        <p:txBody>
          <a:bodyPr>
            <a:noAutofit/>
          </a:bodyPr>
          <a:lstStyle>
            <a:lvl1pPr marL="0" indent="0">
              <a:buNone/>
              <a:defRPr sz="4000" b="1">
                <a:solidFill>
                  <a:schemeClr val="accent4"/>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15" name="Graphic 14">
            <a:extLst>
              <a:ext uri="{FF2B5EF4-FFF2-40B4-BE49-F238E27FC236}">
                <a16:creationId xmlns:a16="http://schemas.microsoft.com/office/drawing/2014/main" id="{2701A0CB-D22E-224F-9BB7-5297E88D8C8F}"/>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2777110082"/>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04_Foto &amp; opsomming">
    <p:spTree>
      <p:nvGrpSpPr>
        <p:cNvPr id="1" name=""/>
        <p:cNvGrpSpPr/>
        <p:nvPr/>
      </p:nvGrpSpPr>
      <p:grpSpPr>
        <a:xfrm>
          <a:off x="0" y="0"/>
          <a:ext cx="0" cy="0"/>
          <a:chOff x="0" y="0"/>
          <a:chExt cx="0" cy="0"/>
        </a:xfrm>
      </p:grpSpPr>
      <p:sp>
        <p:nvSpPr>
          <p:cNvPr id="8" name="Picture Placeholder 9">
            <a:extLst>
              <a:ext uri="{FF2B5EF4-FFF2-40B4-BE49-F238E27FC236}">
                <a16:creationId xmlns:a16="http://schemas.microsoft.com/office/drawing/2014/main" id="{BF71223F-CF78-5649-B8EE-4B12C5ABA6B8}"/>
              </a:ext>
            </a:extLst>
          </p:cNvPr>
          <p:cNvSpPr>
            <a:spLocks noGrp="1"/>
          </p:cNvSpPr>
          <p:nvPr>
            <p:ph type="pic" sz="quarter" idx="10" hasCustomPrompt="1"/>
          </p:nvPr>
        </p:nvSpPr>
        <p:spPr>
          <a:xfrm>
            <a:off x="1" y="0"/>
            <a:ext cx="3805518" cy="6857999"/>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2"/>
          <a:stretch>
            <a:fillRect/>
          </a:stretch>
        </p:blipFill>
        <p:spPr>
          <a:xfrm rot="9086079">
            <a:off x="6337551" y="6641272"/>
            <a:ext cx="4889334" cy="1835995"/>
          </a:xfrm>
          <a:prstGeom prst="rect">
            <a:avLst/>
          </a:prstGeom>
        </p:spPr>
      </p:pic>
      <p:sp>
        <p:nvSpPr>
          <p:cNvPr id="15" name="Text Placeholder 16">
            <a:extLst>
              <a:ext uri="{FF2B5EF4-FFF2-40B4-BE49-F238E27FC236}">
                <a16:creationId xmlns:a16="http://schemas.microsoft.com/office/drawing/2014/main" id="{310AA323-496A-2842-8223-15FABA969EC2}"/>
              </a:ext>
            </a:extLst>
          </p:cNvPr>
          <p:cNvSpPr>
            <a:spLocks noGrp="1"/>
          </p:cNvSpPr>
          <p:nvPr>
            <p:ph type="body" sz="quarter" idx="14" hasCustomPrompt="1"/>
          </p:nvPr>
        </p:nvSpPr>
        <p:spPr>
          <a:xfrm>
            <a:off x="4212894" y="3262711"/>
            <a:ext cx="7421562" cy="1570038"/>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3" name="Text Placeholder 2">
            <a:extLst>
              <a:ext uri="{FF2B5EF4-FFF2-40B4-BE49-F238E27FC236}">
                <a16:creationId xmlns:a16="http://schemas.microsoft.com/office/drawing/2014/main" id="{3BB9B248-BA89-C540-A766-8D4F265BAAC7}"/>
              </a:ext>
            </a:extLst>
          </p:cNvPr>
          <p:cNvSpPr>
            <a:spLocks noGrp="1"/>
          </p:cNvSpPr>
          <p:nvPr>
            <p:ph type="body" sz="quarter" idx="15" hasCustomPrompt="1"/>
          </p:nvPr>
        </p:nvSpPr>
        <p:spPr>
          <a:xfrm>
            <a:off x="4212894" y="1878657"/>
            <a:ext cx="5996953" cy="1202474"/>
          </a:xfrm>
        </p:spPr>
        <p:txBody>
          <a:bodyPr>
            <a:normAutofit/>
          </a:bodyPr>
          <a:lstStyle>
            <a:lvl1pPr>
              <a:defRPr sz="2000"/>
            </a:lvl1pPr>
            <a:lvl2pPr marL="457200" indent="0">
              <a:buNone/>
              <a:defRPr/>
            </a:lvl2pPr>
          </a:lstStyle>
          <a:p>
            <a:pPr lvl="0"/>
            <a:r>
              <a:rPr lang="en-US" err="1"/>
              <a:t>Opsomming</a:t>
            </a:r>
            <a:r>
              <a:rPr lang="en-US"/>
              <a:t> 1</a:t>
            </a:r>
          </a:p>
          <a:p>
            <a:pPr lvl="0"/>
            <a:r>
              <a:rPr lang="en-US" err="1"/>
              <a:t>Opsomming</a:t>
            </a:r>
            <a:r>
              <a:rPr lang="en-US"/>
              <a:t> 2</a:t>
            </a:r>
          </a:p>
          <a:p>
            <a:pPr lvl="0"/>
            <a:r>
              <a:rPr lang="en-US" err="1"/>
              <a:t>Opsomming</a:t>
            </a:r>
            <a:r>
              <a:rPr lang="en-US"/>
              <a:t> 3</a:t>
            </a:r>
          </a:p>
        </p:txBody>
      </p:sp>
      <p:sp>
        <p:nvSpPr>
          <p:cNvPr id="11" name="Text Placeholder 2">
            <a:extLst>
              <a:ext uri="{FF2B5EF4-FFF2-40B4-BE49-F238E27FC236}">
                <a16:creationId xmlns:a16="http://schemas.microsoft.com/office/drawing/2014/main" id="{6B53AEF8-4CDB-C345-B532-43909B8470C3}"/>
              </a:ext>
            </a:extLst>
          </p:cNvPr>
          <p:cNvSpPr>
            <a:spLocks noGrp="1"/>
          </p:cNvSpPr>
          <p:nvPr>
            <p:ph type="body" sz="quarter" idx="16" hasCustomPrompt="1"/>
          </p:nvPr>
        </p:nvSpPr>
        <p:spPr>
          <a:xfrm>
            <a:off x="4209266" y="701936"/>
            <a:ext cx="7646619" cy="920185"/>
          </a:xfrm>
        </p:spPr>
        <p:txBody>
          <a:bodyPr>
            <a:noAutofit/>
          </a:bodyPr>
          <a:lstStyle>
            <a:lvl1pPr marL="0" indent="0">
              <a:buNone/>
              <a:defRPr sz="4000" b="1">
                <a:solidFill>
                  <a:schemeClr val="accent4"/>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9" name="Graphic 8">
            <a:extLst>
              <a:ext uri="{FF2B5EF4-FFF2-40B4-BE49-F238E27FC236}">
                <a16:creationId xmlns:a16="http://schemas.microsoft.com/office/drawing/2014/main" id="{48FD52A6-074C-0949-93FB-48974060F5D0}"/>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4011134214"/>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04_Fotolijst-01">
    <p:spTree>
      <p:nvGrpSpPr>
        <p:cNvPr id="1" name=""/>
        <p:cNvGrpSpPr/>
        <p:nvPr/>
      </p:nvGrpSpPr>
      <p:grpSpPr>
        <a:xfrm>
          <a:off x="0" y="0"/>
          <a:ext cx="0" cy="0"/>
          <a:chOff x="0" y="0"/>
          <a:chExt cx="0" cy="0"/>
        </a:xfrm>
      </p:grpSpPr>
      <p:sp>
        <p:nvSpPr>
          <p:cNvPr id="9" name="Picture Placeholder 9">
            <a:extLst>
              <a:ext uri="{FF2B5EF4-FFF2-40B4-BE49-F238E27FC236}">
                <a16:creationId xmlns:a16="http://schemas.microsoft.com/office/drawing/2014/main" id="{5654C0A8-D724-7844-A95B-222A130C809A}"/>
              </a:ext>
            </a:extLst>
          </p:cNvPr>
          <p:cNvSpPr>
            <a:spLocks noGrp="1"/>
          </p:cNvSpPr>
          <p:nvPr>
            <p:ph type="pic" sz="quarter" idx="10" hasCustomPrompt="1"/>
          </p:nvPr>
        </p:nvSpPr>
        <p:spPr>
          <a:xfrm>
            <a:off x="202224" y="188913"/>
            <a:ext cx="3818588" cy="2857732"/>
          </a:xfrm>
          <a:prstGeom prst="rect">
            <a:avLst/>
          </a:prstGeom>
          <a:pattFill prst="pct5">
            <a:fgClr>
              <a:schemeClr val="accent1"/>
            </a:fgClr>
            <a:bgClr>
              <a:schemeClr val="bg1"/>
            </a:bgClr>
          </a:pattFill>
        </p:spPr>
        <p:txBody>
          <a:bodyPr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sp>
        <p:nvSpPr>
          <p:cNvPr id="13" name="Picture Placeholder 9">
            <a:extLst>
              <a:ext uri="{FF2B5EF4-FFF2-40B4-BE49-F238E27FC236}">
                <a16:creationId xmlns:a16="http://schemas.microsoft.com/office/drawing/2014/main" id="{27ED955F-12C6-E345-9A8A-57350D7C7306}"/>
              </a:ext>
            </a:extLst>
          </p:cNvPr>
          <p:cNvSpPr>
            <a:spLocks noGrp="1"/>
          </p:cNvSpPr>
          <p:nvPr>
            <p:ph type="pic" sz="quarter" idx="11" hasCustomPrompt="1"/>
          </p:nvPr>
        </p:nvSpPr>
        <p:spPr>
          <a:xfrm>
            <a:off x="4209381" y="188913"/>
            <a:ext cx="3818588" cy="2857732"/>
          </a:xfrm>
          <a:prstGeom prst="rect">
            <a:avLst/>
          </a:prstGeom>
          <a:pattFill prst="pct5">
            <a:fgClr>
              <a:schemeClr val="accent1"/>
            </a:fgClr>
            <a:bgClr>
              <a:schemeClr val="bg1"/>
            </a:bgClr>
          </a:pattFill>
        </p:spPr>
        <p:txBody>
          <a:bodyPr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sp>
        <p:nvSpPr>
          <p:cNvPr id="14" name="Picture Placeholder 9">
            <a:extLst>
              <a:ext uri="{FF2B5EF4-FFF2-40B4-BE49-F238E27FC236}">
                <a16:creationId xmlns:a16="http://schemas.microsoft.com/office/drawing/2014/main" id="{E4F07412-61C0-4A42-BEAB-3125570BB44C}"/>
              </a:ext>
            </a:extLst>
          </p:cNvPr>
          <p:cNvSpPr>
            <a:spLocks noGrp="1"/>
          </p:cNvSpPr>
          <p:nvPr>
            <p:ph type="pic" sz="quarter" idx="12" hasCustomPrompt="1"/>
          </p:nvPr>
        </p:nvSpPr>
        <p:spPr>
          <a:xfrm>
            <a:off x="8184636" y="188913"/>
            <a:ext cx="3818588" cy="2857732"/>
          </a:xfrm>
          <a:prstGeom prst="rect">
            <a:avLst/>
          </a:prstGeom>
          <a:pattFill prst="pct5">
            <a:fgClr>
              <a:schemeClr val="accent1"/>
            </a:fgClr>
            <a:bgClr>
              <a:schemeClr val="bg1"/>
            </a:bgClr>
          </a:pattFill>
        </p:spPr>
        <p:txBody>
          <a:bodyPr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15" name="Picture 14">
            <a:extLst>
              <a:ext uri="{FF2B5EF4-FFF2-40B4-BE49-F238E27FC236}">
                <a16:creationId xmlns:a16="http://schemas.microsoft.com/office/drawing/2014/main" id="{843F164A-6F36-FD4A-B0C2-F41739DD0440}"/>
              </a:ext>
            </a:extLst>
          </p:cNvPr>
          <p:cNvPicPr>
            <a:picLocks noChangeAspect="1"/>
          </p:cNvPicPr>
          <p:nvPr userDrawn="1"/>
        </p:nvPicPr>
        <p:blipFill>
          <a:blip r:embed="rId2"/>
          <a:stretch>
            <a:fillRect/>
          </a:stretch>
        </p:blipFill>
        <p:spPr>
          <a:xfrm rot="9086079">
            <a:off x="9545109" y="3964807"/>
            <a:ext cx="4889334" cy="1835995"/>
          </a:xfrm>
          <a:prstGeom prst="rect">
            <a:avLst/>
          </a:prstGeom>
        </p:spPr>
      </p:pic>
      <p:sp>
        <p:nvSpPr>
          <p:cNvPr id="17" name="Text Placeholder 12">
            <a:extLst>
              <a:ext uri="{FF2B5EF4-FFF2-40B4-BE49-F238E27FC236}">
                <a16:creationId xmlns:a16="http://schemas.microsoft.com/office/drawing/2014/main" id="{6A2E60DB-EB47-1E47-9BB0-719CC2071062}"/>
              </a:ext>
            </a:extLst>
          </p:cNvPr>
          <p:cNvSpPr>
            <a:spLocks noGrp="1"/>
          </p:cNvSpPr>
          <p:nvPr>
            <p:ph type="body" sz="quarter" idx="13" hasCustomPrompt="1"/>
          </p:nvPr>
        </p:nvSpPr>
        <p:spPr>
          <a:xfrm>
            <a:off x="202224" y="4530564"/>
            <a:ext cx="7362782" cy="431650"/>
          </a:xfrm>
        </p:spPr>
        <p:txBody>
          <a:bodyPr/>
          <a:lstStyle>
            <a:lvl1pPr marL="0" indent="0">
              <a:buNone/>
              <a:defRPr>
                <a:solidFill>
                  <a:schemeClr val="accent3"/>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8" name="Text Placeholder 16">
            <a:extLst>
              <a:ext uri="{FF2B5EF4-FFF2-40B4-BE49-F238E27FC236}">
                <a16:creationId xmlns:a16="http://schemas.microsoft.com/office/drawing/2014/main" id="{F7570181-4D9F-9749-B248-E015DC103A49}"/>
              </a:ext>
            </a:extLst>
          </p:cNvPr>
          <p:cNvSpPr>
            <a:spLocks noGrp="1"/>
          </p:cNvSpPr>
          <p:nvPr>
            <p:ph type="body" sz="quarter" idx="14" hasCustomPrompt="1"/>
          </p:nvPr>
        </p:nvSpPr>
        <p:spPr>
          <a:xfrm>
            <a:off x="208948" y="5082641"/>
            <a:ext cx="7421562" cy="1570038"/>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12" name="Text Placeholder 2">
            <a:extLst>
              <a:ext uri="{FF2B5EF4-FFF2-40B4-BE49-F238E27FC236}">
                <a16:creationId xmlns:a16="http://schemas.microsoft.com/office/drawing/2014/main" id="{24395A4E-65A1-C146-847F-D5BEA171580C}"/>
              </a:ext>
            </a:extLst>
          </p:cNvPr>
          <p:cNvSpPr>
            <a:spLocks noGrp="1"/>
          </p:cNvSpPr>
          <p:nvPr>
            <p:ph type="body" sz="quarter" idx="16" hasCustomPrompt="1"/>
          </p:nvPr>
        </p:nvSpPr>
        <p:spPr>
          <a:xfrm>
            <a:off x="207200" y="3238456"/>
            <a:ext cx="7984822" cy="1145654"/>
          </a:xfrm>
        </p:spPr>
        <p:txBody>
          <a:bodyPr>
            <a:noAutofit/>
          </a:bodyPr>
          <a:lstStyle>
            <a:lvl1pPr marL="0" indent="0">
              <a:buNone/>
              <a:defRPr sz="4000" b="1">
                <a:solidFill>
                  <a:schemeClr val="accent4"/>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16" name="Graphic 15">
            <a:extLst>
              <a:ext uri="{FF2B5EF4-FFF2-40B4-BE49-F238E27FC236}">
                <a16:creationId xmlns:a16="http://schemas.microsoft.com/office/drawing/2014/main" id="{E851286F-2F9C-D746-9C07-A322405137AE}"/>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1437356710"/>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04_Fotolijst-02">
    <p:spTree>
      <p:nvGrpSpPr>
        <p:cNvPr id="1" name=""/>
        <p:cNvGrpSpPr/>
        <p:nvPr/>
      </p:nvGrpSpPr>
      <p:grpSpPr>
        <a:xfrm>
          <a:off x="0" y="0"/>
          <a:ext cx="0" cy="0"/>
          <a:chOff x="0" y="0"/>
          <a:chExt cx="0" cy="0"/>
        </a:xfrm>
      </p:grpSpPr>
      <p:sp>
        <p:nvSpPr>
          <p:cNvPr id="11" name="Picture Placeholder 9">
            <a:extLst>
              <a:ext uri="{FF2B5EF4-FFF2-40B4-BE49-F238E27FC236}">
                <a16:creationId xmlns:a16="http://schemas.microsoft.com/office/drawing/2014/main" id="{AD3C34F7-7F7C-B04F-9D85-D01FE91E988C}"/>
              </a:ext>
            </a:extLst>
          </p:cNvPr>
          <p:cNvSpPr>
            <a:spLocks noGrp="1"/>
          </p:cNvSpPr>
          <p:nvPr>
            <p:ph type="pic" sz="quarter" idx="10" hasCustomPrompt="1"/>
          </p:nvPr>
        </p:nvSpPr>
        <p:spPr>
          <a:xfrm>
            <a:off x="202224" y="1984917"/>
            <a:ext cx="3818588" cy="2732049"/>
          </a:xfrm>
          <a:prstGeom prst="rect">
            <a:avLst/>
          </a:prstGeom>
          <a:pattFill prst="pct5">
            <a:fgClr>
              <a:schemeClr val="accent1"/>
            </a:fgClr>
            <a:bgClr>
              <a:schemeClr val="bg1"/>
            </a:bgClr>
          </a:pattFill>
        </p:spPr>
        <p:txBody>
          <a:bodyPr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sp>
        <p:nvSpPr>
          <p:cNvPr id="15" name="Picture Placeholder 9">
            <a:extLst>
              <a:ext uri="{FF2B5EF4-FFF2-40B4-BE49-F238E27FC236}">
                <a16:creationId xmlns:a16="http://schemas.microsoft.com/office/drawing/2014/main" id="{BA78B89A-8A65-E94D-B1E5-ECD8D135BEF7}"/>
              </a:ext>
            </a:extLst>
          </p:cNvPr>
          <p:cNvSpPr>
            <a:spLocks noGrp="1"/>
          </p:cNvSpPr>
          <p:nvPr>
            <p:ph type="pic" sz="quarter" idx="11" hasCustomPrompt="1"/>
          </p:nvPr>
        </p:nvSpPr>
        <p:spPr>
          <a:xfrm>
            <a:off x="4205512" y="1984917"/>
            <a:ext cx="3818588" cy="2732049"/>
          </a:xfrm>
          <a:prstGeom prst="rect">
            <a:avLst/>
          </a:prstGeom>
          <a:pattFill prst="pct5">
            <a:fgClr>
              <a:schemeClr val="accent1"/>
            </a:fgClr>
            <a:bgClr>
              <a:schemeClr val="bg1"/>
            </a:bgClr>
          </a:pattFill>
        </p:spPr>
        <p:txBody>
          <a:bodyPr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sp>
        <p:nvSpPr>
          <p:cNvPr id="17" name="Picture Placeholder 9">
            <a:extLst>
              <a:ext uri="{FF2B5EF4-FFF2-40B4-BE49-F238E27FC236}">
                <a16:creationId xmlns:a16="http://schemas.microsoft.com/office/drawing/2014/main" id="{FD91F406-6831-B34A-84F3-2FF3AD201CF5}"/>
              </a:ext>
            </a:extLst>
          </p:cNvPr>
          <p:cNvSpPr>
            <a:spLocks noGrp="1"/>
          </p:cNvSpPr>
          <p:nvPr>
            <p:ph type="pic" sz="quarter" idx="12" hasCustomPrompt="1"/>
          </p:nvPr>
        </p:nvSpPr>
        <p:spPr>
          <a:xfrm>
            <a:off x="8175346" y="1984917"/>
            <a:ext cx="3818588" cy="2732049"/>
          </a:xfrm>
          <a:prstGeom prst="rect">
            <a:avLst/>
          </a:prstGeom>
          <a:pattFill prst="pct5">
            <a:fgClr>
              <a:schemeClr val="accent1"/>
            </a:fgClr>
            <a:bgClr>
              <a:schemeClr val="bg1"/>
            </a:bgClr>
          </a:pattFill>
        </p:spPr>
        <p:txBody>
          <a:bodyPr anchor="t" anchorCtr="0"/>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20" name="Picture 19">
            <a:extLst>
              <a:ext uri="{FF2B5EF4-FFF2-40B4-BE49-F238E27FC236}">
                <a16:creationId xmlns:a16="http://schemas.microsoft.com/office/drawing/2014/main" id="{210A0BA0-3DD2-ED48-86E4-0510854DC371}"/>
              </a:ext>
            </a:extLst>
          </p:cNvPr>
          <p:cNvPicPr>
            <a:picLocks noChangeAspect="1"/>
          </p:cNvPicPr>
          <p:nvPr userDrawn="1"/>
        </p:nvPicPr>
        <p:blipFill>
          <a:blip r:embed="rId2"/>
          <a:stretch>
            <a:fillRect/>
          </a:stretch>
        </p:blipFill>
        <p:spPr>
          <a:xfrm rot="18993478">
            <a:off x="10594158" y="-1043598"/>
            <a:ext cx="4889334" cy="1835995"/>
          </a:xfrm>
          <a:prstGeom prst="rect">
            <a:avLst/>
          </a:prstGeom>
        </p:spPr>
      </p:pic>
      <p:sp>
        <p:nvSpPr>
          <p:cNvPr id="21" name="Text Placeholder 12">
            <a:extLst>
              <a:ext uri="{FF2B5EF4-FFF2-40B4-BE49-F238E27FC236}">
                <a16:creationId xmlns:a16="http://schemas.microsoft.com/office/drawing/2014/main" id="{AFD9ACC0-072B-D34E-968F-7272CE4B3BE7}"/>
              </a:ext>
            </a:extLst>
          </p:cNvPr>
          <p:cNvSpPr>
            <a:spLocks noGrp="1"/>
          </p:cNvSpPr>
          <p:nvPr>
            <p:ph type="body" sz="quarter" idx="13" hasCustomPrompt="1"/>
          </p:nvPr>
        </p:nvSpPr>
        <p:spPr>
          <a:xfrm>
            <a:off x="2414609" y="5833201"/>
            <a:ext cx="7362782" cy="841113"/>
          </a:xfrm>
        </p:spPr>
        <p:txBody>
          <a:bodyPr/>
          <a:lstStyle>
            <a:lvl1pPr marL="0" indent="0" algn="ctr">
              <a:buNone/>
              <a:defRPr>
                <a:solidFill>
                  <a:schemeClr val="accent3"/>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22" name="Text Placeholder 2">
            <a:extLst>
              <a:ext uri="{FF2B5EF4-FFF2-40B4-BE49-F238E27FC236}">
                <a16:creationId xmlns:a16="http://schemas.microsoft.com/office/drawing/2014/main" id="{0AF7B712-14DF-1746-B65B-211B7D30E87D}"/>
              </a:ext>
            </a:extLst>
          </p:cNvPr>
          <p:cNvSpPr>
            <a:spLocks noGrp="1"/>
          </p:cNvSpPr>
          <p:nvPr>
            <p:ph type="body" sz="quarter" idx="14" hasCustomPrompt="1"/>
          </p:nvPr>
        </p:nvSpPr>
        <p:spPr>
          <a:xfrm>
            <a:off x="623962" y="4951142"/>
            <a:ext cx="2975113" cy="334536"/>
          </a:xfrm>
          <a:solidFill>
            <a:srgbClr val="C4004B"/>
          </a:solidFill>
        </p:spPr>
        <p:txBody>
          <a:bodyPr>
            <a:noAutofit/>
          </a:bodyPr>
          <a:lstStyle>
            <a:lvl1pPr marL="0" indent="0" algn="ctr">
              <a:buNone/>
              <a:defRPr sz="1800" b="0" i="0">
                <a:solidFill>
                  <a:schemeClr val="bg1"/>
                </a:solidFill>
                <a:latin typeface="Flanders Art Sans Medium" pitchFamily="2" charset="77"/>
              </a:defRPr>
            </a:lvl1pPr>
            <a:lvl2pPr marL="457200" indent="0">
              <a:buNone/>
              <a:defRPr/>
            </a:lvl2pPr>
            <a:lvl3pPr marL="914400" indent="0">
              <a:buNone/>
              <a:defRPr/>
            </a:lvl3pPr>
          </a:lstStyle>
          <a:p>
            <a:pPr lvl="0"/>
            <a:r>
              <a:rPr lang="en-US" err="1"/>
              <a:t>Tekst</a:t>
            </a:r>
            <a:r>
              <a:rPr lang="en-US"/>
              <a:t> </a:t>
            </a:r>
            <a:r>
              <a:rPr lang="en-US" err="1"/>
              <a:t>onder</a:t>
            </a:r>
            <a:r>
              <a:rPr lang="en-US"/>
              <a:t> </a:t>
            </a:r>
            <a:r>
              <a:rPr lang="en-US" err="1"/>
              <a:t>afbeelding</a:t>
            </a:r>
            <a:endParaRPr lang="en-US"/>
          </a:p>
        </p:txBody>
      </p:sp>
      <p:sp>
        <p:nvSpPr>
          <p:cNvPr id="24" name="Text Placeholder 2">
            <a:extLst>
              <a:ext uri="{FF2B5EF4-FFF2-40B4-BE49-F238E27FC236}">
                <a16:creationId xmlns:a16="http://schemas.microsoft.com/office/drawing/2014/main" id="{3BB99FE1-9074-8F45-AFF3-C09F9CF02E87}"/>
              </a:ext>
            </a:extLst>
          </p:cNvPr>
          <p:cNvSpPr>
            <a:spLocks noGrp="1"/>
          </p:cNvSpPr>
          <p:nvPr>
            <p:ph type="body" sz="quarter" idx="15" hasCustomPrompt="1"/>
          </p:nvPr>
        </p:nvSpPr>
        <p:spPr>
          <a:xfrm>
            <a:off x="4627250" y="4951142"/>
            <a:ext cx="2975113" cy="334536"/>
          </a:xfrm>
          <a:solidFill>
            <a:schemeClr val="accent3"/>
          </a:solidFill>
        </p:spPr>
        <p:txBody>
          <a:bodyPr>
            <a:noAutofit/>
          </a:bodyPr>
          <a:lstStyle>
            <a:lvl1pPr marL="0" indent="0" algn="ctr">
              <a:buNone/>
              <a:defRPr sz="1800" b="0" i="0">
                <a:solidFill>
                  <a:schemeClr val="bg1"/>
                </a:solidFill>
                <a:latin typeface="Flanders Art Sans Medium" pitchFamily="2" charset="77"/>
              </a:defRPr>
            </a:lvl1pPr>
            <a:lvl2pPr marL="457200" indent="0">
              <a:buNone/>
              <a:defRPr/>
            </a:lvl2pPr>
            <a:lvl3pPr marL="914400" indent="0">
              <a:buNone/>
              <a:defRPr/>
            </a:lvl3pPr>
          </a:lstStyle>
          <a:p>
            <a:pPr lvl="0"/>
            <a:r>
              <a:rPr lang="en-US" err="1"/>
              <a:t>Tekst</a:t>
            </a:r>
            <a:r>
              <a:rPr lang="en-US"/>
              <a:t> </a:t>
            </a:r>
            <a:r>
              <a:rPr lang="en-US" err="1"/>
              <a:t>onder</a:t>
            </a:r>
            <a:r>
              <a:rPr lang="en-US"/>
              <a:t> </a:t>
            </a:r>
            <a:r>
              <a:rPr lang="en-US" err="1"/>
              <a:t>afbeelding</a:t>
            </a:r>
            <a:endParaRPr lang="en-US"/>
          </a:p>
        </p:txBody>
      </p:sp>
      <p:sp>
        <p:nvSpPr>
          <p:cNvPr id="26" name="Text Placeholder 2">
            <a:extLst>
              <a:ext uri="{FF2B5EF4-FFF2-40B4-BE49-F238E27FC236}">
                <a16:creationId xmlns:a16="http://schemas.microsoft.com/office/drawing/2014/main" id="{0FFCA27A-94A8-074D-9621-3A596046F945}"/>
              </a:ext>
            </a:extLst>
          </p:cNvPr>
          <p:cNvSpPr>
            <a:spLocks noGrp="1"/>
          </p:cNvSpPr>
          <p:nvPr>
            <p:ph type="body" sz="quarter" idx="16" hasCustomPrompt="1"/>
          </p:nvPr>
        </p:nvSpPr>
        <p:spPr>
          <a:xfrm>
            <a:off x="8597084" y="4951142"/>
            <a:ext cx="2975113" cy="334536"/>
          </a:xfrm>
          <a:solidFill>
            <a:srgbClr val="A7BA19"/>
          </a:solidFill>
        </p:spPr>
        <p:txBody>
          <a:bodyPr>
            <a:noAutofit/>
          </a:bodyPr>
          <a:lstStyle>
            <a:lvl1pPr marL="0" indent="0" algn="ctr">
              <a:buNone/>
              <a:defRPr sz="1800" b="0" i="0">
                <a:solidFill>
                  <a:schemeClr val="bg1"/>
                </a:solidFill>
                <a:latin typeface="Flanders Art Sans Medium" pitchFamily="2" charset="77"/>
              </a:defRPr>
            </a:lvl1pPr>
            <a:lvl2pPr marL="457200" indent="0">
              <a:buNone/>
              <a:defRPr/>
            </a:lvl2pPr>
            <a:lvl3pPr marL="914400" indent="0">
              <a:buNone/>
              <a:defRPr/>
            </a:lvl3pPr>
          </a:lstStyle>
          <a:p>
            <a:pPr lvl="0"/>
            <a:r>
              <a:rPr lang="en-US" err="1"/>
              <a:t>Tekst</a:t>
            </a:r>
            <a:r>
              <a:rPr lang="en-US"/>
              <a:t> </a:t>
            </a:r>
            <a:r>
              <a:rPr lang="en-US" err="1"/>
              <a:t>onder</a:t>
            </a:r>
            <a:r>
              <a:rPr lang="en-US"/>
              <a:t> </a:t>
            </a:r>
            <a:r>
              <a:rPr lang="en-US" err="1"/>
              <a:t>afbeelding</a:t>
            </a:r>
            <a:endParaRPr lang="en-US"/>
          </a:p>
        </p:txBody>
      </p:sp>
      <p:sp>
        <p:nvSpPr>
          <p:cNvPr id="14" name="Text Placeholder 2">
            <a:extLst>
              <a:ext uri="{FF2B5EF4-FFF2-40B4-BE49-F238E27FC236}">
                <a16:creationId xmlns:a16="http://schemas.microsoft.com/office/drawing/2014/main" id="{AFF328B8-077C-BE4F-ABD4-979A708F52E2}"/>
              </a:ext>
            </a:extLst>
          </p:cNvPr>
          <p:cNvSpPr>
            <a:spLocks noGrp="1"/>
          </p:cNvSpPr>
          <p:nvPr>
            <p:ph type="body" sz="quarter" idx="17" hasCustomPrompt="1"/>
          </p:nvPr>
        </p:nvSpPr>
        <p:spPr>
          <a:xfrm>
            <a:off x="200936" y="551623"/>
            <a:ext cx="8792751" cy="1145654"/>
          </a:xfrm>
        </p:spPr>
        <p:txBody>
          <a:bodyPr>
            <a:noAutofit/>
          </a:bodyPr>
          <a:lstStyle>
            <a:lvl1pPr marL="0" indent="0">
              <a:buNone/>
              <a:defRPr sz="4000" b="1">
                <a:solidFill>
                  <a:schemeClr val="accent4"/>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16" name="Graphic 15">
            <a:extLst>
              <a:ext uri="{FF2B5EF4-FFF2-40B4-BE49-F238E27FC236}">
                <a16:creationId xmlns:a16="http://schemas.microsoft.com/office/drawing/2014/main" id="{6A6C2D97-75DF-6E47-8427-CAF1742755D4}"/>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115935892"/>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04_Grote foto">
    <p:spTree>
      <p:nvGrpSpPr>
        <p:cNvPr id="1" name=""/>
        <p:cNvGrpSpPr/>
        <p:nvPr/>
      </p:nvGrpSpPr>
      <p:grpSpPr>
        <a:xfrm>
          <a:off x="0" y="0"/>
          <a:ext cx="0" cy="0"/>
          <a:chOff x="0" y="0"/>
          <a:chExt cx="0" cy="0"/>
        </a:xfrm>
      </p:grpSpPr>
      <p:sp>
        <p:nvSpPr>
          <p:cNvPr id="7" name="Picture Placeholder 9">
            <a:extLst>
              <a:ext uri="{FF2B5EF4-FFF2-40B4-BE49-F238E27FC236}">
                <a16:creationId xmlns:a16="http://schemas.microsoft.com/office/drawing/2014/main" id="{04FCF615-2F3D-1940-BEAF-D6ABB276ED37}"/>
              </a:ext>
            </a:extLst>
          </p:cNvPr>
          <p:cNvSpPr>
            <a:spLocks noGrp="1"/>
          </p:cNvSpPr>
          <p:nvPr>
            <p:ph type="pic" sz="quarter" idx="10" hasCustomPrompt="1"/>
          </p:nvPr>
        </p:nvSpPr>
        <p:spPr>
          <a:xfrm>
            <a:off x="-10160" y="1"/>
            <a:ext cx="12202159" cy="4716966"/>
          </a:xfrm>
          <a:prstGeom prst="rect">
            <a:avLst/>
          </a:prstGeom>
          <a:pattFill prst="pct5">
            <a:fgClr>
              <a:schemeClr val="accent1"/>
            </a:fgClr>
            <a:bgClr>
              <a:schemeClr val="bg1"/>
            </a:bgClr>
          </a:pattFill>
        </p:spPr>
        <p:txBody>
          <a:bodyPr tIns="360000" anchor="t" anchorCtr="0"/>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9" name="Picture 8">
            <a:extLst>
              <a:ext uri="{FF2B5EF4-FFF2-40B4-BE49-F238E27FC236}">
                <a16:creationId xmlns:a16="http://schemas.microsoft.com/office/drawing/2014/main" id="{43C4C5E0-5651-D640-9D8B-2FB8F197775E}"/>
              </a:ext>
            </a:extLst>
          </p:cNvPr>
          <p:cNvPicPr>
            <a:picLocks noChangeAspect="1"/>
          </p:cNvPicPr>
          <p:nvPr userDrawn="1"/>
        </p:nvPicPr>
        <p:blipFill>
          <a:blip r:embed="rId2"/>
          <a:stretch>
            <a:fillRect/>
          </a:stretch>
        </p:blipFill>
        <p:spPr>
          <a:xfrm rot="9086079">
            <a:off x="-2054357" y="6644185"/>
            <a:ext cx="4889334" cy="1835995"/>
          </a:xfrm>
          <a:prstGeom prst="rect">
            <a:avLst/>
          </a:prstGeom>
        </p:spPr>
      </p:pic>
      <p:sp>
        <p:nvSpPr>
          <p:cNvPr id="11" name="Text Placeholder 2">
            <a:extLst>
              <a:ext uri="{FF2B5EF4-FFF2-40B4-BE49-F238E27FC236}">
                <a16:creationId xmlns:a16="http://schemas.microsoft.com/office/drawing/2014/main" id="{520FC5ED-0CD9-EA4B-BC52-AC23C7C5070B}"/>
              </a:ext>
            </a:extLst>
          </p:cNvPr>
          <p:cNvSpPr>
            <a:spLocks noGrp="1"/>
          </p:cNvSpPr>
          <p:nvPr>
            <p:ph type="body" sz="quarter" idx="17" hasCustomPrompt="1"/>
          </p:nvPr>
        </p:nvSpPr>
        <p:spPr>
          <a:xfrm>
            <a:off x="1159177" y="4904418"/>
            <a:ext cx="9876253" cy="1145654"/>
          </a:xfrm>
        </p:spPr>
        <p:txBody>
          <a:bodyPr>
            <a:noAutofit/>
          </a:bodyPr>
          <a:lstStyle>
            <a:lvl1pPr marL="0" indent="0" algn="ctr">
              <a:buNone/>
              <a:defRPr sz="4000" b="1">
                <a:solidFill>
                  <a:schemeClr val="accent4"/>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8" name="Graphic 7">
            <a:extLst>
              <a:ext uri="{FF2B5EF4-FFF2-40B4-BE49-F238E27FC236}">
                <a16:creationId xmlns:a16="http://schemas.microsoft.com/office/drawing/2014/main" id="{C97137BB-AA3D-F440-A9F4-55EBD07F426F}"/>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973625565"/>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04_Tabel">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43C4C5E0-5651-D640-9D8B-2FB8F197775E}"/>
              </a:ext>
            </a:extLst>
          </p:cNvPr>
          <p:cNvPicPr>
            <a:picLocks noChangeAspect="1"/>
          </p:cNvPicPr>
          <p:nvPr userDrawn="1"/>
        </p:nvPicPr>
        <p:blipFill>
          <a:blip r:embed="rId2"/>
          <a:stretch>
            <a:fillRect/>
          </a:stretch>
        </p:blipFill>
        <p:spPr>
          <a:xfrm rot="9086079">
            <a:off x="-3584983" y="6226741"/>
            <a:ext cx="4889334" cy="1835995"/>
          </a:xfrm>
          <a:prstGeom prst="rect">
            <a:avLst/>
          </a:prstGeom>
        </p:spPr>
      </p:pic>
      <p:sp>
        <p:nvSpPr>
          <p:cNvPr id="5" name="Text Placeholder 2">
            <a:extLst>
              <a:ext uri="{FF2B5EF4-FFF2-40B4-BE49-F238E27FC236}">
                <a16:creationId xmlns:a16="http://schemas.microsoft.com/office/drawing/2014/main" id="{992CD932-E230-EE46-945D-8F8E7B424F36}"/>
              </a:ext>
            </a:extLst>
          </p:cNvPr>
          <p:cNvSpPr>
            <a:spLocks noGrp="1"/>
          </p:cNvSpPr>
          <p:nvPr>
            <p:ph type="body" sz="quarter" idx="17" hasCustomPrompt="1"/>
          </p:nvPr>
        </p:nvSpPr>
        <p:spPr>
          <a:xfrm>
            <a:off x="1159177" y="4904418"/>
            <a:ext cx="9876253" cy="1145654"/>
          </a:xfrm>
        </p:spPr>
        <p:txBody>
          <a:bodyPr>
            <a:noAutofit/>
          </a:bodyPr>
          <a:lstStyle>
            <a:lvl1pPr marL="0" indent="0" algn="ctr">
              <a:buNone/>
              <a:defRPr sz="4000" b="1">
                <a:solidFill>
                  <a:schemeClr val="accent4"/>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8" name="Graphic 7">
            <a:extLst>
              <a:ext uri="{FF2B5EF4-FFF2-40B4-BE49-F238E27FC236}">
                <a16:creationId xmlns:a16="http://schemas.microsoft.com/office/drawing/2014/main" id="{7FBA68E2-85B6-D84E-8C95-6CF04B35FB24}"/>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134262339"/>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04_Fullscreen foto">
    <p:spTree>
      <p:nvGrpSpPr>
        <p:cNvPr id="1" name=""/>
        <p:cNvGrpSpPr/>
        <p:nvPr/>
      </p:nvGrpSpPr>
      <p:grpSpPr>
        <a:xfrm>
          <a:off x="0" y="0"/>
          <a:ext cx="0" cy="0"/>
          <a:chOff x="0" y="0"/>
          <a:chExt cx="0" cy="0"/>
        </a:xfrm>
      </p:grpSpPr>
      <p:sp>
        <p:nvSpPr>
          <p:cNvPr id="5" name="Picture Placeholder 9">
            <a:extLst>
              <a:ext uri="{FF2B5EF4-FFF2-40B4-BE49-F238E27FC236}">
                <a16:creationId xmlns:a16="http://schemas.microsoft.com/office/drawing/2014/main" id="{5D3C61D8-FF99-3C4B-88DD-14DE10253729}"/>
              </a:ext>
            </a:extLst>
          </p:cNvPr>
          <p:cNvSpPr>
            <a:spLocks noGrp="1"/>
          </p:cNvSpPr>
          <p:nvPr>
            <p:ph type="pic" sz="quarter" idx="10" hasCustomPrompt="1"/>
          </p:nvPr>
        </p:nvSpPr>
        <p:spPr>
          <a:xfrm>
            <a:off x="-20320" y="0"/>
            <a:ext cx="12212320" cy="6857999"/>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9" name="Graphic 8">
            <a:extLst>
              <a:ext uri="{FF2B5EF4-FFF2-40B4-BE49-F238E27FC236}">
                <a16:creationId xmlns:a16="http://schemas.microsoft.com/office/drawing/2014/main" id="{60BCC9C6-01D7-D449-A2B2-9DE444F01112}"/>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a:effectLst>
            <a:outerShdw blurRad="50800" dist="38100" dir="2700000" algn="ctr" rotWithShape="0">
              <a:srgbClr val="000000">
                <a:alpha val="40000"/>
              </a:srgbClr>
            </a:outerShdw>
          </a:effectLst>
        </p:spPr>
      </p:pic>
      <p:pic>
        <p:nvPicPr>
          <p:cNvPr id="15" name="Picture 14">
            <a:extLst>
              <a:ext uri="{FF2B5EF4-FFF2-40B4-BE49-F238E27FC236}">
                <a16:creationId xmlns:a16="http://schemas.microsoft.com/office/drawing/2014/main" id="{1BDF821E-D104-5341-B217-B5A48913184E}"/>
              </a:ext>
            </a:extLst>
          </p:cNvPr>
          <p:cNvPicPr>
            <a:picLocks noChangeAspect="1"/>
          </p:cNvPicPr>
          <p:nvPr userDrawn="1"/>
        </p:nvPicPr>
        <p:blipFill>
          <a:blip r:embed="rId4"/>
          <a:stretch>
            <a:fillRect/>
          </a:stretch>
        </p:blipFill>
        <p:spPr>
          <a:xfrm rot="9086079">
            <a:off x="6225909" y="6653004"/>
            <a:ext cx="4889334" cy="1835995"/>
          </a:xfrm>
          <a:prstGeom prst="rect">
            <a:avLst/>
          </a:prstGeom>
        </p:spPr>
      </p:pic>
      <p:sp>
        <p:nvSpPr>
          <p:cNvPr id="3" name="Text Placeholder 2">
            <a:extLst>
              <a:ext uri="{FF2B5EF4-FFF2-40B4-BE49-F238E27FC236}">
                <a16:creationId xmlns:a16="http://schemas.microsoft.com/office/drawing/2014/main" id="{C3991A62-0A7C-7441-B328-702138CC5029}"/>
              </a:ext>
            </a:extLst>
          </p:cNvPr>
          <p:cNvSpPr>
            <a:spLocks noGrp="1"/>
          </p:cNvSpPr>
          <p:nvPr>
            <p:ph type="body" sz="quarter" idx="11" hasCustomPrompt="1"/>
          </p:nvPr>
        </p:nvSpPr>
        <p:spPr>
          <a:xfrm>
            <a:off x="1245359" y="2332142"/>
            <a:ext cx="9701283" cy="2193717"/>
          </a:xfrm>
        </p:spPr>
        <p:txBody>
          <a:bodyPr anchor="ctr" anchorCtr="0">
            <a:normAutofit/>
          </a:bodyPr>
          <a:lstStyle>
            <a:lvl1pPr marL="0" indent="0" algn="ctr">
              <a:buNone/>
              <a:defRPr sz="4500" b="1">
                <a:solidFill>
                  <a:schemeClr val="accent4"/>
                </a:solidFill>
                <a:effectLst>
                  <a:outerShdw blurRad="50800" dist="38100" dir="2700000" algn="tl" rotWithShape="0">
                    <a:prstClr val="black">
                      <a:alpha val="40000"/>
                    </a:prstClr>
                  </a:outerShdw>
                </a:effectLst>
              </a:defRPr>
            </a:lvl1pPr>
          </a:lstStyle>
          <a:p>
            <a:pPr lvl="0"/>
            <a:r>
              <a:rPr lang="en-US" err="1"/>
              <a:t>Klik</a:t>
            </a:r>
            <a:r>
              <a:rPr lang="en-US"/>
              <a:t> om de TEKST </a:t>
            </a:r>
            <a:r>
              <a:rPr lang="en-US" err="1"/>
              <a:t>aan</a:t>
            </a:r>
            <a:r>
              <a:rPr lang="en-US"/>
              <a:t> </a:t>
            </a:r>
            <a:r>
              <a:rPr lang="en-US" err="1"/>
              <a:t>te</a:t>
            </a:r>
            <a:r>
              <a:rPr lang="en-US"/>
              <a:t> </a:t>
            </a:r>
            <a:r>
              <a:rPr lang="en-US" err="1"/>
              <a:t>passen</a:t>
            </a:r>
            <a:endParaRPr lang="en-US"/>
          </a:p>
        </p:txBody>
      </p:sp>
    </p:spTree>
    <p:extLst>
      <p:ext uri="{BB962C8B-B14F-4D97-AF65-F5344CB8AC3E}">
        <p14:creationId xmlns:p14="http://schemas.microsoft.com/office/powerpoint/2010/main" val="32949443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13" Type="http://schemas.openxmlformats.org/officeDocument/2006/relationships/slideLayout" Target="../slideLayouts/slideLayout30.xml"/><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slideLayout" Target="../slideLayouts/slideLayout29.xml"/><Relationship Id="rId2" Type="http://schemas.openxmlformats.org/officeDocument/2006/relationships/slideLayout" Target="../slideLayouts/slideLayout19.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0" Type="http://schemas.openxmlformats.org/officeDocument/2006/relationships/slideLayout" Target="../slideLayouts/slideLayout27.xml"/><Relationship Id="rId4" Type="http://schemas.openxmlformats.org/officeDocument/2006/relationships/slideLayout" Target="../slideLayouts/slideLayout21.xml"/><Relationship Id="rId9" Type="http://schemas.openxmlformats.org/officeDocument/2006/relationships/slideLayout" Target="../slideLayouts/slideLayout26.xml"/><Relationship Id="rId1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8.xml"/><Relationship Id="rId13" Type="http://schemas.openxmlformats.org/officeDocument/2006/relationships/slideLayout" Target="../slideLayouts/slideLayout43.xml"/><Relationship Id="rId3" Type="http://schemas.openxmlformats.org/officeDocument/2006/relationships/slideLayout" Target="../slideLayouts/slideLayout33.xml"/><Relationship Id="rId7" Type="http://schemas.openxmlformats.org/officeDocument/2006/relationships/slideLayout" Target="../slideLayouts/slideLayout37.xml"/><Relationship Id="rId12" Type="http://schemas.openxmlformats.org/officeDocument/2006/relationships/slideLayout" Target="../slideLayouts/slideLayout42.xml"/><Relationship Id="rId2" Type="http://schemas.openxmlformats.org/officeDocument/2006/relationships/slideLayout" Target="../slideLayouts/slideLayout32.xml"/><Relationship Id="rId1" Type="http://schemas.openxmlformats.org/officeDocument/2006/relationships/slideLayout" Target="../slideLayouts/slideLayout31.xml"/><Relationship Id="rId6" Type="http://schemas.openxmlformats.org/officeDocument/2006/relationships/slideLayout" Target="../slideLayouts/slideLayout36.xml"/><Relationship Id="rId11" Type="http://schemas.openxmlformats.org/officeDocument/2006/relationships/slideLayout" Target="../slideLayouts/slideLayout41.xml"/><Relationship Id="rId5" Type="http://schemas.openxmlformats.org/officeDocument/2006/relationships/slideLayout" Target="../slideLayouts/slideLayout35.xml"/><Relationship Id="rId10" Type="http://schemas.openxmlformats.org/officeDocument/2006/relationships/slideLayout" Target="../slideLayouts/slideLayout40.xml"/><Relationship Id="rId4" Type="http://schemas.openxmlformats.org/officeDocument/2006/relationships/slideLayout" Target="../slideLayouts/slideLayout34.xml"/><Relationship Id="rId9" Type="http://schemas.openxmlformats.org/officeDocument/2006/relationships/slideLayout" Target="../slideLayouts/slideLayout39.xml"/><Relationship Id="rId14"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1.xml"/><Relationship Id="rId13" Type="http://schemas.openxmlformats.org/officeDocument/2006/relationships/slideLayout" Target="../slideLayouts/slideLayout56.xml"/><Relationship Id="rId3" Type="http://schemas.openxmlformats.org/officeDocument/2006/relationships/slideLayout" Target="../slideLayouts/slideLayout46.xml"/><Relationship Id="rId7" Type="http://schemas.openxmlformats.org/officeDocument/2006/relationships/slideLayout" Target="../slideLayouts/slideLayout50.xml"/><Relationship Id="rId12" Type="http://schemas.openxmlformats.org/officeDocument/2006/relationships/slideLayout" Target="../slideLayouts/slideLayout55.xml"/><Relationship Id="rId2" Type="http://schemas.openxmlformats.org/officeDocument/2006/relationships/slideLayout" Target="../slideLayouts/slideLayout45.xml"/><Relationship Id="rId1" Type="http://schemas.openxmlformats.org/officeDocument/2006/relationships/slideLayout" Target="../slideLayouts/slideLayout44.xml"/><Relationship Id="rId6" Type="http://schemas.openxmlformats.org/officeDocument/2006/relationships/slideLayout" Target="../slideLayouts/slideLayout49.xml"/><Relationship Id="rId11" Type="http://schemas.openxmlformats.org/officeDocument/2006/relationships/slideLayout" Target="../slideLayouts/slideLayout54.xml"/><Relationship Id="rId5" Type="http://schemas.openxmlformats.org/officeDocument/2006/relationships/slideLayout" Target="../slideLayouts/slideLayout48.xml"/><Relationship Id="rId10" Type="http://schemas.openxmlformats.org/officeDocument/2006/relationships/slideLayout" Target="../slideLayouts/slideLayout53.xml"/><Relationship Id="rId4" Type="http://schemas.openxmlformats.org/officeDocument/2006/relationships/slideLayout" Target="../slideLayouts/slideLayout47.xml"/><Relationship Id="rId9" Type="http://schemas.openxmlformats.org/officeDocument/2006/relationships/slideLayout" Target="../slideLayouts/slideLayout52.xml"/><Relationship Id="rId14" Type="http://schemas.openxmlformats.org/officeDocument/2006/relationships/theme" Target="../theme/theme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DBC50DF-7050-544E-8371-F8AEF5605F5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nl-NL"/>
              <a:t>Klik om de stijl te bewerken</a:t>
            </a:r>
            <a:endParaRPr lang="en-US"/>
          </a:p>
        </p:txBody>
      </p:sp>
      <p:sp>
        <p:nvSpPr>
          <p:cNvPr id="3" name="Text Placeholder 2">
            <a:extLst>
              <a:ext uri="{FF2B5EF4-FFF2-40B4-BE49-F238E27FC236}">
                <a16:creationId xmlns:a16="http://schemas.microsoft.com/office/drawing/2014/main" id="{77171CD6-2867-9641-8BBD-1E61DBE1ACA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en-US"/>
          </a:p>
        </p:txBody>
      </p:sp>
      <p:sp>
        <p:nvSpPr>
          <p:cNvPr id="4" name="Date Placeholder 3">
            <a:extLst>
              <a:ext uri="{FF2B5EF4-FFF2-40B4-BE49-F238E27FC236}">
                <a16:creationId xmlns:a16="http://schemas.microsoft.com/office/drawing/2014/main" id="{A256E25B-005D-8348-BE2B-F057D3C9A97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Flanders Art Sans" pitchFamily="2" charset="77"/>
              </a:defRPr>
            </a:lvl1pPr>
          </a:lstStyle>
          <a:p>
            <a:fld id="{A8508049-7D34-F54F-959B-C3977B01A3A2}" type="datetimeFigureOut">
              <a:rPr lang="en-US" smtClean="0"/>
              <a:pPr/>
              <a:t>10/8/2023</a:t>
            </a:fld>
            <a:endParaRPr lang="en-US"/>
          </a:p>
        </p:txBody>
      </p:sp>
      <p:sp>
        <p:nvSpPr>
          <p:cNvPr id="6" name="Slide Number Placeholder 5">
            <a:extLst>
              <a:ext uri="{FF2B5EF4-FFF2-40B4-BE49-F238E27FC236}">
                <a16:creationId xmlns:a16="http://schemas.microsoft.com/office/drawing/2014/main" id="{79DA65D5-8049-4D4E-9239-1C51023A24C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Flanders Art Sans" pitchFamily="2" charset="77"/>
              </a:defRPr>
            </a:lvl1pPr>
          </a:lstStyle>
          <a:p>
            <a:fld id="{725C4CAC-AA3F-594B-A1EB-4BFCBC27B7D5}" type="slidenum">
              <a:rPr lang="en-US" smtClean="0"/>
              <a:pPr/>
              <a:t>‹nr.›</a:t>
            </a:fld>
            <a:endParaRPr lang="en-US"/>
          </a:p>
        </p:txBody>
      </p:sp>
      <p:sp>
        <p:nvSpPr>
          <p:cNvPr id="7" name="Footer Placeholder 6">
            <a:extLst>
              <a:ext uri="{FF2B5EF4-FFF2-40B4-BE49-F238E27FC236}">
                <a16:creationId xmlns:a16="http://schemas.microsoft.com/office/drawing/2014/main" id="{BA61723F-60C3-DC49-B97D-68C0D16997B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Flanders Art Sans" pitchFamily="2" charset="77"/>
              </a:defRPr>
            </a:lvl1pPr>
          </a:lstStyle>
          <a:p>
            <a:endParaRPr lang="en-US"/>
          </a:p>
        </p:txBody>
      </p:sp>
    </p:spTree>
    <p:extLst>
      <p:ext uri="{BB962C8B-B14F-4D97-AF65-F5344CB8AC3E}">
        <p14:creationId xmlns:p14="http://schemas.microsoft.com/office/powerpoint/2010/main" val="3958479520"/>
      </p:ext>
    </p:extLst>
  </p:cSld>
  <p:clrMap bg1="lt1" tx1="dk1" bg2="lt2" tx2="dk2" accent1="accent1" accent2="accent2" accent3="accent3" accent4="accent4" accent5="accent5" accent6="accent6" hlink="hlink" folHlink="folHlink"/>
  <p:sldLayoutIdLst>
    <p:sldLayoutId id="2147483659" r:id="rId1"/>
    <p:sldLayoutId id="2147483660" r:id="rId2"/>
    <p:sldLayoutId id="2147483661" r:id="rId3"/>
    <p:sldLayoutId id="2147483669" r:id="rId4"/>
    <p:sldLayoutId id="2147483670" r:id="rId5"/>
    <p:sldLayoutId id="2147483671" r:id="rId6"/>
    <p:sldLayoutId id="2147483672" r:id="rId7"/>
    <p:sldLayoutId id="2147483667" r:id="rId8"/>
    <p:sldLayoutId id="2147483662" r:id="rId9"/>
    <p:sldLayoutId id="2147483663" r:id="rId10"/>
    <p:sldLayoutId id="2147483664" r:id="rId11"/>
    <p:sldLayoutId id="2147483668" r:id="rId12"/>
    <p:sldLayoutId id="2147483665" r:id="rId13"/>
    <p:sldLayoutId id="2147483715" r:id="rId14"/>
    <p:sldLayoutId id="2147483716" r:id="rId15"/>
    <p:sldLayoutId id="2147483717" r:id="rId16"/>
    <p:sldLayoutId id="2147483718" r:id="rId17"/>
  </p:sldLayoutIdLst>
  <p:txStyles>
    <p:titleStyle>
      <a:lvl1pPr algn="l" defTabSz="914400" rtl="0" eaLnBrk="1" latinLnBrk="0" hangingPunct="1">
        <a:lnSpc>
          <a:spcPct val="90000"/>
        </a:lnSpc>
        <a:spcBef>
          <a:spcPct val="0"/>
        </a:spcBef>
        <a:buNone/>
        <a:defRPr sz="4000" b="1" kern="1200">
          <a:solidFill>
            <a:srgbClr val="C4004B"/>
          </a:solidFill>
          <a:latin typeface="Flanders Art Sans" pitchFamily="2" charset="77"/>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rgbClr val="A7BA19"/>
          </a:solidFill>
          <a:latin typeface="Flanders Art Sans" pitchFamily="2"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rgbClr val="AAAAAA"/>
          </a:solidFill>
          <a:latin typeface="Flanders Art Sans" pitchFamily="2" charset="77"/>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rgbClr val="AAAAAA"/>
          </a:solidFill>
          <a:latin typeface="Flanders Art Sans" pitchFamily="2" charset="77"/>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AAAAAA"/>
          </a:solidFill>
          <a:latin typeface="Flanders Art Sans" pitchFamily="2" charset="77"/>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000" kern="1200">
          <a:solidFill>
            <a:srgbClr val="AAAAAA"/>
          </a:solidFill>
          <a:latin typeface="Flanders Art Sans"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DBC50DF-7050-544E-8371-F8AEF5605F5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77171CD6-2867-9641-8BBD-1E61DBE1ACA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256E25B-005D-8348-BE2B-F057D3C9A97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Flanders Art Sans" pitchFamily="2" charset="77"/>
              </a:defRPr>
            </a:lvl1pPr>
          </a:lstStyle>
          <a:p>
            <a:fld id="{A8508049-7D34-F54F-959B-C3977B01A3A2}" type="datetimeFigureOut">
              <a:rPr lang="en-US" smtClean="0"/>
              <a:pPr/>
              <a:t>10/8/2023</a:t>
            </a:fld>
            <a:endParaRPr lang="en-US"/>
          </a:p>
        </p:txBody>
      </p:sp>
      <p:sp>
        <p:nvSpPr>
          <p:cNvPr id="6" name="Slide Number Placeholder 5">
            <a:extLst>
              <a:ext uri="{FF2B5EF4-FFF2-40B4-BE49-F238E27FC236}">
                <a16:creationId xmlns:a16="http://schemas.microsoft.com/office/drawing/2014/main" id="{79DA65D5-8049-4D4E-9239-1C51023A24C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Flanders Art Sans" pitchFamily="2" charset="77"/>
              </a:defRPr>
            </a:lvl1pPr>
          </a:lstStyle>
          <a:p>
            <a:fld id="{725C4CAC-AA3F-594B-A1EB-4BFCBC27B7D5}" type="slidenum">
              <a:rPr lang="en-US" smtClean="0"/>
              <a:pPr/>
              <a:t>‹nr.›</a:t>
            </a:fld>
            <a:endParaRPr lang="en-US"/>
          </a:p>
        </p:txBody>
      </p:sp>
      <p:sp>
        <p:nvSpPr>
          <p:cNvPr id="7" name="Footer Placeholder 6">
            <a:extLst>
              <a:ext uri="{FF2B5EF4-FFF2-40B4-BE49-F238E27FC236}">
                <a16:creationId xmlns:a16="http://schemas.microsoft.com/office/drawing/2014/main" id="{BA61723F-60C3-DC49-B97D-68C0D16997B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Flanders Art Sans" pitchFamily="2" charset="77"/>
              </a:defRPr>
            </a:lvl1pPr>
          </a:lstStyle>
          <a:p>
            <a:endParaRPr lang="en-US"/>
          </a:p>
        </p:txBody>
      </p:sp>
    </p:spTree>
    <p:extLst>
      <p:ext uri="{BB962C8B-B14F-4D97-AF65-F5344CB8AC3E}">
        <p14:creationId xmlns:p14="http://schemas.microsoft.com/office/powerpoint/2010/main" val="2126045926"/>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 id="2147483686" r:id="rId13"/>
  </p:sldLayoutIdLst>
  <p:txStyles>
    <p:titleStyle>
      <a:lvl1pPr algn="l" defTabSz="914400" rtl="0" eaLnBrk="1" latinLnBrk="0" hangingPunct="1">
        <a:lnSpc>
          <a:spcPct val="90000"/>
        </a:lnSpc>
        <a:spcBef>
          <a:spcPct val="0"/>
        </a:spcBef>
        <a:buNone/>
        <a:defRPr sz="4000" b="1" kern="1200">
          <a:solidFill>
            <a:schemeClr val="accent3"/>
          </a:solidFill>
          <a:latin typeface="Flanders Art Sans" pitchFamily="2" charset="77"/>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accent2"/>
          </a:solidFill>
          <a:latin typeface="Flanders Art Sans" pitchFamily="2"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rgbClr val="AAAAAA"/>
          </a:solidFill>
          <a:latin typeface="Flanders Art Sans" pitchFamily="2" charset="77"/>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rgbClr val="AAAAAA"/>
          </a:solidFill>
          <a:latin typeface="Flanders Art Sans" pitchFamily="2" charset="77"/>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AAAAAA"/>
          </a:solidFill>
          <a:latin typeface="Flanders Art Sans" pitchFamily="2" charset="77"/>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000" kern="1200">
          <a:solidFill>
            <a:srgbClr val="AAAAAA"/>
          </a:solidFill>
          <a:latin typeface="Flanders Art Sans"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DBC50DF-7050-544E-8371-F8AEF5605F5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77171CD6-2867-9641-8BBD-1E61DBE1ACA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256E25B-005D-8348-BE2B-F057D3C9A97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Flanders Art Sans" pitchFamily="2" charset="77"/>
              </a:defRPr>
            </a:lvl1pPr>
          </a:lstStyle>
          <a:p>
            <a:fld id="{A8508049-7D34-F54F-959B-C3977B01A3A2}" type="datetimeFigureOut">
              <a:rPr lang="en-US" smtClean="0"/>
              <a:pPr/>
              <a:t>10/8/2023</a:t>
            </a:fld>
            <a:endParaRPr lang="en-US"/>
          </a:p>
        </p:txBody>
      </p:sp>
      <p:sp>
        <p:nvSpPr>
          <p:cNvPr id="6" name="Slide Number Placeholder 5">
            <a:extLst>
              <a:ext uri="{FF2B5EF4-FFF2-40B4-BE49-F238E27FC236}">
                <a16:creationId xmlns:a16="http://schemas.microsoft.com/office/drawing/2014/main" id="{79DA65D5-8049-4D4E-9239-1C51023A24C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Flanders Art Sans" pitchFamily="2" charset="77"/>
              </a:defRPr>
            </a:lvl1pPr>
          </a:lstStyle>
          <a:p>
            <a:fld id="{725C4CAC-AA3F-594B-A1EB-4BFCBC27B7D5}" type="slidenum">
              <a:rPr lang="en-US" smtClean="0"/>
              <a:pPr/>
              <a:t>‹nr.›</a:t>
            </a:fld>
            <a:endParaRPr lang="en-US"/>
          </a:p>
        </p:txBody>
      </p:sp>
      <p:sp>
        <p:nvSpPr>
          <p:cNvPr id="7" name="Footer Placeholder 6">
            <a:extLst>
              <a:ext uri="{FF2B5EF4-FFF2-40B4-BE49-F238E27FC236}">
                <a16:creationId xmlns:a16="http://schemas.microsoft.com/office/drawing/2014/main" id="{BA61723F-60C3-DC49-B97D-68C0D16997B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Flanders Art Sans" pitchFamily="2" charset="77"/>
              </a:defRPr>
            </a:lvl1pPr>
          </a:lstStyle>
          <a:p>
            <a:endParaRPr lang="en-US"/>
          </a:p>
        </p:txBody>
      </p:sp>
    </p:spTree>
    <p:extLst>
      <p:ext uri="{BB962C8B-B14F-4D97-AF65-F5344CB8AC3E}">
        <p14:creationId xmlns:p14="http://schemas.microsoft.com/office/powerpoint/2010/main" val="218052781"/>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2" r:id="rId4"/>
    <p:sldLayoutId id="2147483693" r:id="rId5"/>
    <p:sldLayoutId id="2147483694" r:id="rId6"/>
    <p:sldLayoutId id="2147483695" r:id="rId7"/>
    <p:sldLayoutId id="2147483696" r:id="rId8"/>
    <p:sldLayoutId id="2147483697" r:id="rId9"/>
    <p:sldLayoutId id="2147483698" r:id="rId10"/>
    <p:sldLayoutId id="2147483691" r:id="rId11"/>
    <p:sldLayoutId id="2147483699" r:id="rId12"/>
    <p:sldLayoutId id="2147483700" r:id="rId13"/>
  </p:sldLayoutIdLst>
  <p:txStyles>
    <p:titleStyle>
      <a:lvl1pPr algn="l" defTabSz="914400" rtl="0" eaLnBrk="1" latinLnBrk="0" hangingPunct="1">
        <a:lnSpc>
          <a:spcPct val="90000"/>
        </a:lnSpc>
        <a:spcBef>
          <a:spcPct val="0"/>
        </a:spcBef>
        <a:buNone/>
        <a:defRPr sz="4000" b="1" kern="1200">
          <a:solidFill>
            <a:schemeClr val="accent2"/>
          </a:solidFill>
          <a:latin typeface="Flanders Art Sans" pitchFamily="2" charset="77"/>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rgbClr val="A7BA19"/>
          </a:solidFill>
          <a:latin typeface="Flanders Art Sans" pitchFamily="2"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rgbClr val="AAAAAA"/>
          </a:solidFill>
          <a:latin typeface="Flanders Art Sans" pitchFamily="2" charset="77"/>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rgbClr val="AAAAAA"/>
          </a:solidFill>
          <a:latin typeface="Flanders Art Sans" pitchFamily="2" charset="77"/>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AAAAAA"/>
          </a:solidFill>
          <a:latin typeface="Flanders Art Sans" pitchFamily="2" charset="77"/>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000" kern="1200">
          <a:solidFill>
            <a:srgbClr val="AAAAAA"/>
          </a:solidFill>
          <a:latin typeface="Flanders Art Sans"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DBC50DF-7050-544E-8371-F8AEF5605F5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77171CD6-2867-9641-8BBD-1E61DBE1ACA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256E25B-005D-8348-BE2B-F057D3C9A97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Flanders Art Sans" pitchFamily="2" charset="77"/>
              </a:defRPr>
            </a:lvl1pPr>
          </a:lstStyle>
          <a:p>
            <a:fld id="{A8508049-7D34-F54F-959B-C3977B01A3A2}" type="datetimeFigureOut">
              <a:rPr lang="en-US" smtClean="0"/>
              <a:pPr/>
              <a:t>10/8/2023</a:t>
            </a:fld>
            <a:endParaRPr lang="en-US"/>
          </a:p>
        </p:txBody>
      </p:sp>
      <p:sp>
        <p:nvSpPr>
          <p:cNvPr id="6" name="Slide Number Placeholder 5">
            <a:extLst>
              <a:ext uri="{FF2B5EF4-FFF2-40B4-BE49-F238E27FC236}">
                <a16:creationId xmlns:a16="http://schemas.microsoft.com/office/drawing/2014/main" id="{79DA65D5-8049-4D4E-9239-1C51023A24C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Flanders Art Sans" pitchFamily="2" charset="77"/>
              </a:defRPr>
            </a:lvl1pPr>
          </a:lstStyle>
          <a:p>
            <a:fld id="{725C4CAC-AA3F-594B-A1EB-4BFCBC27B7D5}" type="slidenum">
              <a:rPr lang="en-US" smtClean="0"/>
              <a:pPr/>
              <a:t>‹nr.›</a:t>
            </a:fld>
            <a:endParaRPr lang="en-US"/>
          </a:p>
        </p:txBody>
      </p:sp>
      <p:sp>
        <p:nvSpPr>
          <p:cNvPr id="7" name="Footer Placeholder 6">
            <a:extLst>
              <a:ext uri="{FF2B5EF4-FFF2-40B4-BE49-F238E27FC236}">
                <a16:creationId xmlns:a16="http://schemas.microsoft.com/office/drawing/2014/main" id="{BA61723F-60C3-DC49-B97D-68C0D16997B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Flanders Art Sans" pitchFamily="2" charset="77"/>
              </a:defRPr>
            </a:lvl1pPr>
          </a:lstStyle>
          <a:p>
            <a:endParaRPr lang="en-US"/>
          </a:p>
        </p:txBody>
      </p:sp>
    </p:spTree>
    <p:extLst>
      <p:ext uri="{BB962C8B-B14F-4D97-AF65-F5344CB8AC3E}">
        <p14:creationId xmlns:p14="http://schemas.microsoft.com/office/powerpoint/2010/main" val="736535365"/>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6" r:id="rId4"/>
    <p:sldLayoutId id="2147483707" r:id="rId5"/>
    <p:sldLayoutId id="2147483708" r:id="rId6"/>
    <p:sldLayoutId id="2147483709" r:id="rId7"/>
    <p:sldLayoutId id="2147483710" r:id="rId8"/>
    <p:sldLayoutId id="2147483711" r:id="rId9"/>
    <p:sldLayoutId id="2147483712" r:id="rId10"/>
    <p:sldLayoutId id="2147483705" r:id="rId11"/>
    <p:sldLayoutId id="2147483713" r:id="rId12"/>
    <p:sldLayoutId id="2147483714" r:id="rId13"/>
  </p:sldLayoutIdLst>
  <p:txStyles>
    <p:titleStyle>
      <a:lvl1pPr algn="l" defTabSz="914400" rtl="0" eaLnBrk="1" latinLnBrk="0" hangingPunct="1">
        <a:lnSpc>
          <a:spcPct val="90000"/>
        </a:lnSpc>
        <a:spcBef>
          <a:spcPct val="0"/>
        </a:spcBef>
        <a:buNone/>
        <a:defRPr sz="4000" b="1" kern="1200">
          <a:solidFill>
            <a:schemeClr val="accent4"/>
          </a:solidFill>
          <a:latin typeface="Flanders Art Sans" pitchFamily="2" charset="77"/>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accent3"/>
          </a:solidFill>
          <a:latin typeface="Flanders Art Sans" pitchFamily="2"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rgbClr val="AAAAAA"/>
          </a:solidFill>
          <a:latin typeface="Flanders Art Sans" pitchFamily="2" charset="77"/>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rgbClr val="AAAAAA"/>
          </a:solidFill>
          <a:latin typeface="Flanders Art Sans" pitchFamily="2" charset="77"/>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AAAAAA"/>
          </a:solidFill>
          <a:latin typeface="Flanders Art Sans" pitchFamily="2" charset="77"/>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000" kern="1200">
          <a:solidFill>
            <a:srgbClr val="AAAAAA"/>
          </a:solidFill>
          <a:latin typeface="Flanders Art Sans"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pxhere.com/nl/photo/1181847" TargetMode="External"/><Relationship Id="rId2" Type="http://schemas.openxmlformats.org/officeDocument/2006/relationships/image" Target="../media/image19.jpg"/><Relationship Id="rId1" Type="http://schemas.openxmlformats.org/officeDocument/2006/relationships/slideLayout" Target="../slideLayouts/slideLayout1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hyperlink" Target="https://www.pexels.com/nl-nl/foto/mensen-relatie-verhouding-buiten-3228687/" TargetMode="External"/><Relationship Id="rId2" Type="http://schemas.openxmlformats.org/officeDocument/2006/relationships/image" Target="../media/image23.jpg"/><Relationship Id="rId1" Type="http://schemas.openxmlformats.org/officeDocument/2006/relationships/slideLayout" Target="../slideLayouts/slideLayout11.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2.xml.rels><?xml version="1.0" encoding="UTF-8" standalone="yes"?>
<Relationships xmlns="http://schemas.openxmlformats.org/package/2006/relationships"><Relationship Id="rId3" Type="http://schemas.openxmlformats.org/officeDocument/2006/relationships/hyperlink" Target="https://www.stock-free.org/sign-label-thank-you-holiday-thanksgiving-day-thanks-gratitude.html" TargetMode="External"/><Relationship Id="rId2" Type="http://schemas.openxmlformats.org/officeDocument/2006/relationships/image" Target="../media/image25.jpg"/><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34622" y="365126"/>
            <a:ext cx="6025512" cy="1965564"/>
          </a:xfrm>
        </p:spPr>
        <p:txBody>
          <a:bodyPr vert="horz" lIns="91440" tIns="45720" rIns="91440" bIns="45720" rtlCol="0" anchor="ctr" anchorCtr="0">
            <a:normAutofit/>
          </a:bodyPr>
          <a:lstStyle/>
          <a:p>
            <a:r>
              <a:rPr lang="en-US" dirty="0" err="1"/>
              <a:t>Lerend</a:t>
            </a:r>
            <a:r>
              <a:rPr lang="en-US" dirty="0"/>
              <a:t> </a:t>
            </a:r>
            <a:r>
              <a:rPr lang="en-US" dirty="0" err="1"/>
              <a:t>netwerk</a:t>
            </a:r>
            <a:r>
              <a:rPr lang="en-US" dirty="0"/>
              <a:t> GOK</a:t>
            </a:r>
            <a:br>
              <a:rPr lang="en-US" dirty="0"/>
            </a:br>
            <a:r>
              <a:rPr lang="en-US" dirty="0"/>
              <a:t>05/10/2023</a:t>
            </a:r>
          </a:p>
        </p:txBody>
      </p:sp>
      <p:sp>
        <p:nvSpPr>
          <p:cNvPr id="3" name="Tekstvak 2">
            <a:extLst>
              <a:ext uri="{FF2B5EF4-FFF2-40B4-BE49-F238E27FC236}">
                <a16:creationId xmlns:a16="http://schemas.microsoft.com/office/drawing/2014/main" id="{35422431-3CE8-4C97-A762-CCE82843D25C}"/>
              </a:ext>
            </a:extLst>
          </p:cNvPr>
          <p:cNvSpPr txBox="1"/>
          <p:nvPr/>
        </p:nvSpPr>
        <p:spPr>
          <a:xfrm>
            <a:off x="434622" y="2506904"/>
            <a:ext cx="6341096" cy="914400"/>
          </a:xfrm>
          <a:prstGeom prst="rect">
            <a:avLst/>
          </a:prstGeom>
        </p:spPr>
        <p:txBody>
          <a:bodyPr rot="0" spcFirstLastPara="0" vertOverflow="overflow" horzOverflow="overflow" vert="horz" lIns="91440" tIns="45720" rIns="91440" bIns="45720" numCol="1" spcCol="0" rtlCol="0" fromWordArt="0" anchorCtr="0" forceAA="0" compatLnSpc="1">
            <a:prstTxWarp prst="textNoShape">
              <a:avLst/>
            </a:prstTxWarp>
            <a:normAutofit/>
          </a:bodyPr>
          <a:lstStyle/>
          <a:p>
            <a:pPr>
              <a:lnSpc>
                <a:spcPct val="90000"/>
              </a:lnSpc>
              <a:spcBef>
                <a:spcPts val="1000"/>
              </a:spcBef>
            </a:pPr>
            <a:r>
              <a:rPr lang="en-US" sz="2400" dirty="0" err="1">
                <a:solidFill>
                  <a:schemeClr val="bg1"/>
                </a:solidFill>
                <a:latin typeface="Flanders Art Sans" pitchFamily="2" charset="77"/>
              </a:rPr>
              <a:t>Opstart</a:t>
            </a:r>
            <a:r>
              <a:rPr lang="en-US" sz="2400" dirty="0">
                <a:solidFill>
                  <a:schemeClr val="bg1"/>
                </a:solidFill>
                <a:latin typeface="Flanders Art Sans" pitchFamily="2" charset="77"/>
              </a:rPr>
              <a:t> </a:t>
            </a:r>
            <a:r>
              <a:rPr lang="en-US" sz="2400" dirty="0" err="1">
                <a:solidFill>
                  <a:schemeClr val="bg1"/>
                </a:solidFill>
                <a:latin typeface="Flanders Art Sans" pitchFamily="2" charset="77"/>
              </a:rPr>
              <a:t>schooljaar</a:t>
            </a:r>
            <a:r>
              <a:rPr lang="en-US" sz="2400" dirty="0">
                <a:solidFill>
                  <a:schemeClr val="bg1"/>
                </a:solidFill>
                <a:latin typeface="Flanders Art Sans" pitchFamily="2" charset="77"/>
              </a:rPr>
              <a:t> 2023 – 2024</a:t>
            </a:r>
          </a:p>
          <a:p>
            <a:pPr>
              <a:lnSpc>
                <a:spcPct val="90000"/>
              </a:lnSpc>
              <a:spcBef>
                <a:spcPts val="1000"/>
              </a:spcBef>
            </a:pPr>
            <a:r>
              <a:rPr lang="en-US" sz="2400" dirty="0" err="1">
                <a:solidFill>
                  <a:schemeClr val="bg1"/>
                </a:solidFill>
                <a:latin typeface="Flanders Art Sans" pitchFamily="2" charset="77"/>
              </a:rPr>
              <a:t>Feestelijke</a:t>
            </a:r>
            <a:r>
              <a:rPr lang="en-US" sz="2400" dirty="0">
                <a:solidFill>
                  <a:schemeClr val="bg1"/>
                </a:solidFill>
                <a:latin typeface="Flanders Art Sans" pitchFamily="2" charset="77"/>
              </a:rPr>
              <a:t> </a:t>
            </a:r>
            <a:r>
              <a:rPr lang="en-US" sz="2400" dirty="0" err="1">
                <a:solidFill>
                  <a:schemeClr val="bg1"/>
                </a:solidFill>
                <a:latin typeface="Flanders Art Sans" pitchFamily="2" charset="77"/>
              </a:rPr>
              <a:t>editie</a:t>
            </a:r>
            <a:endParaRPr lang="en-US" sz="2400" dirty="0">
              <a:solidFill>
                <a:schemeClr val="bg1"/>
              </a:solidFill>
              <a:latin typeface="Flanders Art Sans" pitchFamily="2" charset="77"/>
            </a:endParaRPr>
          </a:p>
        </p:txBody>
      </p:sp>
      <p:pic>
        <p:nvPicPr>
          <p:cNvPr id="1026" name="Picture 2" descr="Gelijke onderwijskansen en leerzorg">
            <a:extLst>
              <a:ext uri="{FF2B5EF4-FFF2-40B4-BE49-F238E27FC236}">
                <a16:creationId xmlns:a16="http://schemas.microsoft.com/office/drawing/2014/main" id="{B5C890AD-9AA8-E835-9CC8-15F4FFAEF75B}"/>
              </a:ext>
            </a:extLst>
          </p:cNvPr>
          <p:cNvPicPr>
            <a:picLocks noGrp="1" noChangeAspect="1" noChangeArrowheads="1"/>
          </p:cNvPicPr>
          <p:nvPr>
            <p:ph type="pic" sz="quarter" idx="10"/>
          </p:nvPr>
        </p:nvPicPr>
        <p:blipFill>
          <a:blip r:embed="rId2">
            <a:extLst>
              <a:ext uri="{28A0092B-C50C-407E-A947-70E740481C1C}">
                <a14:useLocalDpi xmlns:a14="http://schemas.microsoft.com/office/drawing/2010/main" val="0"/>
              </a:ext>
            </a:extLst>
          </a:blip>
          <a:srcRect l="11852" r="11852"/>
          <a:stretch>
            <a:fillRect/>
          </a:stretch>
        </p:blipFill>
        <p:spPr bwMode="auto">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850683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7D1ED045-FB68-1075-874B-F9B9763C081F}"/>
              </a:ext>
            </a:extLst>
          </p:cNvPr>
          <p:cNvSpPr>
            <a:spLocks noGrp="1"/>
          </p:cNvSpPr>
          <p:nvPr>
            <p:ph type="ctrTitle"/>
          </p:nvPr>
        </p:nvSpPr>
        <p:spPr>
          <a:xfrm>
            <a:off x="1075359" y="5669689"/>
            <a:ext cx="9869048" cy="849230"/>
          </a:xfrm>
        </p:spPr>
        <p:txBody>
          <a:bodyPr anchor="t">
            <a:normAutofit/>
          </a:bodyPr>
          <a:lstStyle/>
          <a:p>
            <a:r>
              <a:rPr lang="en-US" dirty="0"/>
              <a:t>Welkom in het Huis GO!</a:t>
            </a:r>
          </a:p>
        </p:txBody>
      </p:sp>
      <p:pic>
        <p:nvPicPr>
          <p:cNvPr id="6" name="Afbeelding 5" descr="Afbeelding met Kleurrijkheid, Feestartikelen, ballon&#10;&#10;Automatisch gegenereerde beschrijving">
            <a:extLst>
              <a:ext uri="{FF2B5EF4-FFF2-40B4-BE49-F238E27FC236}">
                <a16:creationId xmlns:a16="http://schemas.microsoft.com/office/drawing/2014/main" id="{E87C90D8-ABD6-91B3-CD81-3F6A1A57D974}"/>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2465798" y="455026"/>
            <a:ext cx="7088170" cy="4961967"/>
          </a:xfrm>
          <a:prstGeom prst="rect">
            <a:avLst/>
          </a:prstGeom>
          <a:noFill/>
        </p:spPr>
      </p:pic>
    </p:spTree>
    <p:extLst>
      <p:ext uri="{BB962C8B-B14F-4D97-AF65-F5344CB8AC3E}">
        <p14:creationId xmlns:p14="http://schemas.microsoft.com/office/powerpoint/2010/main" val="24457514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tekst 2">
            <a:extLst>
              <a:ext uri="{FF2B5EF4-FFF2-40B4-BE49-F238E27FC236}">
                <a16:creationId xmlns:a16="http://schemas.microsoft.com/office/drawing/2014/main" id="{CAF3F545-B41E-BA69-A35E-F9A12AC6AE18}"/>
              </a:ext>
            </a:extLst>
          </p:cNvPr>
          <p:cNvSpPr>
            <a:spLocks noGrp="1"/>
          </p:cNvSpPr>
          <p:nvPr>
            <p:ph type="body" sz="quarter" idx="14"/>
          </p:nvPr>
        </p:nvSpPr>
        <p:spPr>
          <a:xfrm>
            <a:off x="770395" y="2095679"/>
            <a:ext cx="10651210" cy="2385442"/>
          </a:xfrm>
        </p:spPr>
        <p:txBody>
          <a:bodyPr>
            <a:normAutofit fontScale="92500" lnSpcReduction="10000"/>
          </a:bodyPr>
          <a:lstStyle/>
          <a:p>
            <a:pPr marL="285750" indent="-285750">
              <a:buFont typeface="Arial" panose="020B0604020202020204" pitchFamily="34" charset="0"/>
              <a:buChar char="•"/>
            </a:pPr>
            <a:r>
              <a:rPr lang="nl-NL" sz="2400" dirty="0">
                <a:solidFill>
                  <a:srgbClr val="000000"/>
                </a:solidFill>
                <a:latin typeface="Calibri" panose="020F0502020204030204" pitchFamily="34" charset="0"/>
              </a:rPr>
              <a:t>Preview op GOK beleidsadviezen in het Memorandum</a:t>
            </a:r>
          </a:p>
          <a:p>
            <a:pPr marL="285750" indent="-285750">
              <a:buFont typeface="Arial" panose="020B0604020202020204" pitchFamily="34" charset="0"/>
              <a:buChar char="•"/>
            </a:pPr>
            <a:r>
              <a:rPr lang="nl-NL" sz="2400" b="0" i="0" dirty="0">
                <a:solidFill>
                  <a:srgbClr val="000000"/>
                </a:solidFill>
                <a:effectLst/>
                <a:latin typeface="Calibri" panose="020F0502020204030204" pitchFamily="34" charset="0"/>
              </a:rPr>
              <a:t>Terugblik op 3 jaar GOK netwerk</a:t>
            </a:r>
          </a:p>
          <a:p>
            <a:pPr marL="285750" indent="-285750">
              <a:buFont typeface="Arial" panose="020B0604020202020204" pitchFamily="34" charset="0"/>
              <a:buChar char="•"/>
            </a:pPr>
            <a:r>
              <a:rPr lang="nl-NL" sz="2400" b="0" i="0" dirty="0">
                <a:solidFill>
                  <a:srgbClr val="000000"/>
                </a:solidFill>
                <a:effectLst/>
                <a:latin typeface="Calibri" panose="020F0502020204030204" pitchFamily="34" charset="0"/>
              </a:rPr>
              <a:t>Intervisie : maximale kansen bieden om van en met elkaar te leren. </a:t>
            </a:r>
          </a:p>
          <a:p>
            <a:pPr marL="971550" lvl="1" indent="-285750"/>
            <a:r>
              <a:rPr lang="nl-NL" sz="2400" b="0" i="0" dirty="0">
                <a:solidFill>
                  <a:srgbClr val="000000"/>
                </a:solidFill>
                <a:effectLst/>
                <a:latin typeface="Calibri" panose="020F0502020204030204" pitchFamily="34" charset="0"/>
              </a:rPr>
              <a:t>het gevoel dat je gehoord werd </a:t>
            </a:r>
          </a:p>
          <a:p>
            <a:pPr marL="971550" lvl="1" indent="-285750"/>
            <a:r>
              <a:rPr lang="nl-NL" sz="2400" b="0" i="0" dirty="0">
                <a:solidFill>
                  <a:srgbClr val="000000"/>
                </a:solidFill>
                <a:effectLst/>
                <a:latin typeface="Calibri" panose="020F0502020204030204" pitchFamily="34" charset="0"/>
              </a:rPr>
              <a:t>advies krijgen van collega’s </a:t>
            </a:r>
          </a:p>
          <a:p>
            <a:pPr marL="285750" indent="-285750">
              <a:buFont typeface="Arial" panose="020B0604020202020204" pitchFamily="34" charset="0"/>
              <a:buChar char="•"/>
            </a:pPr>
            <a:r>
              <a:rPr lang="nl-NL" sz="2400" b="0" i="0" dirty="0">
                <a:solidFill>
                  <a:srgbClr val="000000"/>
                </a:solidFill>
                <a:effectLst/>
                <a:latin typeface="Calibri" panose="020F0502020204030204" pitchFamily="34" charset="0"/>
              </a:rPr>
              <a:t>Voor dit schooljaar: voorstel van thema’s die jullie graag zouden behandelen</a:t>
            </a:r>
            <a:endParaRPr lang="nl-BE" sz="2400" dirty="0"/>
          </a:p>
        </p:txBody>
      </p:sp>
      <p:sp>
        <p:nvSpPr>
          <p:cNvPr id="4" name="Titel 3">
            <a:extLst>
              <a:ext uri="{FF2B5EF4-FFF2-40B4-BE49-F238E27FC236}">
                <a16:creationId xmlns:a16="http://schemas.microsoft.com/office/drawing/2014/main" id="{31FAE531-545B-6D29-EECC-3E0E91969C83}"/>
              </a:ext>
            </a:extLst>
          </p:cNvPr>
          <p:cNvSpPr>
            <a:spLocks noGrp="1"/>
          </p:cNvSpPr>
          <p:nvPr>
            <p:ph type="ctrTitle"/>
          </p:nvPr>
        </p:nvSpPr>
        <p:spPr/>
        <p:txBody>
          <a:bodyPr/>
          <a:lstStyle/>
          <a:p>
            <a:r>
              <a:rPr lang="nl-BE" dirty="0"/>
              <a:t>Doel vandaag</a:t>
            </a:r>
          </a:p>
        </p:txBody>
      </p:sp>
    </p:spTree>
    <p:extLst>
      <p:ext uri="{BB962C8B-B14F-4D97-AF65-F5344CB8AC3E}">
        <p14:creationId xmlns:p14="http://schemas.microsoft.com/office/powerpoint/2010/main" val="36799407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tekst 2"/>
          <p:cNvSpPr>
            <a:spLocks noGrp="1"/>
          </p:cNvSpPr>
          <p:nvPr>
            <p:ph type="body" sz="quarter" idx="14"/>
          </p:nvPr>
        </p:nvSpPr>
        <p:spPr>
          <a:xfrm>
            <a:off x="1387010" y="904125"/>
            <a:ext cx="10989925" cy="5390861"/>
          </a:xfrm>
        </p:spPr>
        <p:txBody>
          <a:bodyPr vert="horz" lIns="91440" tIns="45720" rIns="91440" bIns="45720" rtlCol="0" anchor="t">
            <a:normAutofit fontScale="92500" lnSpcReduction="10000"/>
          </a:bodyPr>
          <a:lstStyle/>
          <a:p>
            <a:pPr marL="457200" indent="-457200">
              <a:lnSpc>
                <a:spcPct val="90000"/>
              </a:lnSpc>
              <a:spcBef>
                <a:spcPts val="1000"/>
              </a:spcBef>
              <a:buFont typeface="Arial" panose="020B0604020202020204" pitchFamily="34" charset="0"/>
              <a:buChar char="•"/>
            </a:pPr>
            <a:r>
              <a:rPr lang="nl-BE" sz="2400" dirty="0">
                <a:solidFill>
                  <a:schemeClr val="tx1"/>
                </a:solidFill>
                <a:effectLst/>
                <a:latin typeface="Flanders Art Sans"/>
                <a:ea typeface="Calibri" panose="020F0502020204030204" pitchFamily="34" charset="0"/>
              </a:rPr>
              <a:t>12u30 – 13u15: Broodjeslunch</a:t>
            </a:r>
          </a:p>
          <a:p>
            <a:pPr marL="457200" indent="-457200">
              <a:lnSpc>
                <a:spcPct val="90000"/>
              </a:lnSpc>
              <a:spcBef>
                <a:spcPts val="1000"/>
              </a:spcBef>
              <a:buFont typeface="Arial" panose="020B0604020202020204" pitchFamily="34" charset="0"/>
              <a:buChar char="•"/>
            </a:pPr>
            <a:endParaRPr lang="nl-BE" sz="2400" dirty="0">
              <a:solidFill>
                <a:schemeClr val="tx1"/>
              </a:solidFill>
              <a:effectLst/>
              <a:latin typeface="Flanders Art Sans"/>
              <a:ea typeface="Calibri" panose="020F0502020204030204" pitchFamily="34" charset="0"/>
            </a:endParaRPr>
          </a:p>
          <a:p>
            <a:pPr marL="457200" indent="-457200">
              <a:lnSpc>
                <a:spcPct val="90000"/>
              </a:lnSpc>
              <a:spcBef>
                <a:spcPts val="1000"/>
              </a:spcBef>
              <a:buFont typeface="Arial" panose="020B0604020202020204" pitchFamily="34" charset="0"/>
              <a:buChar char="•"/>
            </a:pPr>
            <a:r>
              <a:rPr lang="nl-BE" sz="2400" dirty="0">
                <a:solidFill>
                  <a:schemeClr val="tx1"/>
                </a:solidFill>
                <a:effectLst/>
                <a:latin typeface="Flanders Art Sans"/>
                <a:ea typeface="Calibri" panose="020F0502020204030204" pitchFamily="34" charset="0"/>
              </a:rPr>
              <a:t>13u15 –13u35: Beleidsadviezen GOK </a:t>
            </a:r>
            <a:r>
              <a:rPr lang="nl-BE" sz="2400" dirty="0">
                <a:solidFill>
                  <a:schemeClr val="tx1"/>
                </a:solidFill>
                <a:latin typeface="Flanders Art Sans"/>
                <a:ea typeface="Calibri" panose="020F0502020204030204" pitchFamily="34" charset="0"/>
              </a:rPr>
              <a:t>in GO! memorandum 2024 (Jan Fransen)</a:t>
            </a:r>
          </a:p>
          <a:p>
            <a:pPr marL="457200" indent="-457200">
              <a:lnSpc>
                <a:spcPct val="90000"/>
              </a:lnSpc>
              <a:spcBef>
                <a:spcPts val="1000"/>
              </a:spcBef>
              <a:buFont typeface="Arial" panose="020B0604020202020204" pitchFamily="34" charset="0"/>
              <a:buChar char="•"/>
            </a:pPr>
            <a:endParaRPr lang="nl-BE" sz="2400" dirty="0">
              <a:solidFill>
                <a:schemeClr val="tx1"/>
              </a:solidFill>
              <a:effectLst/>
              <a:latin typeface="Flanders Art Sans"/>
              <a:ea typeface="Calibri" panose="020F0502020204030204" pitchFamily="34" charset="0"/>
            </a:endParaRPr>
          </a:p>
          <a:p>
            <a:pPr marL="457200" indent="-457200">
              <a:lnSpc>
                <a:spcPct val="90000"/>
              </a:lnSpc>
              <a:spcBef>
                <a:spcPts val="1000"/>
              </a:spcBef>
              <a:buFont typeface="Arial" panose="020B0604020202020204" pitchFamily="34" charset="0"/>
              <a:buChar char="•"/>
            </a:pPr>
            <a:r>
              <a:rPr lang="nl-BE" sz="2400" dirty="0">
                <a:solidFill>
                  <a:schemeClr val="tx1"/>
                </a:solidFill>
                <a:effectLst/>
                <a:latin typeface="Flanders Art Sans"/>
                <a:ea typeface="Calibri" panose="020F0502020204030204" pitchFamily="34" charset="0"/>
              </a:rPr>
              <a:t>13u35 – 13u50: Terugblik op 3 jaar GOK-netwerk (Katleen Janssens)</a:t>
            </a:r>
          </a:p>
          <a:p>
            <a:pPr marL="457200" indent="-457200">
              <a:lnSpc>
                <a:spcPct val="90000"/>
              </a:lnSpc>
              <a:spcBef>
                <a:spcPts val="1000"/>
              </a:spcBef>
              <a:buFont typeface="Arial" panose="020B0604020202020204" pitchFamily="34" charset="0"/>
              <a:buChar char="•"/>
            </a:pPr>
            <a:endParaRPr lang="nl-BE" sz="2400" dirty="0">
              <a:solidFill>
                <a:schemeClr val="tx1"/>
              </a:solidFill>
              <a:effectLst/>
              <a:latin typeface="Flanders Art Sans"/>
              <a:ea typeface="Calibri" panose="020F0502020204030204" pitchFamily="34" charset="0"/>
            </a:endParaRPr>
          </a:p>
          <a:p>
            <a:pPr marL="457200" indent="-457200">
              <a:lnSpc>
                <a:spcPct val="90000"/>
              </a:lnSpc>
              <a:spcBef>
                <a:spcPts val="1000"/>
              </a:spcBef>
              <a:buFont typeface="Arial" panose="020B0604020202020204" pitchFamily="34" charset="0"/>
              <a:buChar char="•"/>
            </a:pPr>
            <a:r>
              <a:rPr lang="nl-BE" sz="2400" dirty="0">
                <a:solidFill>
                  <a:schemeClr val="tx1"/>
                </a:solidFill>
                <a:latin typeface="Flanders Art Sans"/>
                <a:ea typeface="Calibri" panose="020F0502020204030204" pitchFamily="34" charset="0"/>
              </a:rPr>
              <a:t>13u50 – 14u: Inleiding intervisie (</a:t>
            </a:r>
            <a:r>
              <a:rPr lang="nl-BE" sz="2400" dirty="0" err="1">
                <a:solidFill>
                  <a:schemeClr val="tx1"/>
                </a:solidFill>
                <a:latin typeface="Flanders Art Sans"/>
                <a:ea typeface="Calibri" panose="020F0502020204030204" pitchFamily="34" charset="0"/>
              </a:rPr>
              <a:t>breakout</a:t>
            </a:r>
            <a:r>
              <a:rPr lang="nl-BE" sz="2400" dirty="0">
                <a:solidFill>
                  <a:schemeClr val="tx1"/>
                </a:solidFill>
                <a:latin typeface="Flanders Art Sans"/>
                <a:ea typeface="Calibri" panose="020F0502020204030204" pitchFamily="34" charset="0"/>
              </a:rPr>
              <a:t> sessies)</a:t>
            </a:r>
            <a:endParaRPr lang="nl-BE" sz="2400" dirty="0">
              <a:solidFill>
                <a:schemeClr val="tx1"/>
              </a:solidFill>
              <a:effectLst/>
              <a:latin typeface="Flanders Art Sans"/>
              <a:ea typeface="Calibri" panose="020F0502020204030204" pitchFamily="34" charset="0"/>
            </a:endParaRPr>
          </a:p>
          <a:p>
            <a:pPr marL="457200" indent="-457200">
              <a:lnSpc>
                <a:spcPct val="90000"/>
              </a:lnSpc>
              <a:spcBef>
                <a:spcPts val="1000"/>
              </a:spcBef>
              <a:buFont typeface="Arial" panose="020B0604020202020204" pitchFamily="34" charset="0"/>
              <a:buChar char="•"/>
            </a:pPr>
            <a:endParaRPr lang="nl-BE" sz="2400" dirty="0">
              <a:solidFill>
                <a:schemeClr val="tx1"/>
              </a:solidFill>
              <a:effectLst/>
              <a:latin typeface="Flanders Art Sans"/>
              <a:ea typeface="Calibri" panose="020F0502020204030204" pitchFamily="34" charset="0"/>
            </a:endParaRPr>
          </a:p>
          <a:p>
            <a:pPr marL="457200" indent="-457200">
              <a:lnSpc>
                <a:spcPct val="90000"/>
              </a:lnSpc>
              <a:spcBef>
                <a:spcPts val="1000"/>
              </a:spcBef>
              <a:buFont typeface="Arial" panose="020B0604020202020204" pitchFamily="34" charset="0"/>
              <a:buChar char="•"/>
            </a:pPr>
            <a:r>
              <a:rPr lang="nl-BE" sz="2400">
                <a:solidFill>
                  <a:schemeClr val="tx1"/>
                </a:solidFill>
                <a:latin typeface="Flanders Art Sans"/>
                <a:ea typeface="Calibri"/>
              </a:rPr>
              <a:t>14u00</a:t>
            </a:r>
            <a:r>
              <a:rPr lang="nl-BE" sz="2400">
                <a:solidFill>
                  <a:schemeClr val="tx1"/>
                </a:solidFill>
                <a:effectLst/>
                <a:latin typeface="Flanders Art Sans"/>
                <a:ea typeface="Calibri"/>
              </a:rPr>
              <a:t> - 15u15: Intervisie</a:t>
            </a:r>
          </a:p>
          <a:p>
            <a:pPr>
              <a:lnSpc>
                <a:spcPct val="90000"/>
              </a:lnSpc>
              <a:spcBef>
                <a:spcPts val="1000"/>
              </a:spcBef>
            </a:pPr>
            <a:endParaRPr lang="nl-BE" sz="2400" dirty="0">
              <a:solidFill>
                <a:schemeClr val="tx1"/>
              </a:solidFill>
              <a:effectLst/>
              <a:latin typeface="Flanders Art Sans"/>
              <a:ea typeface="Calibri" panose="020F0502020204030204" pitchFamily="34" charset="0"/>
            </a:endParaRPr>
          </a:p>
          <a:p>
            <a:pPr marL="457200" indent="-457200">
              <a:buFont typeface="Arial" panose="020B0604020202020204" pitchFamily="34" charset="0"/>
              <a:buChar char="•"/>
            </a:pPr>
            <a:r>
              <a:rPr lang="nl-BE" sz="2400">
                <a:solidFill>
                  <a:schemeClr val="tx1"/>
                </a:solidFill>
                <a:latin typeface="Flanders Art Sans Medium"/>
                <a:ea typeface="Calibri"/>
              </a:rPr>
              <a:t>15u15 - 15u30: V</a:t>
            </a:r>
            <a:r>
              <a:rPr lang="nl-BE" sz="2400" dirty="0">
                <a:solidFill>
                  <a:schemeClr val="tx1"/>
                </a:solidFill>
                <a:effectLst/>
                <a:latin typeface="Flanders Art Sans"/>
                <a:ea typeface="Calibri"/>
              </a:rPr>
              <a:t>olgende netwerksessies – thema’s</a:t>
            </a:r>
          </a:p>
          <a:p>
            <a:endParaRPr lang="nl-BE" sz="2400" dirty="0">
              <a:solidFill>
                <a:schemeClr val="tx1"/>
              </a:solidFill>
              <a:effectLst/>
              <a:latin typeface="Flanders Art Sans"/>
              <a:ea typeface="Calibri" panose="020F0502020204030204" pitchFamily="34" charset="0"/>
            </a:endParaRPr>
          </a:p>
          <a:p>
            <a:pPr marL="457200" indent="-457200">
              <a:buFont typeface="Arial" panose="020B0604020202020204" pitchFamily="34" charset="0"/>
              <a:buChar char="•"/>
            </a:pPr>
            <a:r>
              <a:rPr lang="nl-BE" sz="2400">
                <a:solidFill>
                  <a:schemeClr val="tx1"/>
                </a:solidFill>
                <a:latin typeface="Flanders Art Sans"/>
                <a:ea typeface="Calibri"/>
              </a:rPr>
              <a:t>15u30: Receptie</a:t>
            </a:r>
            <a:endParaRPr lang="nl-BE" sz="2400">
              <a:solidFill>
                <a:schemeClr val="tx1"/>
              </a:solidFill>
              <a:effectLst/>
              <a:latin typeface="Flanders Art Sans"/>
              <a:ea typeface="Calibri"/>
            </a:endParaRPr>
          </a:p>
          <a:p>
            <a:pPr marL="457200" indent="-457200">
              <a:buFont typeface="Arial" panose="020B0604020202020204" pitchFamily="34" charset="0"/>
              <a:buChar char="•"/>
            </a:pPr>
            <a:endParaRPr lang="nl-BE" sz="2600" dirty="0">
              <a:solidFill>
                <a:schemeClr val="tx1"/>
              </a:solidFill>
              <a:latin typeface="Flanders Art Sans Medium"/>
              <a:ea typeface="Calibri" panose="020F0502020204030204" pitchFamily="34" charset="0"/>
            </a:endParaRPr>
          </a:p>
          <a:p>
            <a:pPr marL="457200" indent="-457200">
              <a:buFont typeface="Arial" panose="020B0604020202020204" pitchFamily="34" charset="0"/>
              <a:buChar char="•"/>
            </a:pPr>
            <a:endParaRPr lang="nl-BE" sz="2600" dirty="0">
              <a:solidFill>
                <a:schemeClr val="tx1"/>
              </a:solidFill>
              <a:effectLst/>
              <a:latin typeface="Flanders Art Sans Medium"/>
              <a:ea typeface="Calibri" panose="020F0502020204030204" pitchFamily="34" charset="0"/>
            </a:endParaRPr>
          </a:p>
          <a:p>
            <a:endParaRPr lang="nl-BE" sz="2600" dirty="0">
              <a:solidFill>
                <a:schemeClr val="tx1"/>
              </a:solidFill>
              <a:latin typeface="Flanders Art Sans Medium"/>
              <a:ea typeface="Calibri" panose="020F0502020204030204" pitchFamily="34" charset="0"/>
            </a:endParaRPr>
          </a:p>
          <a:p>
            <a:pPr marL="457200" indent="-457200">
              <a:buFont typeface="Arial" panose="020B0604020202020204" pitchFamily="34" charset="0"/>
              <a:buChar char="•"/>
            </a:pPr>
            <a:endParaRPr lang="nl-BE" sz="2600" dirty="0">
              <a:solidFill>
                <a:schemeClr val="tx1"/>
              </a:solidFill>
              <a:effectLst/>
              <a:latin typeface="Flanders Art Sans Medium"/>
              <a:ea typeface="Calibri" panose="020F0502020204030204" pitchFamily="34" charset="0"/>
            </a:endParaRPr>
          </a:p>
          <a:p>
            <a:pPr marL="457200" indent="-457200">
              <a:lnSpc>
                <a:spcPct val="90000"/>
              </a:lnSpc>
              <a:spcBef>
                <a:spcPts val="1000"/>
              </a:spcBef>
              <a:buFont typeface="Arial" panose="020B0604020202020204" pitchFamily="34" charset="0"/>
              <a:buChar char="•"/>
            </a:pPr>
            <a:endParaRPr lang="nl-BE" sz="3400" dirty="0">
              <a:solidFill>
                <a:schemeClr val="tx1"/>
              </a:solidFill>
              <a:effectLst/>
              <a:latin typeface="Flanders Art Sans"/>
              <a:ea typeface="Calibri" panose="020F0502020204030204" pitchFamily="34" charset="0"/>
            </a:endParaRPr>
          </a:p>
          <a:p>
            <a:endParaRPr lang="nl-BE" sz="2400" dirty="0">
              <a:solidFill>
                <a:schemeClr val="tx1"/>
              </a:solidFill>
              <a:latin typeface="Flanders Art Sans"/>
            </a:endParaRPr>
          </a:p>
        </p:txBody>
      </p:sp>
      <p:sp>
        <p:nvSpPr>
          <p:cNvPr id="4" name="Titel 3"/>
          <p:cNvSpPr>
            <a:spLocks noGrp="1"/>
          </p:cNvSpPr>
          <p:nvPr>
            <p:ph type="ctrTitle"/>
          </p:nvPr>
        </p:nvSpPr>
        <p:spPr>
          <a:xfrm>
            <a:off x="390418" y="80128"/>
            <a:ext cx="9386961" cy="925160"/>
          </a:xfrm>
        </p:spPr>
        <p:txBody>
          <a:bodyPr/>
          <a:lstStyle/>
          <a:p>
            <a:r>
              <a:rPr lang="nl-BE" dirty="0"/>
              <a:t>Agenda</a:t>
            </a:r>
          </a:p>
        </p:txBody>
      </p:sp>
    </p:spTree>
    <p:extLst>
      <p:ext uri="{BB962C8B-B14F-4D97-AF65-F5344CB8AC3E}">
        <p14:creationId xmlns:p14="http://schemas.microsoft.com/office/powerpoint/2010/main" val="13730006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el 4"/>
          <p:cNvSpPr>
            <a:spLocks noGrp="1"/>
          </p:cNvSpPr>
          <p:nvPr>
            <p:ph type="title"/>
          </p:nvPr>
        </p:nvSpPr>
        <p:spPr>
          <a:xfrm>
            <a:off x="434622" y="365126"/>
            <a:ext cx="6025512" cy="1965564"/>
          </a:xfrm>
        </p:spPr>
        <p:txBody>
          <a:bodyPr anchor="ctr">
            <a:normAutofit/>
          </a:bodyPr>
          <a:lstStyle/>
          <a:p>
            <a:r>
              <a:rPr lang="nl-BE" dirty="0"/>
              <a:t>Nieuws uit de beleidshoek</a:t>
            </a:r>
            <a:br>
              <a:rPr lang="nl-BE" dirty="0"/>
            </a:br>
            <a:r>
              <a:rPr lang="nl-BE" dirty="0"/>
              <a:t>GOK in Memorandum 2024</a:t>
            </a:r>
          </a:p>
        </p:txBody>
      </p:sp>
      <p:sp>
        <p:nvSpPr>
          <p:cNvPr id="4" name="Tijdelijke aanduiding voor tekst 3"/>
          <p:cNvSpPr>
            <a:spLocks noGrp="1"/>
          </p:cNvSpPr>
          <p:nvPr>
            <p:ph type="body" sz="quarter" idx="11"/>
          </p:nvPr>
        </p:nvSpPr>
        <p:spPr>
          <a:xfrm>
            <a:off x="434622" y="2506904"/>
            <a:ext cx="6341096" cy="914400"/>
          </a:xfrm>
        </p:spPr>
        <p:txBody>
          <a:bodyPr>
            <a:normAutofit/>
          </a:bodyPr>
          <a:lstStyle/>
          <a:p>
            <a:r>
              <a:rPr lang="nl-BE" dirty="0"/>
              <a:t>Jan Fransen</a:t>
            </a:r>
          </a:p>
        </p:txBody>
      </p:sp>
      <p:sp>
        <p:nvSpPr>
          <p:cNvPr id="8" name="Title 2">
            <a:extLst>
              <a:ext uri="{FF2B5EF4-FFF2-40B4-BE49-F238E27FC236}">
                <a16:creationId xmlns:a16="http://schemas.microsoft.com/office/drawing/2014/main" id="{DD99E849-4DE3-544B-AC9A-6339F1D14523}"/>
              </a:ext>
            </a:extLst>
          </p:cNvPr>
          <p:cNvSpPr txBox="1">
            <a:spLocks/>
          </p:cNvSpPr>
          <p:nvPr/>
        </p:nvSpPr>
        <p:spPr>
          <a:xfrm>
            <a:off x="4211298" y="3174946"/>
            <a:ext cx="7421562" cy="1570038"/>
          </a:xfrm>
          <a:prstGeom prst="rect">
            <a:avLst/>
          </a:prstGeom>
        </p:spPr>
        <p:txBody>
          <a:bodyPr vert="horz" lIns="91440" tIns="45720" rIns="91440" bIns="45720" rtlCol="0">
            <a:normAutofit/>
          </a:bodyPr>
          <a:lstStyle>
            <a:lvl1pPr algn="l" defTabSz="914400" rtl="0" eaLnBrk="1" latinLnBrk="0" hangingPunct="1">
              <a:lnSpc>
                <a:spcPct val="90000"/>
              </a:lnSpc>
              <a:spcBef>
                <a:spcPct val="0"/>
              </a:spcBef>
              <a:buNone/>
              <a:defRPr sz="4000" b="1" kern="1200">
                <a:solidFill>
                  <a:schemeClr val="bg1"/>
                </a:solidFill>
                <a:latin typeface="Flanders Art Sans" pitchFamily="2" charset="77"/>
                <a:ea typeface="+mj-ea"/>
                <a:cs typeface="+mj-cs"/>
              </a:defRPr>
            </a:lvl1pPr>
          </a:lstStyle>
          <a:p>
            <a:pPr>
              <a:spcAft>
                <a:spcPts val="600"/>
              </a:spcAft>
            </a:pPr>
            <a:endParaRPr lang="en-US" sz="1600" dirty="0">
              <a:solidFill>
                <a:srgbClr val="AAAAAA"/>
              </a:solidFill>
            </a:endParaRPr>
          </a:p>
        </p:txBody>
      </p:sp>
      <p:pic>
        <p:nvPicPr>
          <p:cNvPr id="3" name="Afbeelding 2" descr="Kind dat een papieren vliegtuigje gooit">
            <a:extLst>
              <a:ext uri="{FF2B5EF4-FFF2-40B4-BE49-F238E27FC236}">
                <a16:creationId xmlns:a16="http://schemas.microsoft.com/office/drawing/2014/main" id="{A79C88F9-08CB-EA5D-5889-F3CA09E0BD6F}"/>
              </a:ext>
            </a:extLst>
          </p:cNvPr>
          <p:cNvPicPr>
            <a:picLocks noChangeAspect="1"/>
          </p:cNvPicPr>
          <p:nvPr/>
        </p:nvPicPr>
        <p:blipFill>
          <a:blip r:embed="rId2"/>
          <a:stretch>
            <a:fillRect/>
          </a:stretch>
        </p:blipFill>
        <p:spPr>
          <a:xfrm>
            <a:off x="6775718" y="1422961"/>
            <a:ext cx="5416282" cy="4027472"/>
          </a:xfrm>
          <a:prstGeom prst="rect">
            <a:avLst/>
          </a:prstGeom>
        </p:spPr>
      </p:pic>
    </p:spTree>
    <p:extLst>
      <p:ext uri="{BB962C8B-B14F-4D97-AF65-F5344CB8AC3E}">
        <p14:creationId xmlns:p14="http://schemas.microsoft.com/office/powerpoint/2010/main" val="31698525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tekst 1">
            <a:extLst>
              <a:ext uri="{FF2B5EF4-FFF2-40B4-BE49-F238E27FC236}">
                <a16:creationId xmlns:a16="http://schemas.microsoft.com/office/drawing/2014/main" id="{C518EED5-B5C7-2644-654B-748380B35B80}"/>
              </a:ext>
            </a:extLst>
          </p:cNvPr>
          <p:cNvSpPr>
            <a:spLocks noGrp="1"/>
          </p:cNvSpPr>
          <p:nvPr>
            <p:ph type="body" sz="quarter" idx="11"/>
          </p:nvPr>
        </p:nvSpPr>
        <p:spPr/>
        <p:txBody>
          <a:bodyPr vert="horz" lIns="91440" tIns="45720" rIns="91440" bIns="45720" rtlCol="0" anchor="t">
            <a:normAutofit/>
          </a:bodyPr>
          <a:lstStyle/>
          <a:p>
            <a:r>
              <a:rPr lang="nl-BE" dirty="0">
                <a:latin typeface="Flanders Art Sans"/>
              </a:rPr>
              <a:t>Een (terecht) blijvertje onder de beleidsdoelstellingen</a:t>
            </a:r>
            <a:endParaRPr lang="nl-BE" dirty="0"/>
          </a:p>
        </p:txBody>
      </p:sp>
      <p:sp>
        <p:nvSpPr>
          <p:cNvPr id="3" name="Tijdelijke aanduiding voor tekst 2">
            <a:extLst>
              <a:ext uri="{FF2B5EF4-FFF2-40B4-BE49-F238E27FC236}">
                <a16:creationId xmlns:a16="http://schemas.microsoft.com/office/drawing/2014/main" id="{55D2C8D5-EDB9-9613-4607-59B6B4CCEB0F}"/>
              </a:ext>
            </a:extLst>
          </p:cNvPr>
          <p:cNvSpPr>
            <a:spLocks noGrp="1"/>
          </p:cNvSpPr>
          <p:nvPr>
            <p:ph type="body" sz="quarter" idx="14"/>
          </p:nvPr>
        </p:nvSpPr>
        <p:spPr/>
        <p:txBody>
          <a:bodyPr vert="horz" lIns="91440" tIns="45720" rIns="91440" bIns="45720" rtlCol="0" anchor="t">
            <a:normAutofit fontScale="85000" lnSpcReduction="20000"/>
          </a:bodyPr>
          <a:lstStyle/>
          <a:p>
            <a:pPr marL="285750" indent="-285750">
              <a:buChar char="•"/>
            </a:pPr>
            <a:r>
              <a:rPr lang="nl-BE" sz="2000" b="1" dirty="0">
                <a:latin typeface="Flanders Art Sans"/>
              </a:rPr>
              <a:t>Definiëring?</a:t>
            </a:r>
            <a:endParaRPr lang="nl-BE" sz="2000" b="1"/>
          </a:p>
          <a:p>
            <a:pPr marL="971550" lvl="1"/>
            <a:r>
              <a:rPr lang="nl-BE" dirty="0">
                <a:latin typeface="Flanders Art Sans"/>
              </a:rPr>
              <a:t>Realiseren van optimale leer- en ontwikkelingskansen voor ALLE leerlingen</a:t>
            </a:r>
          </a:p>
          <a:p>
            <a:pPr marL="971550" lvl="1"/>
            <a:r>
              <a:rPr lang="nl-BE" dirty="0">
                <a:latin typeface="Flanders Art Sans"/>
              </a:rPr>
              <a:t>Vermijden van discriminatie, racisme, en uitsluiting</a:t>
            </a:r>
          </a:p>
          <a:p>
            <a:pPr marL="971550" lvl="1"/>
            <a:r>
              <a:rPr lang="nl-BE" dirty="0">
                <a:latin typeface="Flanders Art Sans"/>
              </a:rPr>
              <a:t>Bevorderen van sociale cohesie</a:t>
            </a:r>
          </a:p>
          <a:p>
            <a:pPr marL="971550" lvl="1"/>
            <a:r>
              <a:rPr lang="nl-BE" dirty="0">
                <a:latin typeface="Flanders Art Sans"/>
              </a:rPr>
              <a:t>Invloed van achtergrondkenmerken terugdringen</a:t>
            </a:r>
          </a:p>
          <a:p>
            <a:pPr marL="285750" indent="-285750">
              <a:buChar char="•"/>
            </a:pPr>
            <a:r>
              <a:rPr lang="nl-BE" sz="2000" b="1" dirty="0">
                <a:latin typeface="Flanders Art Sans"/>
              </a:rPr>
              <a:t>Foute percepties:</a:t>
            </a:r>
            <a:endParaRPr lang="nl-BE" sz="2000" b="1"/>
          </a:p>
          <a:p>
            <a:pPr marL="971550" lvl="1"/>
            <a:r>
              <a:rPr lang="nl-BE" dirty="0">
                <a:latin typeface="Flanders Art Sans"/>
              </a:rPr>
              <a:t>Gelijke onderwijskansen = gelijke onderwijsuitkomsten</a:t>
            </a:r>
          </a:p>
          <a:p>
            <a:pPr marL="971550" lvl="1"/>
            <a:r>
              <a:rPr lang="nl-BE" dirty="0">
                <a:latin typeface="Flanders Art Sans"/>
              </a:rPr>
              <a:t>Gelijke kansenbeleid = ten koste van kwaliteitsvol en excellent onderwijs</a:t>
            </a:r>
            <a:endParaRPr lang="nl-BE" dirty="0"/>
          </a:p>
          <a:p>
            <a:pPr marL="971550" lvl="1"/>
            <a:r>
              <a:rPr lang="nl-BE" dirty="0">
                <a:latin typeface="Flanders Art Sans"/>
              </a:rPr>
              <a:t>Gelijke kansenbeleid = geen effecten en dus mislukking over de hele lijn.</a:t>
            </a:r>
            <a:endParaRPr lang="nl-BE" dirty="0"/>
          </a:p>
        </p:txBody>
      </p:sp>
      <p:sp>
        <p:nvSpPr>
          <p:cNvPr id="4" name="Titel 3">
            <a:extLst>
              <a:ext uri="{FF2B5EF4-FFF2-40B4-BE49-F238E27FC236}">
                <a16:creationId xmlns:a16="http://schemas.microsoft.com/office/drawing/2014/main" id="{5FE0159F-86D7-4950-8F87-AF4EED78DFEB}"/>
              </a:ext>
            </a:extLst>
          </p:cNvPr>
          <p:cNvSpPr>
            <a:spLocks noGrp="1"/>
          </p:cNvSpPr>
          <p:nvPr>
            <p:ph type="ctrTitle"/>
          </p:nvPr>
        </p:nvSpPr>
        <p:spPr/>
        <p:txBody>
          <a:bodyPr/>
          <a:lstStyle/>
          <a:p>
            <a:r>
              <a:rPr lang="nl-BE" dirty="0">
                <a:latin typeface="Flanders Art Sans"/>
              </a:rPr>
              <a:t>Gelijke onderwijskansenbeleid</a:t>
            </a:r>
            <a:endParaRPr lang="nl-BE" dirty="0"/>
          </a:p>
        </p:txBody>
      </p:sp>
    </p:spTree>
    <p:extLst>
      <p:ext uri="{BB962C8B-B14F-4D97-AF65-F5344CB8AC3E}">
        <p14:creationId xmlns:p14="http://schemas.microsoft.com/office/powerpoint/2010/main" val="37769596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tekst 1">
            <a:extLst>
              <a:ext uri="{FF2B5EF4-FFF2-40B4-BE49-F238E27FC236}">
                <a16:creationId xmlns:a16="http://schemas.microsoft.com/office/drawing/2014/main" id="{C518EED5-B5C7-2644-654B-748380B35B80}"/>
              </a:ext>
            </a:extLst>
          </p:cNvPr>
          <p:cNvSpPr>
            <a:spLocks noGrp="1"/>
          </p:cNvSpPr>
          <p:nvPr>
            <p:ph type="body" sz="quarter" idx="11"/>
          </p:nvPr>
        </p:nvSpPr>
        <p:spPr/>
        <p:txBody>
          <a:bodyPr vert="horz" lIns="91440" tIns="45720" rIns="91440" bIns="45720" rtlCol="0" anchor="t">
            <a:normAutofit/>
          </a:bodyPr>
          <a:lstStyle/>
          <a:p>
            <a:r>
              <a:rPr lang="nl-BE" dirty="0">
                <a:latin typeface="Flanders Art Sans"/>
              </a:rPr>
              <a:t>Een (terecht) blijvertje onder de beleidsdoelstellingen</a:t>
            </a:r>
            <a:endParaRPr lang="nl-BE"/>
          </a:p>
        </p:txBody>
      </p:sp>
      <p:sp>
        <p:nvSpPr>
          <p:cNvPr id="3" name="Tijdelijke aanduiding voor tekst 2">
            <a:extLst>
              <a:ext uri="{FF2B5EF4-FFF2-40B4-BE49-F238E27FC236}">
                <a16:creationId xmlns:a16="http://schemas.microsoft.com/office/drawing/2014/main" id="{55D2C8D5-EDB9-9613-4607-59B6B4CCEB0F}"/>
              </a:ext>
            </a:extLst>
          </p:cNvPr>
          <p:cNvSpPr>
            <a:spLocks noGrp="1"/>
          </p:cNvSpPr>
          <p:nvPr>
            <p:ph type="body" sz="quarter" idx="14"/>
          </p:nvPr>
        </p:nvSpPr>
        <p:spPr/>
        <p:txBody>
          <a:bodyPr vert="horz" lIns="91440" tIns="45720" rIns="91440" bIns="45720" rtlCol="0" anchor="t">
            <a:normAutofit/>
          </a:bodyPr>
          <a:lstStyle/>
          <a:p>
            <a:pPr marL="285750" indent="-285750">
              <a:buChar char="•"/>
            </a:pPr>
            <a:r>
              <a:rPr lang="nl-BE" dirty="0">
                <a:latin typeface="Flanders Art Sans"/>
              </a:rPr>
              <a:t>Adequate financiering op basis van leerlingenkenmerken;</a:t>
            </a:r>
          </a:p>
          <a:p>
            <a:pPr marL="285750" indent="-285750">
              <a:buChar char="•"/>
            </a:pPr>
            <a:r>
              <a:rPr lang="nl-BE" dirty="0">
                <a:latin typeface="Flanders Art Sans"/>
              </a:rPr>
              <a:t>Stimuleren van de sociale mix</a:t>
            </a:r>
          </a:p>
          <a:p>
            <a:pPr marL="285750" indent="-285750">
              <a:buChar char="•"/>
            </a:pPr>
            <a:r>
              <a:rPr lang="nl-BE" dirty="0">
                <a:latin typeface="Flanders Art Sans"/>
              </a:rPr>
              <a:t>Kosteloze én gezonde maaltijden</a:t>
            </a:r>
          </a:p>
          <a:p>
            <a:pPr marL="285750" indent="-285750">
              <a:buChar char="•"/>
            </a:pPr>
            <a:r>
              <a:rPr lang="nl-BE" dirty="0">
                <a:latin typeface="Flanders Art Sans"/>
              </a:rPr>
              <a:t>Kotenbeheersing (maximumfactuur SO...)</a:t>
            </a:r>
          </a:p>
          <a:p>
            <a:pPr marL="285750" indent="-285750">
              <a:buChar char="•"/>
            </a:pPr>
            <a:r>
              <a:rPr lang="nl-BE" dirty="0">
                <a:latin typeface="Flanders Art Sans"/>
              </a:rPr>
              <a:t>Schooltoelages afstemmen op de laagste inkomens</a:t>
            </a:r>
          </a:p>
          <a:p>
            <a:pPr marL="285750" indent="-285750">
              <a:buChar char="•"/>
            </a:pPr>
            <a:r>
              <a:rPr lang="nl-BE" dirty="0">
                <a:latin typeface="Flanders Art Sans"/>
              </a:rPr>
              <a:t>Elke 5 jaar monitoren</a:t>
            </a:r>
          </a:p>
        </p:txBody>
      </p:sp>
      <p:sp>
        <p:nvSpPr>
          <p:cNvPr id="4" name="Titel 3">
            <a:extLst>
              <a:ext uri="{FF2B5EF4-FFF2-40B4-BE49-F238E27FC236}">
                <a16:creationId xmlns:a16="http://schemas.microsoft.com/office/drawing/2014/main" id="{5FE0159F-86D7-4950-8F87-AF4EED78DFEB}"/>
              </a:ext>
            </a:extLst>
          </p:cNvPr>
          <p:cNvSpPr>
            <a:spLocks noGrp="1"/>
          </p:cNvSpPr>
          <p:nvPr>
            <p:ph type="ctrTitle"/>
          </p:nvPr>
        </p:nvSpPr>
        <p:spPr/>
        <p:txBody>
          <a:bodyPr/>
          <a:lstStyle/>
          <a:p>
            <a:r>
              <a:rPr lang="nl-BE" dirty="0">
                <a:latin typeface="Flanders Art Sans"/>
              </a:rPr>
              <a:t>Gelijke onderwijskansenbeleid</a:t>
            </a:r>
            <a:endParaRPr lang="nl-BE"/>
          </a:p>
        </p:txBody>
      </p:sp>
    </p:spTree>
    <p:extLst>
      <p:ext uri="{BB962C8B-B14F-4D97-AF65-F5344CB8AC3E}">
        <p14:creationId xmlns:p14="http://schemas.microsoft.com/office/powerpoint/2010/main" val="2359001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tekst 1">
            <a:extLst>
              <a:ext uri="{FF2B5EF4-FFF2-40B4-BE49-F238E27FC236}">
                <a16:creationId xmlns:a16="http://schemas.microsoft.com/office/drawing/2014/main" id="{C518EED5-B5C7-2644-654B-748380B35B80}"/>
              </a:ext>
            </a:extLst>
          </p:cNvPr>
          <p:cNvSpPr>
            <a:spLocks noGrp="1"/>
          </p:cNvSpPr>
          <p:nvPr>
            <p:ph type="body" sz="quarter" idx="11"/>
          </p:nvPr>
        </p:nvSpPr>
        <p:spPr/>
        <p:txBody>
          <a:bodyPr vert="horz" lIns="91440" tIns="45720" rIns="91440" bIns="45720" rtlCol="0" anchor="t">
            <a:normAutofit/>
          </a:bodyPr>
          <a:lstStyle/>
          <a:p>
            <a:r>
              <a:rPr lang="nl-BE" dirty="0">
                <a:latin typeface="Flanders Art Sans"/>
              </a:rPr>
              <a:t>Een (terecht) blijvertje onder de beleidsdoelstellingen</a:t>
            </a:r>
            <a:endParaRPr lang="nl-BE" dirty="0"/>
          </a:p>
        </p:txBody>
      </p:sp>
      <p:sp>
        <p:nvSpPr>
          <p:cNvPr id="3" name="Tijdelijke aanduiding voor tekst 2">
            <a:extLst>
              <a:ext uri="{FF2B5EF4-FFF2-40B4-BE49-F238E27FC236}">
                <a16:creationId xmlns:a16="http://schemas.microsoft.com/office/drawing/2014/main" id="{55D2C8D5-EDB9-9613-4607-59B6B4CCEB0F}"/>
              </a:ext>
            </a:extLst>
          </p:cNvPr>
          <p:cNvSpPr>
            <a:spLocks noGrp="1"/>
          </p:cNvSpPr>
          <p:nvPr>
            <p:ph type="body" sz="quarter" idx="14"/>
          </p:nvPr>
        </p:nvSpPr>
        <p:spPr/>
        <p:txBody>
          <a:bodyPr vert="horz" lIns="91440" tIns="45720" rIns="91440" bIns="45720" rtlCol="0" anchor="t">
            <a:normAutofit/>
          </a:bodyPr>
          <a:lstStyle/>
          <a:p>
            <a:pPr marL="285750" indent="-285750">
              <a:buChar char="•"/>
            </a:pPr>
            <a:r>
              <a:rPr lang="nl-BE" dirty="0">
                <a:latin typeface="Flanders Art Sans"/>
              </a:rPr>
              <a:t>Reorganisatie van het schooljaar;</a:t>
            </a:r>
          </a:p>
          <a:p>
            <a:pPr marL="285750" indent="-285750">
              <a:buChar char="•"/>
            </a:pPr>
            <a:r>
              <a:rPr lang="nl-BE" dirty="0">
                <a:latin typeface="Flanders Art Sans"/>
              </a:rPr>
              <a:t>Middelen om leerachterstand wegwerken binnen de reguliere uren (versus zomerscholen);</a:t>
            </a:r>
          </a:p>
          <a:p>
            <a:pPr marL="285750" indent="-285750">
              <a:buChar char="•"/>
            </a:pPr>
            <a:r>
              <a:rPr lang="nl-BE" dirty="0">
                <a:latin typeface="Flanders Art Sans"/>
              </a:rPr>
              <a:t>Het belang van professionalisering inzake gelijke onderwijskansen;</a:t>
            </a:r>
          </a:p>
          <a:p>
            <a:pPr marL="285750" indent="-285750">
              <a:buChar char="•"/>
            </a:pPr>
            <a:r>
              <a:rPr lang="nl-BE" dirty="0">
                <a:latin typeface="Flanders Art Sans"/>
              </a:rPr>
              <a:t>Besteed aandacht aan anderstalige nieuwkomers;</a:t>
            </a:r>
          </a:p>
          <a:p>
            <a:pPr marL="285750" indent="-285750">
              <a:buChar char="•"/>
            </a:pPr>
            <a:r>
              <a:rPr lang="nl-BE" dirty="0">
                <a:latin typeface="Flanders Art Sans"/>
              </a:rPr>
              <a:t>Versterken van lokaal beleid;</a:t>
            </a:r>
          </a:p>
          <a:p>
            <a:pPr marL="285750" indent="-285750">
              <a:buChar char="•"/>
            </a:pPr>
            <a:r>
              <a:rPr lang="nl-BE" dirty="0">
                <a:latin typeface="Flanders Art Sans"/>
              </a:rPr>
              <a:t>Menstruatieproducten;</a:t>
            </a:r>
          </a:p>
        </p:txBody>
      </p:sp>
      <p:sp>
        <p:nvSpPr>
          <p:cNvPr id="4" name="Titel 3">
            <a:extLst>
              <a:ext uri="{FF2B5EF4-FFF2-40B4-BE49-F238E27FC236}">
                <a16:creationId xmlns:a16="http://schemas.microsoft.com/office/drawing/2014/main" id="{5FE0159F-86D7-4950-8F87-AF4EED78DFEB}"/>
              </a:ext>
            </a:extLst>
          </p:cNvPr>
          <p:cNvSpPr>
            <a:spLocks noGrp="1"/>
          </p:cNvSpPr>
          <p:nvPr>
            <p:ph type="ctrTitle"/>
          </p:nvPr>
        </p:nvSpPr>
        <p:spPr/>
        <p:txBody>
          <a:bodyPr/>
          <a:lstStyle/>
          <a:p>
            <a:r>
              <a:rPr lang="nl-BE" dirty="0">
                <a:latin typeface="Flanders Art Sans"/>
              </a:rPr>
              <a:t>Gelijke onderwijskansenbeleid</a:t>
            </a:r>
            <a:endParaRPr lang="nl-BE" dirty="0"/>
          </a:p>
        </p:txBody>
      </p:sp>
    </p:spTree>
    <p:extLst>
      <p:ext uri="{BB962C8B-B14F-4D97-AF65-F5344CB8AC3E}">
        <p14:creationId xmlns:p14="http://schemas.microsoft.com/office/powerpoint/2010/main" val="21726653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Afbeelding 5" descr="Docent die een leerling helpt bij een model van een windmolen">
            <a:extLst>
              <a:ext uri="{FF2B5EF4-FFF2-40B4-BE49-F238E27FC236}">
                <a16:creationId xmlns:a16="http://schemas.microsoft.com/office/drawing/2014/main" id="{C8E6E360-746C-F5DE-8243-1D72044C1805}"/>
              </a:ext>
            </a:extLst>
          </p:cNvPr>
          <p:cNvPicPr>
            <a:picLocks noChangeAspect="1"/>
          </p:cNvPicPr>
          <p:nvPr/>
        </p:nvPicPr>
        <p:blipFill rotWithShape="1">
          <a:blip r:embed="rId3"/>
          <a:srcRect l="28034" r="21037" b="-1"/>
          <a:stretch/>
        </p:blipFill>
        <p:spPr>
          <a:xfrm>
            <a:off x="6959600" y="10"/>
            <a:ext cx="5232399" cy="6857989"/>
          </a:xfrm>
          <a:prstGeom prst="rect">
            <a:avLst/>
          </a:prstGeom>
          <a:noFill/>
        </p:spPr>
      </p:pic>
      <p:sp>
        <p:nvSpPr>
          <p:cNvPr id="3" name="Title 2">
            <a:extLst>
              <a:ext uri="{FF2B5EF4-FFF2-40B4-BE49-F238E27FC236}">
                <a16:creationId xmlns:a16="http://schemas.microsoft.com/office/drawing/2014/main" id="{DD99E849-4DE3-544B-AC9A-6339F1D14523}"/>
              </a:ext>
            </a:extLst>
          </p:cNvPr>
          <p:cNvSpPr>
            <a:spLocks noGrp="1"/>
          </p:cNvSpPr>
          <p:nvPr>
            <p:ph type="title"/>
          </p:nvPr>
        </p:nvSpPr>
        <p:spPr>
          <a:xfrm>
            <a:off x="434622" y="365126"/>
            <a:ext cx="6025512" cy="1965564"/>
          </a:xfrm>
        </p:spPr>
        <p:txBody>
          <a:bodyPr anchor="ctr">
            <a:normAutofit/>
          </a:bodyPr>
          <a:lstStyle/>
          <a:p>
            <a:r>
              <a:rPr lang="en-US" dirty="0" err="1"/>
              <a:t>Terugblik</a:t>
            </a:r>
            <a:r>
              <a:rPr lang="en-US" dirty="0"/>
              <a:t> op het </a:t>
            </a:r>
            <a:r>
              <a:rPr lang="en-US" dirty="0" err="1"/>
              <a:t>netwerk</a:t>
            </a:r>
            <a:r>
              <a:rPr lang="en-US" dirty="0"/>
              <a:t> GOK</a:t>
            </a:r>
          </a:p>
        </p:txBody>
      </p:sp>
      <p:sp>
        <p:nvSpPr>
          <p:cNvPr id="81" name="Text Placeholder 3">
            <a:extLst>
              <a:ext uri="{FF2B5EF4-FFF2-40B4-BE49-F238E27FC236}">
                <a16:creationId xmlns:a16="http://schemas.microsoft.com/office/drawing/2014/main" id="{38723933-916D-5D0C-97B8-42C50CF04A40}"/>
              </a:ext>
            </a:extLst>
          </p:cNvPr>
          <p:cNvSpPr>
            <a:spLocks noGrp="1"/>
          </p:cNvSpPr>
          <p:nvPr>
            <p:ph type="body" sz="quarter" idx="11"/>
          </p:nvPr>
        </p:nvSpPr>
        <p:spPr>
          <a:xfrm>
            <a:off x="434622" y="2506904"/>
            <a:ext cx="6341096" cy="914400"/>
          </a:xfrm>
        </p:spPr>
        <p:txBody>
          <a:bodyPr/>
          <a:lstStyle/>
          <a:p>
            <a:r>
              <a:rPr lang="en-US" dirty="0"/>
              <a:t>Katleen Janssens</a:t>
            </a:r>
          </a:p>
        </p:txBody>
      </p:sp>
    </p:spTree>
    <p:extLst>
      <p:ext uri="{BB962C8B-B14F-4D97-AF65-F5344CB8AC3E}">
        <p14:creationId xmlns:p14="http://schemas.microsoft.com/office/powerpoint/2010/main" val="11052351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tekst 1">
            <a:extLst>
              <a:ext uri="{FF2B5EF4-FFF2-40B4-BE49-F238E27FC236}">
                <a16:creationId xmlns:a16="http://schemas.microsoft.com/office/drawing/2014/main" id="{9B74F876-5E2A-7172-0C21-104B302C5447}"/>
              </a:ext>
            </a:extLst>
          </p:cNvPr>
          <p:cNvSpPr>
            <a:spLocks noGrp="1"/>
          </p:cNvSpPr>
          <p:nvPr>
            <p:ph type="body" sz="quarter" idx="11"/>
          </p:nvPr>
        </p:nvSpPr>
        <p:spPr>
          <a:xfrm>
            <a:off x="324679" y="1515154"/>
            <a:ext cx="7362782" cy="431650"/>
          </a:xfrm>
        </p:spPr>
        <p:txBody>
          <a:bodyPr/>
          <a:lstStyle/>
          <a:p>
            <a:r>
              <a:rPr lang="nl-NL" dirty="0"/>
              <a:t>Doel en aanpak</a:t>
            </a:r>
          </a:p>
        </p:txBody>
      </p:sp>
      <p:sp>
        <p:nvSpPr>
          <p:cNvPr id="3" name="Tijdelijke aanduiding voor tekst 2">
            <a:extLst>
              <a:ext uri="{FF2B5EF4-FFF2-40B4-BE49-F238E27FC236}">
                <a16:creationId xmlns:a16="http://schemas.microsoft.com/office/drawing/2014/main" id="{2258BB79-8819-E38F-ED2F-3F7E574E4A46}"/>
              </a:ext>
            </a:extLst>
          </p:cNvPr>
          <p:cNvSpPr>
            <a:spLocks noGrp="1"/>
          </p:cNvSpPr>
          <p:nvPr>
            <p:ph type="body" sz="quarter" idx="14"/>
          </p:nvPr>
        </p:nvSpPr>
        <p:spPr>
          <a:xfrm>
            <a:off x="324679" y="2136775"/>
            <a:ext cx="10651210" cy="4428412"/>
          </a:xfrm>
        </p:spPr>
        <p:txBody>
          <a:bodyPr/>
          <a:lstStyle/>
          <a:p>
            <a:pPr marL="285750" indent="-285750">
              <a:buFont typeface="Arial" panose="020B0604020202020204" pitchFamily="34" charset="0"/>
              <a:buChar char="•"/>
            </a:pPr>
            <a:r>
              <a:rPr lang="nl-NL" sz="2000" dirty="0">
                <a:solidFill>
                  <a:schemeClr val="tx1"/>
                </a:solidFill>
              </a:rPr>
              <a:t>Doel : </a:t>
            </a:r>
          </a:p>
          <a:p>
            <a:pPr marL="971550" lvl="1" indent="-285750"/>
            <a:r>
              <a:rPr lang="nl-NL" dirty="0">
                <a:solidFill>
                  <a:schemeClr val="tx1"/>
                </a:solidFill>
              </a:rPr>
              <a:t>Luisteren naar jullie noden gericht op het versterken van het GOK beleid op school</a:t>
            </a:r>
          </a:p>
          <a:p>
            <a:pPr marL="971550" lvl="1" indent="-285750"/>
            <a:r>
              <a:rPr lang="nl-NL" dirty="0">
                <a:solidFill>
                  <a:schemeClr val="tx1"/>
                </a:solidFill>
              </a:rPr>
              <a:t>Aan de slag met bestaande kaders, tools, handleidingen, ..</a:t>
            </a:r>
          </a:p>
          <a:p>
            <a:pPr marL="971550" lvl="1" indent="-285750"/>
            <a:r>
              <a:rPr lang="nl-NL" dirty="0">
                <a:solidFill>
                  <a:schemeClr val="tx1"/>
                </a:solidFill>
              </a:rPr>
              <a:t>Ervaringen uitwisselen (praktijkvoorbeelden) vooral tussen scholen met gelijkaardig profiel</a:t>
            </a:r>
          </a:p>
          <a:p>
            <a:pPr marL="971550" lvl="1" indent="-285750"/>
            <a:r>
              <a:rPr lang="nl-NL" dirty="0">
                <a:solidFill>
                  <a:schemeClr val="tx1"/>
                </a:solidFill>
              </a:rPr>
              <a:t>Nieuwe instrumenten samen ontwikkelen</a:t>
            </a:r>
          </a:p>
          <a:p>
            <a:pPr marL="971550" lvl="1" indent="-285750"/>
            <a:r>
              <a:rPr lang="nl-NL" dirty="0">
                <a:solidFill>
                  <a:schemeClr val="tx1"/>
                </a:solidFill>
              </a:rPr>
              <a:t>Input en feedback verzamelen voor ontwerp van visiedocumenten, standpunten, …</a:t>
            </a:r>
          </a:p>
          <a:p>
            <a:pPr marL="971550" lvl="1" indent="-285750"/>
            <a:endParaRPr lang="nl-NL" dirty="0">
              <a:solidFill>
                <a:schemeClr val="tx1"/>
              </a:solidFill>
            </a:endParaRPr>
          </a:p>
          <a:p>
            <a:pPr marL="285750" indent="-285750">
              <a:buFont typeface="Arial" panose="020B0604020202020204" pitchFamily="34" charset="0"/>
              <a:buChar char="•"/>
            </a:pPr>
            <a:r>
              <a:rPr lang="nl-NL" sz="2000" dirty="0">
                <a:solidFill>
                  <a:schemeClr val="tx1"/>
                </a:solidFill>
              </a:rPr>
              <a:t>Aanpak:</a:t>
            </a:r>
          </a:p>
          <a:p>
            <a:pPr marL="971550" lvl="1" indent="-285750"/>
            <a:r>
              <a:rPr lang="nl-NL" dirty="0">
                <a:solidFill>
                  <a:schemeClr val="tx1"/>
                </a:solidFill>
              </a:rPr>
              <a:t>Start half 2020 tot nu 2023</a:t>
            </a:r>
          </a:p>
          <a:p>
            <a:pPr marL="971550" lvl="1" indent="-285750"/>
            <a:r>
              <a:rPr lang="nl-NL" dirty="0">
                <a:solidFill>
                  <a:schemeClr val="tx1"/>
                </a:solidFill>
              </a:rPr>
              <a:t>Gemiddeld 3 sessies per jaar</a:t>
            </a:r>
          </a:p>
          <a:p>
            <a:pPr marL="971550" lvl="1" indent="-285750"/>
            <a:r>
              <a:rPr lang="nl-NL" dirty="0">
                <a:solidFill>
                  <a:schemeClr val="tx1"/>
                </a:solidFill>
              </a:rPr>
              <a:t>Wisselende deelname vanuit alle onderwijsniveaus</a:t>
            </a:r>
          </a:p>
          <a:p>
            <a:pPr marL="971550" lvl="1" indent="-285750"/>
            <a:r>
              <a:rPr lang="nl-NL" dirty="0">
                <a:solidFill>
                  <a:schemeClr val="tx1"/>
                </a:solidFill>
              </a:rPr>
              <a:t>Online sessies</a:t>
            </a:r>
          </a:p>
          <a:p>
            <a:pPr marL="285750" indent="-285750"/>
            <a:endParaRPr lang="nl-NL" dirty="0"/>
          </a:p>
          <a:p>
            <a:pPr marL="971550" lvl="1" indent="-285750"/>
            <a:endParaRPr lang="nl-NL" dirty="0"/>
          </a:p>
        </p:txBody>
      </p:sp>
      <p:sp>
        <p:nvSpPr>
          <p:cNvPr id="4" name="Titel 3">
            <a:extLst>
              <a:ext uri="{FF2B5EF4-FFF2-40B4-BE49-F238E27FC236}">
                <a16:creationId xmlns:a16="http://schemas.microsoft.com/office/drawing/2014/main" id="{BC8153C0-6E8F-4F5F-0AF7-06737A733CF4}"/>
              </a:ext>
            </a:extLst>
          </p:cNvPr>
          <p:cNvSpPr>
            <a:spLocks noGrp="1"/>
          </p:cNvSpPr>
          <p:nvPr>
            <p:ph type="ctrTitle"/>
          </p:nvPr>
        </p:nvSpPr>
        <p:spPr>
          <a:xfrm>
            <a:off x="324679" y="589994"/>
            <a:ext cx="8785812" cy="925160"/>
          </a:xfrm>
        </p:spPr>
        <p:txBody>
          <a:bodyPr/>
          <a:lstStyle/>
          <a:p>
            <a:r>
              <a:rPr lang="nl-NL" dirty="0"/>
              <a:t>Drie jaar GOK-Netwerk</a:t>
            </a:r>
          </a:p>
        </p:txBody>
      </p:sp>
    </p:spTree>
    <p:extLst>
      <p:ext uri="{BB962C8B-B14F-4D97-AF65-F5344CB8AC3E}">
        <p14:creationId xmlns:p14="http://schemas.microsoft.com/office/powerpoint/2010/main" val="39983644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tekst 1">
            <a:extLst>
              <a:ext uri="{FF2B5EF4-FFF2-40B4-BE49-F238E27FC236}">
                <a16:creationId xmlns:a16="http://schemas.microsoft.com/office/drawing/2014/main" id="{98AF7CF5-238F-DFA0-759B-00D5B0054306}"/>
              </a:ext>
            </a:extLst>
          </p:cNvPr>
          <p:cNvSpPr>
            <a:spLocks noGrp="1"/>
          </p:cNvSpPr>
          <p:nvPr>
            <p:ph type="body" sz="quarter" idx="11"/>
          </p:nvPr>
        </p:nvSpPr>
        <p:spPr>
          <a:xfrm>
            <a:off x="352785" y="1435194"/>
            <a:ext cx="7362782" cy="431650"/>
          </a:xfrm>
        </p:spPr>
        <p:txBody>
          <a:bodyPr/>
          <a:lstStyle/>
          <a:p>
            <a:r>
              <a:rPr lang="nl-BE" dirty="0"/>
              <a:t>Ontwikkelen van een GOK-kader</a:t>
            </a:r>
          </a:p>
        </p:txBody>
      </p:sp>
      <p:sp>
        <p:nvSpPr>
          <p:cNvPr id="3" name="Tijdelijke aanduiding voor tekst 2">
            <a:extLst>
              <a:ext uri="{FF2B5EF4-FFF2-40B4-BE49-F238E27FC236}">
                <a16:creationId xmlns:a16="http://schemas.microsoft.com/office/drawing/2014/main" id="{3A4EC9D7-C23F-8BD4-6AAD-29B22CBA6CB4}"/>
              </a:ext>
            </a:extLst>
          </p:cNvPr>
          <p:cNvSpPr>
            <a:spLocks noGrp="1"/>
          </p:cNvSpPr>
          <p:nvPr>
            <p:ph type="body" sz="quarter" idx="14"/>
          </p:nvPr>
        </p:nvSpPr>
        <p:spPr>
          <a:xfrm>
            <a:off x="352785" y="2054583"/>
            <a:ext cx="10651210" cy="4130460"/>
          </a:xfrm>
        </p:spPr>
        <p:txBody>
          <a:bodyPr>
            <a:normAutofit fontScale="92500" lnSpcReduction="20000"/>
          </a:bodyPr>
          <a:lstStyle/>
          <a:p>
            <a:r>
              <a:rPr lang="nl-BE" sz="2200" dirty="0">
                <a:solidFill>
                  <a:schemeClr val="tx1"/>
                </a:solidFill>
              </a:rPr>
              <a:t>Wat :</a:t>
            </a:r>
          </a:p>
          <a:p>
            <a:pPr marL="971550" lvl="1" indent="-285750"/>
            <a:r>
              <a:rPr lang="nl-BE" sz="2200" dirty="0">
                <a:solidFill>
                  <a:schemeClr val="tx1"/>
                </a:solidFill>
              </a:rPr>
              <a:t>Een kwaliteitskader gebaseerd op ROK-wijs</a:t>
            </a:r>
          </a:p>
          <a:p>
            <a:pPr marL="971550" lvl="1" indent="-285750"/>
            <a:r>
              <a:rPr lang="nl-BE" sz="2200" dirty="0">
                <a:solidFill>
                  <a:schemeClr val="tx1"/>
                </a:solidFill>
              </a:rPr>
              <a:t>Een laag toevoegen om extra in te zetten op de noden van de groep kwetsbare leerlingen </a:t>
            </a:r>
          </a:p>
          <a:p>
            <a:pPr marL="971550" lvl="1" indent="-285750"/>
            <a:r>
              <a:rPr lang="nl-BE" sz="2200" dirty="0">
                <a:solidFill>
                  <a:schemeClr val="tx1"/>
                </a:solidFill>
              </a:rPr>
              <a:t>De GOK-reflex, het GOK denken en handelen aanscherpen bij de onderwijsprofessionals</a:t>
            </a:r>
          </a:p>
          <a:p>
            <a:r>
              <a:rPr lang="nl-BE" sz="2200" dirty="0">
                <a:solidFill>
                  <a:schemeClr val="tx1"/>
                </a:solidFill>
              </a:rPr>
              <a:t>Hoe:</a:t>
            </a:r>
          </a:p>
          <a:p>
            <a:pPr marL="971550" lvl="1" indent="-285750"/>
            <a:r>
              <a:rPr lang="nl-BE" sz="2200" dirty="0">
                <a:solidFill>
                  <a:schemeClr val="tx1"/>
                </a:solidFill>
              </a:rPr>
              <a:t>Analyse van ROK-wijs</a:t>
            </a:r>
          </a:p>
          <a:p>
            <a:pPr marL="971550" lvl="1" indent="-285750"/>
            <a:r>
              <a:rPr lang="nl-BE" sz="2200" dirty="0">
                <a:solidFill>
                  <a:schemeClr val="tx1"/>
                </a:solidFill>
              </a:rPr>
              <a:t>Inzichten uit wetenschappelijk onderzoek </a:t>
            </a:r>
          </a:p>
          <a:p>
            <a:pPr marL="971550" lvl="1" indent="-285750"/>
            <a:r>
              <a:rPr lang="nl-BE" sz="2200" dirty="0">
                <a:solidFill>
                  <a:schemeClr val="tx1"/>
                </a:solidFill>
              </a:rPr>
              <a:t>Jullie feedback en aanvullingen </a:t>
            </a:r>
          </a:p>
          <a:p>
            <a:pPr marL="971550" lvl="1" indent="-285750"/>
            <a:r>
              <a:rPr lang="nl-BE" sz="2200" dirty="0">
                <a:solidFill>
                  <a:schemeClr val="tx1"/>
                </a:solidFill>
              </a:rPr>
              <a:t>Feedback van academische van academische partners en andere partners</a:t>
            </a:r>
          </a:p>
          <a:p>
            <a:pPr lvl="1" indent="0">
              <a:buNone/>
            </a:pPr>
            <a:endParaRPr lang="nl-BE" sz="2200" dirty="0">
              <a:solidFill>
                <a:schemeClr val="tx1"/>
              </a:solidFill>
            </a:endParaRPr>
          </a:p>
          <a:p>
            <a:r>
              <a:rPr lang="nl-BE" sz="2200" dirty="0">
                <a:solidFill>
                  <a:schemeClr val="tx1"/>
                </a:solidFill>
              </a:rPr>
              <a:t>Aan de slag met GOK-wijs:</a:t>
            </a:r>
          </a:p>
          <a:p>
            <a:pPr marL="971550" lvl="1" indent="-285750"/>
            <a:r>
              <a:rPr lang="nl-BE" sz="2200" dirty="0">
                <a:solidFill>
                  <a:schemeClr val="tx1"/>
                </a:solidFill>
              </a:rPr>
              <a:t>Kaders en instrumenten op de Materialendatabank</a:t>
            </a:r>
          </a:p>
          <a:p>
            <a:pPr marL="971550" lvl="1" indent="-285750"/>
            <a:r>
              <a:rPr lang="nl-BE" sz="2200" dirty="0">
                <a:solidFill>
                  <a:schemeClr val="tx1"/>
                </a:solidFill>
              </a:rPr>
              <a:t>Opstellen van een GOK-plan als deel van het schoolontwikkelingsplan  (SOP)</a:t>
            </a:r>
          </a:p>
          <a:p>
            <a:pPr marL="285750" indent="-285750">
              <a:buFont typeface="Arial" panose="020B0604020202020204" pitchFamily="34" charset="0"/>
              <a:buChar char="•"/>
            </a:pPr>
            <a:endParaRPr lang="nl-BE" dirty="0">
              <a:solidFill>
                <a:schemeClr val="tx1"/>
              </a:solidFill>
            </a:endParaRPr>
          </a:p>
          <a:p>
            <a:pPr marL="285750" indent="-285750">
              <a:buFont typeface="Arial" panose="020B0604020202020204" pitchFamily="34" charset="0"/>
              <a:buChar char="•"/>
            </a:pPr>
            <a:endParaRPr lang="nl-BE" dirty="0">
              <a:solidFill>
                <a:schemeClr val="tx1"/>
              </a:solidFill>
            </a:endParaRPr>
          </a:p>
          <a:p>
            <a:pPr marL="285750" indent="-285750">
              <a:buFont typeface="Arial" panose="020B0604020202020204" pitchFamily="34" charset="0"/>
              <a:buChar char="•"/>
            </a:pPr>
            <a:endParaRPr lang="nl-BE" dirty="0">
              <a:solidFill>
                <a:schemeClr val="tx1"/>
              </a:solidFill>
            </a:endParaRPr>
          </a:p>
          <a:p>
            <a:pPr marL="285750" indent="-285750">
              <a:buFont typeface="Arial" panose="020B0604020202020204" pitchFamily="34" charset="0"/>
              <a:buChar char="•"/>
            </a:pPr>
            <a:endParaRPr lang="nl-BE" dirty="0">
              <a:solidFill>
                <a:schemeClr val="tx1"/>
              </a:solidFill>
            </a:endParaRPr>
          </a:p>
        </p:txBody>
      </p:sp>
      <p:sp>
        <p:nvSpPr>
          <p:cNvPr id="4" name="Titel 3">
            <a:extLst>
              <a:ext uri="{FF2B5EF4-FFF2-40B4-BE49-F238E27FC236}">
                <a16:creationId xmlns:a16="http://schemas.microsoft.com/office/drawing/2014/main" id="{A7EFF32C-F3FC-D981-9E5D-828CC8B3E304}"/>
              </a:ext>
            </a:extLst>
          </p:cNvPr>
          <p:cNvSpPr>
            <a:spLocks noGrp="1"/>
          </p:cNvSpPr>
          <p:nvPr>
            <p:ph type="ctrTitle"/>
          </p:nvPr>
        </p:nvSpPr>
        <p:spPr>
          <a:xfrm>
            <a:off x="208947" y="559171"/>
            <a:ext cx="8785812" cy="925160"/>
          </a:xfrm>
        </p:spPr>
        <p:txBody>
          <a:bodyPr/>
          <a:lstStyle/>
          <a:p>
            <a:r>
              <a:rPr lang="nl-BE" dirty="0"/>
              <a:t>Inhoudelijke terugblik (1)</a:t>
            </a:r>
          </a:p>
        </p:txBody>
      </p:sp>
    </p:spTree>
    <p:extLst>
      <p:ext uri="{BB962C8B-B14F-4D97-AF65-F5344CB8AC3E}">
        <p14:creationId xmlns:p14="http://schemas.microsoft.com/office/powerpoint/2010/main" val="3572514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tekst 1">
            <a:extLst>
              <a:ext uri="{FF2B5EF4-FFF2-40B4-BE49-F238E27FC236}">
                <a16:creationId xmlns:a16="http://schemas.microsoft.com/office/drawing/2014/main" id="{DC9FECE5-849D-C77B-2825-57610BFD5619}"/>
              </a:ext>
            </a:extLst>
          </p:cNvPr>
          <p:cNvSpPr>
            <a:spLocks noGrp="1"/>
          </p:cNvSpPr>
          <p:nvPr>
            <p:ph type="body" sz="quarter" idx="11"/>
          </p:nvPr>
        </p:nvSpPr>
        <p:spPr>
          <a:xfrm>
            <a:off x="208947" y="1485101"/>
            <a:ext cx="7362782" cy="431650"/>
          </a:xfrm>
        </p:spPr>
        <p:txBody>
          <a:bodyPr/>
          <a:lstStyle/>
          <a:p>
            <a:r>
              <a:rPr lang="nl-BE" dirty="0" err="1"/>
              <a:t>Evidence</a:t>
            </a:r>
            <a:r>
              <a:rPr lang="nl-BE" dirty="0"/>
              <a:t> </a:t>
            </a:r>
            <a:r>
              <a:rPr lang="nl-BE" dirty="0" err="1"/>
              <a:t>based</a:t>
            </a:r>
            <a:r>
              <a:rPr lang="nl-BE" dirty="0"/>
              <a:t> en samenwerking met partners </a:t>
            </a:r>
          </a:p>
        </p:txBody>
      </p:sp>
      <p:sp>
        <p:nvSpPr>
          <p:cNvPr id="3" name="Tijdelijke aanduiding voor tekst 2">
            <a:extLst>
              <a:ext uri="{FF2B5EF4-FFF2-40B4-BE49-F238E27FC236}">
                <a16:creationId xmlns:a16="http://schemas.microsoft.com/office/drawing/2014/main" id="{6FCFDFC7-F46E-CF18-4BAE-890E37FDFE80}"/>
              </a:ext>
            </a:extLst>
          </p:cNvPr>
          <p:cNvSpPr>
            <a:spLocks noGrp="1"/>
          </p:cNvSpPr>
          <p:nvPr>
            <p:ph type="body" sz="quarter" idx="14"/>
          </p:nvPr>
        </p:nvSpPr>
        <p:spPr>
          <a:xfrm>
            <a:off x="208947" y="2106202"/>
            <a:ext cx="10651210" cy="4366517"/>
          </a:xfrm>
        </p:spPr>
        <p:txBody>
          <a:bodyPr/>
          <a:lstStyle/>
          <a:p>
            <a:pPr marL="285750" indent="-285750">
              <a:buFont typeface="Arial" panose="020B0604020202020204" pitchFamily="34" charset="0"/>
              <a:buChar char="•"/>
            </a:pPr>
            <a:r>
              <a:rPr lang="nl-BE" sz="2400" dirty="0">
                <a:solidFill>
                  <a:schemeClr val="tx1"/>
                </a:solidFill>
              </a:rPr>
              <a:t>Uit wetenschappelijke studies de succesfactoren voor GOK : </a:t>
            </a:r>
          </a:p>
          <a:p>
            <a:pPr marL="971550" lvl="1" indent="-285750"/>
            <a:r>
              <a:rPr lang="nl-BE" sz="2400" dirty="0">
                <a:solidFill>
                  <a:schemeClr val="tx1"/>
                </a:solidFill>
              </a:rPr>
              <a:t>Doelgerichte differentiatie, co-gestuurd/sociaal leren, hoge verwachtingen stellen, meertaligheid en diversiteit, formatieve evaluatie en feedback, betrokkenheid</a:t>
            </a:r>
          </a:p>
          <a:p>
            <a:pPr marL="971550" lvl="1" indent="-285750"/>
            <a:r>
              <a:rPr lang="nl-BE" sz="2400" dirty="0">
                <a:solidFill>
                  <a:schemeClr val="tx1"/>
                </a:solidFill>
              </a:rPr>
              <a:t>Reflecties en toepassing</a:t>
            </a:r>
          </a:p>
          <a:p>
            <a:pPr marL="971550" lvl="1" indent="-285750"/>
            <a:endParaRPr lang="nl-BE" sz="2400" dirty="0">
              <a:solidFill>
                <a:schemeClr val="tx1"/>
              </a:solidFill>
            </a:endParaRPr>
          </a:p>
          <a:p>
            <a:pPr marL="285750" indent="-285750">
              <a:buFont typeface="Arial" panose="020B0604020202020204" pitchFamily="34" charset="0"/>
              <a:buChar char="•"/>
            </a:pPr>
            <a:r>
              <a:rPr lang="nl-BE" sz="2400" dirty="0">
                <a:solidFill>
                  <a:schemeClr val="tx1"/>
                </a:solidFill>
              </a:rPr>
              <a:t>Samen met partners het GOK-beleid versterken:</a:t>
            </a:r>
          </a:p>
          <a:p>
            <a:pPr marL="971550" lvl="1" indent="-285750"/>
            <a:r>
              <a:rPr lang="nl-BE" sz="2400" dirty="0">
                <a:solidFill>
                  <a:schemeClr val="tx1"/>
                </a:solidFill>
              </a:rPr>
              <a:t>Netwerk tegen armoede, SAAMO, Vierde wereldgroep uit Aalst, …</a:t>
            </a:r>
          </a:p>
          <a:p>
            <a:pPr marL="971550" lvl="1" indent="-285750"/>
            <a:r>
              <a:rPr lang="nl-BE" sz="2400" dirty="0">
                <a:solidFill>
                  <a:schemeClr val="tx1"/>
                </a:solidFill>
              </a:rPr>
              <a:t>Vzw Krijt </a:t>
            </a:r>
          </a:p>
          <a:p>
            <a:pPr marL="971550" lvl="1" indent="-285750"/>
            <a:r>
              <a:rPr lang="nl-BE" sz="2400" dirty="0">
                <a:solidFill>
                  <a:schemeClr val="tx1"/>
                </a:solidFill>
              </a:rPr>
              <a:t>Kenniscentrum </a:t>
            </a:r>
            <a:r>
              <a:rPr lang="nl-BE" sz="2400" dirty="0" err="1">
                <a:solidFill>
                  <a:schemeClr val="tx1"/>
                </a:solidFill>
              </a:rPr>
              <a:t>Digisprong</a:t>
            </a:r>
            <a:r>
              <a:rPr lang="nl-BE" sz="2400" dirty="0">
                <a:solidFill>
                  <a:schemeClr val="tx1"/>
                </a:solidFill>
              </a:rPr>
              <a:t> (aanbod en toekomst)</a:t>
            </a:r>
          </a:p>
          <a:p>
            <a:pPr marL="971550" lvl="1" indent="-285750"/>
            <a:r>
              <a:rPr lang="nl-BE" sz="2400" dirty="0">
                <a:solidFill>
                  <a:schemeClr val="tx1"/>
                </a:solidFill>
              </a:rPr>
              <a:t>Kenniscentrum  Mediawijsheid in functie van E-inclusie</a:t>
            </a:r>
          </a:p>
          <a:p>
            <a:pPr marL="971550" lvl="1" indent="-285750"/>
            <a:endParaRPr lang="nl-BE" dirty="0"/>
          </a:p>
        </p:txBody>
      </p:sp>
      <p:sp>
        <p:nvSpPr>
          <p:cNvPr id="4" name="Titel 3">
            <a:extLst>
              <a:ext uri="{FF2B5EF4-FFF2-40B4-BE49-F238E27FC236}">
                <a16:creationId xmlns:a16="http://schemas.microsoft.com/office/drawing/2014/main" id="{1C95F8AD-380A-EEB4-E017-D1ECF99A6AC5}"/>
              </a:ext>
            </a:extLst>
          </p:cNvPr>
          <p:cNvSpPr>
            <a:spLocks noGrp="1"/>
          </p:cNvSpPr>
          <p:nvPr>
            <p:ph type="ctrTitle"/>
          </p:nvPr>
        </p:nvSpPr>
        <p:spPr>
          <a:xfrm>
            <a:off x="304132" y="559941"/>
            <a:ext cx="8785812" cy="925160"/>
          </a:xfrm>
        </p:spPr>
        <p:txBody>
          <a:bodyPr/>
          <a:lstStyle/>
          <a:p>
            <a:r>
              <a:rPr lang="nl-BE" dirty="0"/>
              <a:t>Inhoudelijke terugblik (2)</a:t>
            </a:r>
          </a:p>
        </p:txBody>
      </p:sp>
    </p:spTree>
    <p:extLst>
      <p:ext uri="{BB962C8B-B14F-4D97-AF65-F5344CB8AC3E}">
        <p14:creationId xmlns:p14="http://schemas.microsoft.com/office/powerpoint/2010/main" val="15086133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tekst 1">
            <a:extLst>
              <a:ext uri="{FF2B5EF4-FFF2-40B4-BE49-F238E27FC236}">
                <a16:creationId xmlns:a16="http://schemas.microsoft.com/office/drawing/2014/main" id="{07D1C02D-11BE-D51C-9734-4CB37100F1E9}"/>
              </a:ext>
            </a:extLst>
          </p:cNvPr>
          <p:cNvSpPr>
            <a:spLocks noGrp="1"/>
          </p:cNvSpPr>
          <p:nvPr>
            <p:ph type="body" sz="quarter" idx="11"/>
          </p:nvPr>
        </p:nvSpPr>
        <p:spPr>
          <a:xfrm>
            <a:off x="388738" y="1498377"/>
            <a:ext cx="7362782" cy="431650"/>
          </a:xfrm>
        </p:spPr>
        <p:txBody>
          <a:bodyPr/>
          <a:lstStyle/>
          <a:p>
            <a:r>
              <a:rPr lang="nl-BE" dirty="0"/>
              <a:t>Jullie feedback n input</a:t>
            </a:r>
          </a:p>
        </p:txBody>
      </p:sp>
      <p:sp>
        <p:nvSpPr>
          <p:cNvPr id="3" name="Tijdelijke aanduiding voor tekst 2">
            <a:extLst>
              <a:ext uri="{FF2B5EF4-FFF2-40B4-BE49-F238E27FC236}">
                <a16:creationId xmlns:a16="http://schemas.microsoft.com/office/drawing/2014/main" id="{E82C580B-217C-6942-C3E9-9B349914A687}"/>
              </a:ext>
            </a:extLst>
          </p:cNvPr>
          <p:cNvSpPr>
            <a:spLocks noGrp="1"/>
          </p:cNvSpPr>
          <p:nvPr>
            <p:ph type="body" sz="quarter" idx="14"/>
          </p:nvPr>
        </p:nvSpPr>
        <p:spPr>
          <a:xfrm>
            <a:off x="296270" y="2154086"/>
            <a:ext cx="10651210" cy="3763829"/>
          </a:xfrm>
        </p:spPr>
        <p:txBody>
          <a:bodyPr>
            <a:noAutofit/>
          </a:bodyPr>
          <a:lstStyle/>
          <a:p>
            <a:pPr marL="285750" indent="-285750">
              <a:buFont typeface="Arial" panose="020B0604020202020204" pitchFamily="34" charset="0"/>
              <a:buChar char="•"/>
            </a:pPr>
            <a:r>
              <a:rPr lang="nl-BE" sz="2400" dirty="0">
                <a:solidFill>
                  <a:schemeClr val="tx1"/>
                </a:solidFill>
              </a:rPr>
              <a:t>Input voor GOK-thema’s, visiedocumenten, standpunten, … </a:t>
            </a:r>
          </a:p>
          <a:p>
            <a:pPr marL="971550" lvl="1" indent="-285750"/>
            <a:r>
              <a:rPr lang="nl-BE" sz="2400" dirty="0">
                <a:solidFill>
                  <a:schemeClr val="tx1"/>
                </a:solidFill>
              </a:rPr>
              <a:t>GOK-wijs</a:t>
            </a:r>
          </a:p>
          <a:p>
            <a:pPr marL="971550" lvl="1" indent="-285750"/>
            <a:r>
              <a:rPr lang="nl-BE" sz="2400" dirty="0">
                <a:solidFill>
                  <a:schemeClr val="tx1"/>
                </a:solidFill>
              </a:rPr>
              <a:t>Schoolkostenbeheersing </a:t>
            </a:r>
          </a:p>
          <a:p>
            <a:pPr marL="971550" lvl="1" indent="-285750"/>
            <a:r>
              <a:rPr lang="nl-BE" sz="2400" dirty="0">
                <a:solidFill>
                  <a:schemeClr val="tx1"/>
                </a:solidFill>
              </a:rPr>
              <a:t>Afstandsonderwijs in SO</a:t>
            </a:r>
          </a:p>
          <a:p>
            <a:pPr marL="971550" lvl="1" indent="-285750"/>
            <a:r>
              <a:rPr lang="nl-BE" sz="2400" dirty="0">
                <a:solidFill>
                  <a:schemeClr val="tx1"/>
                </a:solidFill>
              </a:rPr>
              <a:t>…</a:t>
            </a:r>
          </a:p>
          <a:p>
            <a:pPr marL="285750" indent="-285750">
              <a:buFont typeface="Arial" panose="020B0604020202020204" pitchFamily="34" charset="0"/>
              <a:buChar char="•"/>
            </a:pPr>
            <a:r>
              <a:rPr lang="nl-BE" sz="2400" dirty="0">
                <a:solidFill>
                  <a:schemeClr val="tx1"/>
                </a:solidFill>
              </a:rPr>
              <a:t>Inspirerende praktijkvoorbeelden ( GO! pen):</a:t>
            </a:r>
          </a:p>
          <a:p>
            <a:pPr marL="971550" lvl="1" indent="-285750"/>
            <a:r>
              <a:rPr lang="nl-BE" sz="2400" dirty="0">
                <a:solidFill>
                  <a:schemeClr val="tx1"/>
                </a:solidFill>
              </a:rPr>
              <a:t>Atheneum Antwerpen, Spectrumschool, KA </a:t>
            </a:r>
            <a:r>
              <a:rPr lang="nl-BE" sz="2400" dirty="0" err="1">
                <a:solidFill>
                  <a:schemeClr val="tx1"/>
                </a:solidFill>
              </a:rPr>
              <a:t>Redingenhof</a:t>
            </a:r>
            <a:r>
              <a:rPr lang="nl-BE" sz="2400" dirty="0">
                <a:solidFill>
                  <a:schemeClr val="tx1"/>
                </a:solidFill>
              </a:rPr>
              <a:t>, BS De Nieuwe Arend, …</a:t>
            </a:r>
          </a:p>
          <a:p>
            <a:pPr marL="285750" indent="-285750"/>
            <a:r>
              <a:rPr lang="nl-BE" sz="2400" dirty="0">
                <a:solidFill>
                  <a:schemeClr val="tx1"/>
                </a:solidFill>
              </a:rPr>
              <a:t> </a:t>
            </a:r>
          </a:p>
        </p:txBody>
      </p:sp>
      <p:sp>
        <p:nvSpPr>
          <p:cNvPr id="4" name="Titel 3">
            <a:extLst>
              <a:ext uri="{FF2B5EF4-FFF2-40B4-BE49-F238E27FC236}">
                <a16:creationId xmlns:a16="http://schemas.microsoft.com/office/drawing/2014/main" id="{FFB157AE-0D4D-34C5-EDDF-A91EA324E357}"/>
              </a:ext>
            </a:extLst>
          </p:cNvPr>
          <p:cNvSpPr>
            <a:spLocks noGrp="1"/>
          </p:cNvSpPr>
          <p:nvPr>
            <p:ph type="ctrTitle"/>
          </p:nvPr>
        </p:nvSpPr>
        <p:spPr>
          <a:xfrm>
            <a:off x="296270" y="561565"/>
            <a:ext cx="8785812" cy="925160"/>
          </a:xfrm>
        </p:spPr>
        <p:txBody>
          <a:bodyPr/>
          <a:lstStyle/>
          <a:p>
            <a:r>
              <a:rPr lang="nl-BE" dirty="0"/>
              <a:t>Inhoudelijke terugblik (3)</a:t>
            </a:r>
          </a:p>
        </p:txBody>
      </p:sp>
    </p:spTree>
    <p:extLst>
      <p:ext uri="{BB962C8B-B14F-4D97-AF65-F5344CB8AC3E}">
        <p14:creationId xmlns:p14="http://schemas.microsoft.com/office/powerpoint/2010/main" val="24718880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tekst 1">
            <a:extLst>
              <a:ext uri="{FF2B5EF4-FFF2-40B4-BE49-F238E27FC236}">
                <a16:creationId xmlns:a16="http://schemas.microsoft.com/office/drawing/2014/main" id="{76B6F4C8-4162-E38C-D592-AE7CB7D5C830}"/>
              </a:ext>
            </a:extLst>
          </p:cNvPr>
          <p:cNvSpPr>
            <a:spLocks noGrp="1"/>
          </p:cNvSpPr>
          <p:nvPr>
            <p:ph type="body" sz="quarter" idx="11"/>
          </p:nvPr>
        </p:nvSpPr>
        <p:spPr>
          <a:xfrm>
            <a:off x="440107" y="1324367"/>
            <a:ext cx="7362782" cy="431650"/>
          </a:xfrm>
        </p:spPr>
        <p:txBody>
          <a:bodyPr/>
          <a:lstStyle/>
          <a:p>
            <a:r>
              <a:rPr lang="nl-BE" dirty="0"/>
              <a:t>Tops en Tips</a:t>
            </a:r>
          </a:p>
        </p:txBody>
      </p:sp>
      <p:sp>
        <p:nvSpPr>
          <p:cNvPr id="4" name="Titel 3">
            <a:extLst>
              <a:ext uri="{FF2B5EF4-FFF2-40B4-BE49-F238E27FC236}">
                <a16:creationId xmlns:a16="http://schemas.microsoft.com/office/drawing/2014/main" id="{839A6C2B-79E6-3585-DA6B-84239564D45B}"/>
              </a:ext>
            </a:extLst>
          </p:cNvPr>
          <p:cNvSpPr>
            <a:spLocks noGrp="1"/>
          </p:cNvSpPr>
          <p:nvPr>
            <p:ph type="ctrTitle"/>
          </p:nvPr>
        </p:nvSpPr>
        <p:spPr>
          <a:xfrm>
            <a:off x="440107" y="428031"/>
            <a:ext cx="8785812" cy="661028"/>
          </a:xfrm>
        </p:spPr>
        <p:txBody>
          <a:bodyPr/>
          <a:lstStyle/>
          <a:p>
            <a:r>
              <a:rPr lang="nl-BE" dirty="0"/>
              <a:t>Toekomst -&gt; sterker GOK netwerk</a:t>
            </a:r>
          </a:p>
        </p:txBody>
      </p:sp>
      <p:graphicFrame>
        <p:nvGraphicFramePr>
          <p:cNvPr id="5" name="Tabel 5">
            <a:extLst>
              <a:ext uri="{FF2B5EF4-FFF2-40B4-BE49-F238E27FC236}">
                <a16:creationId xmlns:a16="http://schemas.microsoft.com/office/drawing/2014/main" id="{C48FEC3E-D347-67E0-9B3B-10AA6C60CB5F}"/>
              </a:ext>
            </a:extLst>
          </p:cNvPr>
          <p:cNvGraphicFramePr>
            <a:graphicFrameLocks noGrp="1"/>
          </p:cNvGraphicFramePr>
          <p:nvPr>
            <p:extLst>
              <p:ext uri="{D42A27DB-BD31-4B8C-83A1-F6EECF244321}">
                <p14:modId xmlns:p14="http://schemas.microsoft.com/office/powerpoint/2010/main" val="2366879386"/>
              </p:ext>
            </p:extLst>
          </p:nvPr>
        </p:nvGraphicFramePr>
        <p:xfrm>
          <a:off x="1035977" y="1991325"/>
          <a:ext cx="10120046" cy="4200252"/>
        </p:xfrm>
        <a:graphic>
          <a:graphicData uri="http://schemas.openxmlformats.org/drawingml/2006/table">
            <a:tbl>
              <a:tblPr firstRow="1" bandRow="1">
                <a:tableStyleId>{5C22544A-7EE6-4342-B048-85BDC9FD1C3A}</a:tableStyleId>
              </a:tblPr>
              <a:tblGrid>
                <a:gridCol w="5060023">
                  <a:extLst>
                    <a:ext uri="{9D8B030D-6E8A-4147-A177-3AD203B41FA5}">
                      <a16:colId xmlns:a16="http://schemas.microsoft.com/office/drawing/2014/main" val="546406779"/>
                    </a:ext>
                  </a:extLst>
                </a:gridCol>
                <a:gridCol w="5060023">
                  <a:extLst>
                    <a:ext uri="{9D8B030D-6E8A-4147-A177-3AD203B41FA5}">
                      <a16:colId xmlns:a16="http://schemas.microsoft.com/office/drawing/2014/main" val="3740609956"/>
                    </a:ext>
                  </a:extLst>
                </a:gridCol>
              </a:tblGrid>
              <a:tr h="634092">
                <a:tc>
                  <a:txBody>
                    <a:bodyPr/>
                    <a:lstStyle/>
                    <a:p>
                      <a:pPr algn="ctr"/>
                      <a:r>
                        <a:rPr lang="nl-BE" sz="2800" dirty="0"/>
                        <a:t>TOP</a:t>
                      </a:r>
                    </a:p>
                  </a:txBody>
                  <a:tcPr/>
                </a:tc>
                <a:tc>
                  <a:txBody>
                    <a:bodyPr/>
                    <a:lstStyle/>
                    <a:p>
                      <a:pPr algn="ctr"/>
                      <a:r>
                        <a:rPr lang="nl-BE" sz="2800" dirty="0"/>
                        <a:t>TIP</a:t>
                      </a:r>
                    </a:p>
                  </a:txBody>
                  <a:tcPr/>
                </a:tc>
                <a:extLst>
                  <a:ext uri="{0D108BD9-81ED-4DB2-BD59-A6C34878D82A}">
                    <a16:rowId xmlns:a16="http://schemas.microsoft.com/office/drawing/2014/main" val="1148446413"/>
                  </a:ext>
                </a:extLst>
              </a:tr>
              <a:tr h="634092">
                <a:tc>
                  <a:txBody>
                    <a:bodyPr/>
                    <a:lstStyle/>
                    <a:p>
                      <a:endParaRPr lang="nl-BE" dirty="0"/>
                    </a:p>
                    <a:p>
                      <a:r>
                        <a:rPr lang="nl-BE" dirty="0"/>
                        <a:t>Wetenschappelijke studies meenemen-&gt; Wat werkt wel en vooral wat werkt </a:t>
                      </a:r>
                      <a:r>
                        <a:rPr lang="nl-BE" b="1" dirty="0"/>
                        <a:t>niet</a:t>
                      </a:r>
                    </a:p>
                    <a:p>
                      <a:endParaRPr lang="nl-BE" dirty="0"/>
                    </a:p>
                  </a:txBody>
                  <a:tcPr/>
                </a:tc>
                <a:tc>
                  <a:txBody>
                    <a:bodyPr/>
                    <a:lstStyle/>
                    <a:p>
                      <a:r>
                        <a:rPr lang="nl-BE" dirty="0"/>
                        <a:t>De organisatie: afwisselend online en fysiek. In geval van fysiek overleg is er meer betrokkenheid en uitwisseling. </a:t>
                      </a:r>
                    </a:p>
                    <a:p>
                      <a:r>
                        <a:rPr lang="nl-BE" dirty="0"/>
                        <a:t>Niet altijd op zelfde dag laten plaatsvinden. Afwisseling is beter</a:t>
                      </a:r>
                    </a:p>
                  </a:txBody>
                  <a:tcPr/>
                </a:tc>
                <a:extLst>
                  <a:ext uri="{0D108BD9-81ED-4DB2-BD59-A6C34878D82A}">
                    <a16:rowId xmlns:a16="http://schemas.microsoft.com/office/drawing/2014/main" val="797376192"/>
                  </a:ext>
                </a:extLst>
              </a:tr>
              <a:tr h="634092">
                <a:tc>
                  <a:txBody>
                    <a:bodyPr/>
                    <a:lstStyle/>
                    <a:p>
                      <a:endParaRPr lang="nl-BE" dirty="0"/>
                    </a:p>
                    <a:p>
                      <a:r>
                        <a:rPr lang="nl-BE" dirty="0"/>
                        <a:t>Praktijkvoorbeelden bespreken</a:t>
                      </a:r>
                    </a:p>
                    <a:p>
                      <a:endParaRPr lang="nl-BE"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BE" dirty="0"/>
                        <a:t>Partners betrekken is ok maar alleen als ze Vlaanderen breed actief zijn</a:t>
                      </a:r>
                    </a:p>
                    <a:p>
                      <a:endParaRPr lang="nl-BE" dirty="0"/>
                    </a:p>
                  </a:txBody>
                  <a:tcPr/>
                </a:tc>
                <a:extLst>
                  <a:ext uri="{0D108BD9-81ED-4DB2-BD59-A6C34878D82A}">
                    <a16:rowId xmlns:a16="http://schemas.microsoft.com/office/drawing/2014/main" val="4181334209"/>
                  </a:ext>
                </a:extLst>
              </a:tr>
              <a:tr h="634092">
                <a:tc>
                  <a:txBody>
                    <a:bodyPr/>
                    <a:lstStyle/>
                    <a:p>
                      <a:endParaRPr lang="nl-BE" dirty="0"/>
                    </a:p>
                    <a:p>
                      <a:r>
                        <a:rPr lang="nl-BE" dirty="0"/>
                        <a:t>Expertise uitwisseling tussen scholen met soortgelijke projecten </a:t>
                      </a:r>
                    </a:p>
                    <a:p>
                      <a:endParaRPr lang="nl-BE" dirty="0"/>
                    </a:p>
                  </a:txBody>
                  <a:tcPr/>
                </a:tc>
                <a:tc>
                  <a:txBody>
                    <a:bodyPr/>
                    <a:lstStyle/>
                    <a:p>
                      <a:endParaRPr lang="nl-BE" dirty="0"/>
                    </a:p>
                  </a:txBody>
                  <a:tcPr/>
                </a:tc>
                <a:extLst>
                  <a:ext uri="{0D108BD9-81ED-4DB2-BD59-A6C34878D82A}">
                    <a16:rowId xmlns:a16="http://schemas.microsoft.com/office/drawing/2014/main" val="3853705819"/>
                  </a:ext>
                </a:extLst>
              </a:tr>
            </a:tbl>
          </a:graphicData>
        </a:graphic>
      </p:graphicFrame>
    </p:spTree>
    <p:extLst>
      <p:ext uri="{BB962C8B-B14F-4D97-AF65-F5344CB8AC3E}">
        <p14:creationId xmlns:p14="http://schemas.microsoft.com/office/powerpoint/2010/main" val="94989864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Tijdelijke aanduiding voor afbeelding 5" descr="Jongen en meisje die langs een pad lopen">
            <a:extLst>
              <a:ext uri="{FF2B5EF4-FFF2-40B4-BE49-F238E27FC236}">
                <a16:creationId xmlns:a16="http://schemas.microsoft.com/office/drawing/2014/main" id="{60C25D8B-F0EA-2C14-E4F9-4F5E8DBE1605}"/>
              </a:ext>
            </a:extLst>
          </p:cNvPr>
          <p:cNvPicPr>
            <a:picLocks noGrp="1" noChangeAspect="1"/>
          </p:cNvPicPr>
          <p:nvPr>
            <p:ph type="pic" sz="quarter" idx="10"/>
          </p:nvPr>
        </p:nvPicPr>
        <p:blipFill>
          <a:blip r:embed="rId2"/>
          <a:srcRect l="24568" r="24568"/>
          <a:stretch>
            <a:fillRect/>
          </a:stretch>
        </p:blipFill>
        <p:spPr/>
      </p:pic>
      <p:sp>
        <p:nvSpPr>
          <p:cNvPr id="3" name="Titel 2">
            <a:extLst>
              <a:ext uri="{FF2B5EF4-FFF2-40B4-BE49-F238E27FC236}">
                <a16:creationId xmlns:a16="http://schemas.microsoft.com/office/drawing/2014/main" id="{2003C080-A378-E1EA-82B2-53E302B3F1CA}"/>
              </a:ext>
            </a:extLst>
          </p:cNvPr>
          <p:cNvSpPr>
            <a:spLocks noGrp="1"/>
          </p:cNvSpPr>
          <p:nvPr>
            <p:ph type="title"/>
          </p:nvPr>
        </p:nvSpPr>
        <p:spPr/>
        <p:txBody>
          <a:bodyPr/>
          <a:lstStyle/>
          <a:p>
            <a:r>
              <a:rPr lang="nl-BE" dirty="0"/>
              <a:t>Intervisie - methodiek</a:t>
            </a:r>
          </a:p>
        </p:txBody>
      </p:sp>
      <p:sp>
        <p:nvSpPr>
          <p:cNvPr id="4" name="Tijdelijke aanduiding voor tekst 3">
            <a:extLst>
              <a:ext uri="{FF2B5EF4-FFF2-40B4-BE49-F238E27FC236}">
                <a16:creationId xmlns:a16="http://schemas.microsoft.com/office/drawing/2014/main" id="{AB1CDBD5-B95E-CDF1-EB88-1B9AF28EB46E}"/>
              </a:ext>
            </a:extLst>
          </p:cNvPr>
          <p:cNvSpPr>
            <a:spLocks noGrp="1"/>
          </p:cNvSpPr>
          <p:nvPr>
            <p:ph type="body" sz="quarter" idx="11"/>
          </p:nvPr>
        </p:nvSpPr>
        <p:spPr/>
        <p:txBody>
          <a:bodyPr/>
          <a:lstStyle/>
          <a:p>
            <a:endParaRPr lang="nl-BE"/>
          </a:p>
        </p:txBody>
      </p:sp>
    </p:spTree>
    <p:extLst>
      <p:ext uri="{BB962C8B-B14F-4D97-AF65-F5344CB8AC3E}">
        <p14:creationId xmlns:p14="http://schemas.microsoft.com/office/powerpoint/2010/main" val="58955313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tekst 1">
            <a:extLst>
              <a:ext uri="{FF2B5EF4-FFF2-40B4-BE49-F238E27FC236}">
                <a16:creationId xmlns:a16="http://schemas.microsoft.com/office/drawing/2014/main" id="{061138C9-49FB-02F3-D0E7-7450C569B73B}"/>
              </a:ext>
            </a:extLst>
          </p:cNvPr>
          <p:cNvSpPr>
            <a:spLocks noGrp="1"/>
          </p:cNvSpPr>
          <p:nvPr>
            <p:ph type="body" sz="quarter" idx="11"/>
          </p:nvPr>
        </p:nvSpPr>
        <p:spPr/>
        <p:txBody>
          <a:bodyPr/>
          <a:lstStyle/>
          <a:p>
            <a:r>
              <a:rPr lang="nl-BE" dirty="0"/>
              <a:t>Doel </a:t>
            </a:r>
          </a:p>
        </p:txBody>
      </p:sp>
      <p:sp>
        <p:nvSpPr>
          <p:cNvPr id="3" name="Tijdelijke aanduiding voor tekst 2">
            <a:extLst>
              <a:ext uri="{FF2B5EF4-FFF2-40B4-BE49-F238E27FC236}">
                <a16:creationId xmlns:a16="http://schemas.microsoft.com/office/drawing/2014/main" id="{C3DB2F63-5490-BA4B-D1CE-0DA2236E092A}"/>
              </a:ext>
            </a:extLst>
          </p:cNvPr>
          <p:cNvSpPr>
            <a:spLocks noGrp="1"/>
          </p:cNvSpPr>
          <p:nvPr>
            <p:ph type="body" sz="quarter" idx="14"/>
          </p:nvPr>
        </p:nvSpPr>
        <p:spPr/>
        <p:txBody>
          <a:bodyPr>
            <a:noAutofit/>
          </a:bodyPr>
          <a:lstStyle/>
          <a:p>
            <a:pPr lvl="1"/>
            <a:r>
              <a:rPr lang="nl-BE" dirty="0">
                <a:solidFill>
                  <a:schemeClr val="tx1"/>
                </a:solidFill>
              </a:rPr>
              <a:t>Focus op uitwisseling van ervaring</a:t>
            </a:r>
          </a:p>
          <a:p>
            <a:pPr lvl="1"/>
            <a:r>
              <a:rPr lang="nl-BE" dirty="0">
                <a:solidFill>
                  <a:schemeClr val="tx1"/>
                </a:solidFill>
              </a:rPr>
              <a:t>Luisteren naar elkaar, hulp en steun vinden bij elkaar</a:t>
            </a:r>
          </a:p>
          <a:p>
            <a:pPr lvl="1"/>
            <a:r>
              <a:rPr lang="nl-BE" dirty="0">
                <a:solidFill>
                  <a:schemeClr val="tx1"/>
                </a:solidFill>
              </a:rPr>
              <a:t>In gesprek gaan</a:t>
            </a:r>
          </a:p>
          <a:p>
            <a:pPr lvl="1"/>
            <a:r>
              <a:rPr lang="nl-BE" dirty="0">
                <a:solidFill>
                  <a:schemeClr val="tx1"/>
                </a:solidFill>
              </a:rPr>
              <a:t>Collegiaal</a:t>
            </a:r>
          </a:p>
          <a:p>
            <a:pPr lvl="1"/>
            <a:r>
              <a:rPr lang="nl-BE" dirty="0">
                <a:solidFill>
                  <a:schemeClr val="tx1"/>
                </a:solidFill>
              </a:rPr>
              <a:t>Even </a:t>
            </a:r>
            <a:r>
              <a:rPr lang="nl-BE">
                <a:solidFill>
                  <a:schemeClr val="tx1"/>
                </a:solidFill>
              </a:rPr>
              <a:t>ventileren</a:t>
            </a:r>
            <a:endParaRPr lang="nl-BE" dirty="0">
              <a:solidFill>
                <a:schemeClr val="tx1"/>
              </a:solidFill>
            </a:endParaRPr>
          </a:p>
          <a:p>
            <a:pPr lvl="1"/>
            <a:r>
              <a:rPr lang="nl-BE" dirty="0">
                <a:solidFill>
                  <a:schemeClr val="tx1"/>
                </a:solidFill>
              </a:rPr>
              <a:t>Positieve kracht voor het nieuwe schooljaar</a:t>
            </a:r>
          </a:p>
        </p:txBody>
      </p:sp>
      <p:sp>
        <p:nvSpPr>
          <p:cNvPr id="4" name="Titel 3">
            <a:extLst>
              <a:ext uri="{FF2B5EF4-FFF2-40B4-BE49-F238E27FC236}">
                <a16:creationId xmlns:a16="http://schemas.microsoft.com/office/drawing/2014/main" id="{10D2756F-0A82-AAF6-5779-3C5F1D3434F5}"/>
              </a:ext>
            </a:extLst>
          </p:cNvPr>
          <p:cNvSpPr>
            <a:spLocks noGrp="1"/>
          </p:cNvSpPr>
          <p:nvPr>
            <p:ph type="ctrTitle"/>
          </p:nvPr>
        </p:nvSpPr>
        <p:spPr/>
        <p:txBody>
          <a:bodyPr/>
          <a:lstStyle/>
          <a:p>
            <a:r>
              <a:rPr lang="nl-BE" dirty="0"/>
              <a:t>Welke leervraag staat vandaag centraal?</a:t>
            </a:r>
          </a:p>
        </p:txBody>
      </p:sp>
    </p:spTree>
    <p:extLst>
      <p:ext uri="{BB962C8B-B14F-4D97-AF65-F5344CB8AC3E}">
        <p14:creationId xmlns:p14="http://schemas.microsoft.com/office/powerpoint/2010/main" val="205476566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547832" y="113508"/>
            <a:ext cx="9491518" cy="658280"/>
          </a:xfrm>
        </p:spPr>
        <p:txBody>
          <a:bodyPr>
            <a:normAutofit/>
          </a:bodyPr>
          <a:lstStyle/>
          <a:p>
            <a:r>
              <a:rPr lang="nl-BE" sz="3600" dirty="0">
                <a:solidFill>
                  <a:srgbClr val="C00000"/>
                </a:solidFill>
              </a:rPr>
              <a:t>OASE-methodiek</a:t>
            </a:r>
          </a:p>
        </p:txBody>
      </p:sp>
      <p:graphicFrame>
        <p:nvGraphicFramePr>
          <p:cNvPr id="13" name="Tabel 4">
            <a:extLst>
              <a:ext uri="{FF2B5EF4-FFF2-40B4-BE49-F238E27FC236}">
                <a16:creationId xmlns:a16="http://schemas.microsoft.com/office/drawing/2014/main" id="{66129BCC-05C9-4B3A-BC49-F2806A3B86E8}"/>
              </a:ext>
            </a:extLst>
          </p:cNvPr>
          <p:cNvGraphicFramePr>
            <a:graphicFrameLocks noGrp="1"/>
          </p:cNvGraphicFramePr>
          <p:nvPr>
            <p:extLst>
              <p:ext uri="{D42A27DB-BD31-4B8C-83A1-F6EECF244321}">
                <p14:modId xmlns:p14="http://schemas.microsoft.com/office/powerpoint/2010/main" val="718119169"/>
              </p:ext>
            </p:extLst>
          </p:nvPr>
        </p:nvGraphicFramePr>
        <p:xfrm>
          <a:off x="1004636" y="1032628"/>
          <a:ext cx="10182728" cy="5337189"/>
        </p:xfrm>
        <a:graphic>
          <a:graphicData uri="http://schemas.openxmlformats.org/drawingml/2006/table">
            <a:tbl>
              <a:tblPr firstRow="1" bandRow="1">
                <a:tableStyleId>{5C22544A-7EE6-4342-B048-85BDC9FD1C3A}</a:tableStyleId>
              </a:tblPr>
              <a:tblGrid>
                <a:gridCol w="2782033">
                  <a:extLst>
                    <a:ext uri="{9D8B030D-6E8A-4147-A177-3AD203B41FA5}">
                      <a16:colId xmlns:a16="http://schemas.microsoft.com/office/drawing/2014/main" val="3650324860"/>
                    </a:ext>
                  </a:extLst>
                </a:gridCol>
                <a:gridCol w="3475716">
                  <a:extLst>
                    <a:ext uri="{9D8B030D-6E8A-4147-A177-3AD203B41FA5}">
                      <a16:colId xmlns:a16="http://schemas.microsoft.com/office/drawing/2014/main" val="187345054"/>
                    </a:ext>
                  </a:extLst>
                </a:gridCol>
                <a:gridCol w="3924979">
                  <a:extLst>
                    <a:ext uri="{9D8B030D-6E8A-4147-A177-3AD203B41FA5}">
                      <a16:colId xmlns:a16="http://schemas.microsoft.com/office/drawing/2014/main" val="3724634196"/>
                    </a:ext>
                  </a:extLst>
                </a:gridCol>
              </a:tblGrid>
              <a:tr h="383053">
                <a:tc>
                  <a:txBody>
                    <a:bodyPr/>
                    <a:lstStyle/>
                    <a:p>
                      <a:r>
                        <a:rPr lang="nl-BE" sz="2000" dirty="0"/>
                        <a:t>OASE</a:t>
                      </a:r>
                    </a:p>
                  </a:txBody>
                  <a:tcPr/>
                </a:tc>
                <a:tc>
                  <a:txBody>
                    <a:bodyPr/>
                    <a:lstStyle/>
                    <a:p>
                      <a:r>
                        <a:rPr lang="nl-BE" sz="2000" dirty="0"/>
                        <a:t>Deelnemers</a:t>
                      </a:r>
                    </a:p>
                  </a:txBody>
                  <a:tcPr/>
                </a:tc>
                <a:tc>
                  <a:txBody>
                    <a:bodyPr/>
                    <a:lstStyle/>
                    <a:p>
                      <a:r>
                        <a:rPr lang="nl-BE" sz="2000" dirty="0"/>
                        <a:t>Spreker</a:t>
                      </a:r>
                    </a:p>
                  </a:txBody>
                  <a:tcPr/>
                </a:tc>
                <a:extLst>
                  <a:ext uri="{0D108BD9-81ED-4DB2-BD59-A6C34878D82A}">
                    <a16:rowId xmlns:a16="http://schemas.microsoft.com/office/drawing/2014/main" val="1200962290"/>
                  </a:ext>
                </a:extLst>
              </a:tr>
              <a:tr h="1149159">
                <a:tc>
                  <a:txBody>
                    <a:bodyPr/>
                    <a:lstStyle/>
                    <a:p>
                      <a:r>
                        <a:rPr lang="nl-BE" sz="1800" kern="1200" dirty="0">
                          <a:solidFill>
                            <a:srgbClr val="4E5A66"/>
                          </a:solidFill>
                          <a:latin typeface="Source Sans Pro" panose="020B0503030403020204" pitchFamily="34" charset="0"/>
                          <a:ea typeface="+mn-ea"/>
                          <a:cs typeface="+mn-cs"/>
                        </a:rPr>
                        <a:t>Case/vraag (5’)</a:t>
                      </a:r>
                    </a:p>
                  </a:txBody>
                  <a:tcPr/>
                </a:tc>
                <a:tc>
                  <a:txBody>
                    <a:bodyPr/>
                    <a:lstStyle/>
                    <a:p>
                      <a:r>
                        <a:rPr lang="nl-BE" sz="1800" kern="1200" dirty="0">
                          <a:solidFill>
                            <a:srgbClr val="4E5A66"/>
                          </a:solidFill>
                          <a:latin typeface="Source Sans Pro" panose="020B0503030403020204" pitchFamily="34" charset="0"/>
                          <a:ea typeface="+mn-ea"/>
                          <a:cs typeface="+mn-cs"/>
                        </a:rPr>
                        <a:t>Luisteren</a:t>
                      </a:r>
                    </a:p>
                    <a:p>
                      <a:r>
                        <a:rPr lang="nl-BE" sz="1800" kern="1200" dirty="0">
                          <a:solidFill>
                            <a:srgbClr val="4E5A66"/>
                          </a:solidFill>
                          <a:latin typeface="Source Sans Pro" panose="020B0503030403020204" pitchFamily="34" charset="0"/>
                          <a:ea typeface="+mn-ea"/>
                          <a:cs typeface="+mn-cs"/>
                        </a:rPr>
                        <a:t>Stellen verhelderende vragen om de case goed te begrijpen (zie de lijst inspirerende vragen)</a:t>
                      </a:r>
                    </a:p>
                  </a:txBody>
                  <a:tcPr/>
                </a:tc>
                <a:tc>
                  <a:txBody>
                    <a:bodyPr/>
                    <a:lstStyle/>
                    <a:p>
                      <a:r>
                        <a:rPr lang="nl-BE" sz="1800" kern="1200" dirty="0">
                          <a:solidFill>
                            <a:srgbClr val="4E5A66"/>
                          </a:solidFill>
                          <a:latin typeface="Source Sans Pro" panose="020B0503030403020204" pitchFamily="34" charset="0"/>
                          <a:ea typeface="+mn-ea"/>
                          <a:cs typeface="+mn-cs"/>
                        </a:rPr>
                        <a:t>Licht de case toe</a:t>
                      </a:r>
                    </a:p>
                    <a:p>
                      <a:r>
                        <a:rPr lang="nl-BE" sz="1800" kern="1200" dirty="0">
                          <a:solidFill>
                            <a:srgbClr val="4E5A66"/>
                          </a:solidFill>
                          <a:latin typeface="Source Sans Pro" panose="020B0503030403020204" pitchFamily="34" charset="0"/>
                          <a:ea typeface="+mn-ea"/>
                          <a:cs typeface="+mn-cs"/>
                        </a:rPr>
                        <a:t>Beantwoordt de vragen zo feitelijk mogelijk</a:t>
                      </a:r>
                    </a:p>
                  </a:txBody>
                  <a:tcPr/>
                </a:tc>
                <a:extLst>
                  <a:ext uri="{0D108BD9-81ED-4DB2-BD59-A6C34878D82A}">
                    <a16:rowId xmlns:a16="http://schemas.microsoft.com/office/drawing/2014/main" val="1371132360"/>
                  </a:ext>
                </a:extLst>
              </a:tr>
              <a:tr h="1414350">
                <a:tc>
                  <a:txBody>
                    <a:bodyPr/>
                    <a:lstStyle/>
                    <a:p>
                      <a:r>
                        <a:rPr lang="nl-BE" sz="1800" kern="1200" dirty="0">
                          <a:solidFill>
                            <a:srgbClr val="4E5A66"/>
                          </a:solidFill>
                          <a:latin typeface="Source Sans Pro" panose="020B0503030403020204" pitchFamily="34" charset="0"/>
                          <a:ea typeface="+mn-ea"/>
                          <a:cs typeface="+mn-cs"/>
                        </a:rPr>
                        <a:t>Appreciatie</a:t>
                      </a:r>
                    </a:p>
                    <a:p>
                      <a:r>
                        <a:rPr lang="nl-BE" sz="1800" kern="1200" dirty="0">
                          <a:solidFill>
                            <a:srgbClr val="4E5A66"/>
                          </a:solidFill>
                          <a:latin typeface="Source Sans Pro" panose="020B0503030403020204" pitchFamily="34" charset="0"/>
                          <a:ea typeface="+mn-ea"/>
                          <a:cs typeface="+mn-cs"/>
                        </a:rPr>
                        <a:t>(5’)</a:t>
                      </a:r>
                    </a:p>
                  </a:txBody>
                  <a:tcPr/>
                </a:tc>
                <a:tc>
                  <a:txBody>
                    <a:bodyPr/>
                    <a:lstStyle/>
                    <a:p>
                      <a:r>
                        <a:rPr lang="nl-BE" sz="1800" kern="1200" dirty="0">
                          <a:solidFill>
                            <a:srgbClr val="4E5A66"/>
                          </a:solidFill>
                          <a:latin typeface="Source Sans Pro" panose="020B0503030403020204" pitchFamily="34" charset="0"/>
                          <a:ea typeface="+mn-ea"/>
                          <a:cs typeface="+mn-cs"/>
                        </a:rPr>
                        <a:t>Waarderen wat de spreker goed heeft gedaan/aangepakt</a:t>
                      </a:r>
                    </a:p>
                  </a:txBody>
                  <a:tcPr/>
                </a:tc>
                <a:tc>
                  <a:txBody>
                    <a:bodyPr/>
                    <a:lstStyle/>
                    <a:p>
                      <a:r>
                        <a:rPr lang="nl-BE" sz="1800" kern="1200" dirty="0">
                          <a:solidFill>
                            <a:srgbClr val="4E5A66"/>
                          </a:solidFill>
                          <a:latin typeface="Source Sans Pro" panose="020B0503030403020204" pitchFamily="34" charset="0"/>
                          <a:ea typeface="+mn-ea"/>
                          <a:cs typeface="+mn-cs"/>
                        </a:rPr>
                        <a:t>Luistert</a:t>
                      </a:r>
                    </a:p>
                  </a:txBody>
                  <a:tcPr/>
                </a:tc>
                <a:extLst>
                  <a:ext uri="{0D108BD9-81ED-4DB2-BD59-A6C34878D82A}">
                    <a16:rowId xmlns:a16="http://schemas.microsoft.com/office/drawing/2014/main" val="2133028501"/>
                  </a:ext>
                </a:extLst>
              </a:tr>
              <a:tr h="1149159">
                <a:tc>
                  <a:txBody>
                    <a:bodyPr/>
                    <a:lstStyle/>
                    <a:p>
                      <a:r>
                        <a:rPr lang="nl-BE" sz="1800" kern="1200" dirty="0">
                          <a:solidFill>
                            <a:srgbClr val="4E5A66"/>
                          </a:solidFill>
                          <a:latin typeface="Source Sans Pro" panose="020B0503030403020204" pitchFamily="34" charset="0"/>
                          <a:ea typeface="+mn-ea"/>
                          <a:cs typeface="+mn-cs"/>
                        </a:rPr>
                        <a:t>Suggesties</a:t>
                      </a:r>
                    </a:p>
                    <a:p>
                      <a:r>
                        <a:rPr lang="nl-BE" sz="1800" kern="1200" dirty="0">
                          <a:solidFill>
                            <a:srgbClr val="4E5A66"/>
                          </a:solidFill>
                          <a:latin typeface="Source Sans Pro" panose="020B0503030403020204" pitchFamily="34" charset="0"/>
                          <a:ea typeface="+mn-ea"/>
                          <a:cs typeface="+mn-cs"/>
                        </a:rPr>
                        <a:t>(5’)</a:t>
                      </a:r>
                    </a:p>
                  </a:txBody>
                  <a:tcPr/>
                </a:tc>
                <a:tc>
                  <a:txBody>
                    <a:bodyPr/>
                    <a:lstStyle/>
                    <a:p>
                      <a:r>
                        <a:rPr lang="nl-BE" sz="1800" kern="1200" dirty="0">
                          <a:solidFill>
                            <a:srgbClr val="4E5A66"/>
                          </a:solidFill>
                          <a:latin typeface="Source Sans Pro" panose="020B0503030403020204" pitchFamily="34" charset="0"/>
                          <a:ea typeface="+mn-ea"/>
                          <a:cs typeface="+mn-cs"/>
                        </a:rPr>
                        <a:t>Geven om beurten een suggestie aan de spreker</a:t>
                      </a:r>
                    </a:p>
                  </a:txBody>
                  <a:tcPr/>
                </a:tc>
                <a:tc>
                  <a:txBody>
                    <a:bodyPr/>
                    <a:lstStyle/>
                    <a:p>
                      <a:r>
                        <a:rPr lang="nl-BE" sz="1800" kern="1200" dirty="0">
                          <a:solidFill>
                            <a:srgbClr val="4E5A66"/>
                          </a:solidFill>
                          <a:latin typeface="Source Sans Pro" panose="020B0503030403020204" pitchFamily="34" charset="0"/>
                          <a:ea typeface="+mn-ea"/>
                          <a:cs typeface="+mn-cs"/>
                        </a:rPr>
                        <a:t>Luistert</a:t>
                      </a:r>
                    </a:p>
                  </a:txBody>
                  <a:tcPr/>
                </a:tc>
                <a:extLst>
                  <a:ext uri="{0D108BD9-81ED-4DB2-BD59-A6C34878D82A}">
                    <a16:rowId xmlns:a16="http://schemas.microsoft.com/office/drawing/2014/main" val="1572075023"/>
                  </a:ext>
                </a:extLst>
              </a:tr>
              <a:tr h="1149159">
                <a:tc>
                  <a:txBody>
                    <a:bodyPr/>
                    <a:lstStyle/>
                    <a:p>
                      <a:r>
                        <a:rPr lang="nl-BE" sz="1800" kern="1200" dirty="0">
                          <a:solidFill>
                            <a:srgbClr val="4E5A66"/>
                          </a:solidFill>
                          <a:latin typeface="Source Sans Pro" panose="020B0503030403020204" pitchFamily="34" charset="0"/>
                          <a:ea typeface="+mn-ea"/>
                          <a:cs typeface="+mn-cs"/>
                        </a:rPr>
                        <a:t>Effect</a:t>
                      </a:r>
                    </a:p>
                    <a:p>
                      <a:r>
                        <a:rPr lang="nl-BE" sz="1800" kern="1200" dirty="0">
                          <a:solidFill>
                            <a:srgbClr val="4E5A66"/>
                          </a:solidFill>
                          <a:latin typeface="Source Sans Pro" panose="020B0503030403020204" pitchFamily="34" charset="0"/>
                          <a:ea typeface="+mn-ea"/>
                          <a:cs typeface="+mn-cs"/>
                        </a:rPr>
                        <a:t>(5’)</a:t>
                      </a:r>
                    </a:p>
                  </a:txBody>
                  <a:tcPr/>
                </a:tc>
                <a:tc>
                  <a:txBody>
                    <a:bodyPr/>
                    <a:lstStyle/>
                    <a:p>
                      <a:r>
                        <a:rPr lang="nl-BE" sz="1800" kern="1200" dirty="0">
                          <a:solidFill>
                            <a:srgbClr val="4E5A66"/>
                          </a:solidFill>
                          <a:latin typeface="Source Sans Pro" panose="020B0503030403020204" pitchFamily="34" charset="0"/>
                          <a:ea typeface="+mn-ea"/>
                          <a:cs typeface="+mn-cs"/>
                        </a:rPr>
                        <a:t>Luisteren</a:t>
                      </a:r>
                    </a:p>
                  </a:txBody>
                  <a:tcPr/>
                </a:tc>
                <a:tc>
                  <a:txBody>
                    <a:bodyPr/>
                    <a:lstStyle/>
                    <a:p>
                      <a:r>
                        <a:rPr lang="nl-BE" sz="1800" kern="1200" dirty="0">
                          <a:solidFill>
                            <a:srgbClr val="4E5A66"/>
                          </a:solidFill>
                          <a:latin typeface="Source Sans Pro" panose="020B0503030403020204" pitchFamily="34" charset="0"/>
                          <a:ea typeface="+mn-ea"/>
                          <a:cs typeface="+mn-cs"/>
                        </a:rPr>
                        <a:t>Geeft aan wat is opgevallen wat er wordt meegenomen en wat er geleerd werd (nieuwe inzichten) dankzij individuele inbreng en groepsinbreng</a:t>
                      </a:r>
                    </a:p>
                  </a:txBody>
                  <a:tcPr/>
                </a:tc>
                <a:extLst>
                  <a:ext uri="{0D108BD9-81ED-4DB2-BD59-A6C34878D82A}">
                    <a16:rowId xmlns:a16="http://schemas.microsoft.com/office/drawing/2014/main" val="1980610065"/>
                  </a:ext>
                </a:extLst>
              </a:tr>
            </a:tbl>
          </a:graphicData>
        </a:graphic>
      </p:graphicFrame>
    </p:spTree>
    <p:extLst>
      <p:ext uri="{BB962C8B-B14F-4D97-AF65-F5344CB8AC3E}">
        <p14:creationId xmlns:p14="http://schemas.microsoft.com/office/powerpoint/2010/main" val="107713458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tekst 2">
            <a:extLst>
              <a:ext uri="{FF2B5EF4-FFF2-40B4-BE49-F238E27FC236}">
                <a16:creationId xmlns:a16="http://schemas.microsoft.com/office/drawing/2014/main" id="{739E4FF9-B00F-2518-083B-8D27E47A5CE2}"/>
              </a:ext>
            </a:extLst>
          </p:cNvPr>
          <p:cNvSpPr>
            <a:spLocks noGrp="1"/>
          </p:cNvSpPr>
          <p:nvPr>
            <p:ph type="body" sz="quarter" idx="14"/>
          </p:nvPr>
        </p:nvSpPr>
        <p:spPr>
          <a:xfrm>
            <a:off x="866493" y="2010371"/>
            <a:ext cx="10651210" cy="3938365"/>
          </a:xfrm>
        </p:spPr>
        <p:txBody>
          <a:bodyPr>
            <a:noAutofit/>
          </a:bodyPr>
          <a:lstStyle/>
          <a:p>
            <a:r>
              <a:rPr lang="nl-BE" sz="2000" dirty="0">
                <a:solidFill>
                  <a:schemeClr val="tx1"/>
                </a:solidFill>
              </a:rPr>
              <a:t>Rollen:</a:t>
            </a:r>
          </a:p>
          <a:p>
            <a:pPr marL="971550" lvl="1" indent="-285750"/>
            <a:r>
              <a:rPr lang="nl-BE" sz="2400" dirty="0">
                <a:solidFill>
                  <a:schemeClr val="tx1"/>
                </a:solidFill>
              </a:rPr>
              <a:t>Case-inbrenger</a:t>
            </a:r>
          </a:p>
          <a:p>
            <a:pPr marL="971550" lvl="1" indent="-285750"/>
            <a:r>
              <a:rPr lang="nl-BE" sz="2400" dirty="0">
                <a:solidFill>
                  <a:schemeClr val="tx1"/>
                </a:solidFill>
              </a:rPr>
              <a:t>Intervisie begeleider (facilitator)</a:t>
            </a:r>
          </a:p>
          <a:p>
            <a:pPr marL="971550" lvl="1" indent="-285750"/>
            <a:r>
              <a:rPr lang="nl-BE" sz="2400" dirty="0">
                <a:solidFill>
                  <a:schemeClr val="tx1"/>
                </a:solidFill>
              </a:rPr>
              <a:t>Intervisiegroepsleden (klankbordgroep) </a:t>
            </a:r>
          </a:p>
          <a:p>
            <a:endParaRPr lang="nl-BE" sz="2000" dirty="0">
              <a:solidFill>
                <a:schemeClr val="tx1"/>
              </a:solidFill>
            </a:endParaRPr>
          </a:p>
          <a:p>
            <a:r>
              <a:rPr lang="nl-BE" sz="2000" dirty="0">
                <a:solidFill>
                  <a:schemeClr val="tx1"/>
                </a:solidFill>
              </a:rPr>
              <a:t>Materiaal:</a:t>
            </a:r>
          </a:p>
          <a:p>
            <a:pPr marL="971550" lvl="1" indent="-285750"/>
            <a:r>
              <a:rPr lang="nl-BE" sz="2400" dirty="0">
                <a:solidFill>
                  <a:schemeClr val="tx1"/>
                </a:solidFill>
              </a:rPr>
              <a:t>Methodiek</a:t>
            </a:r>
          </a:p>
          <a:p>
            <a:pPr marL="971550" lvl="1" indent="-285750"/>
            <a:r>
              <a:rPr lang="nl-BE" sz="2400" dirty="0">
                <a:solidFill>
                  <a:schemeClr val="tx1"/>
                </a:solidFill>
              </a:rPr>
              <a:t>Inspirerende vragen</a:t>
            </a:r>
          </a:p>
        </p:txBody>
      </p:sp>
      <p:sp>
        <p:nvSpPr>
          <p:cNvPr id="4" name="Titel 3">
            <a:extLst>
              <a:ext uri="{FF2B5EF4-FFF2-40B4-BE49-F238E27FC236}">
                <a16:creationId xmlns:a16="http://schemas.microsoft.com/office/drawing/2014/main" id="{2AEF026A-B4CB-61BC-54B2-A4E619038B0E}"/>
              </a:ext>
            </a:extLst>
          </p:cNvPr>
          <p:cNvSpPr>
            <a:spLocks noGrp="1"/>
          </p:cNvSpPr>
          <p:nvPr>
            <p:ph type="ctrTitle"/>
          </p:nvPr>
        </p:nvSpPr>
        <p:spPr>
          <a:xfrm>
            <a:off x="715098" y="682461"/>
            <a:ext cx="8785812" cy="925160"/>
          </a:xfrm>
        </p:spPr>
        <p:txBody>
          <a:bodyPr/>
          <a:lstStyle/>
          <a:p>
            <a:r>
              <a:rPr lang="nl-BE" dirty="0"/>
              <a:t>Rolverdeling en materiaal</a:t>
            </a:r>
          </a:p>
        </p:txBody>
      </p:sp>
    </p:spTree>
    <p:extLst>
      <p:ext uri="{BB962C8B-B14F-4D97-AF65-F5344CB8AC3E}">
        <p14:creationId xmlns:p14="http://schemas.microsoft.com/office/powerpoint/2010/main" val="360746734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a:extLst>
              <a:ext uri="{FF2B5EF4-FFF2-40B4-BE49-F238E27FC236}">
                <a16:creationId xmlns:a16="http://schemas.microsoft.com/office/drawing/2014/main" id="{1364C038-8885-1562-B892-1D3E9DC895DE}"/>
              </a:ext>
            </a:extLst>
          </p:cNvPr>
          <p:cNvSpPr>
            <a:spLocks noGrp="1"/>
          </p:cNvSpPr>
          <p:nvPr>
            <p:ph type="ctrTitle"/>
          </p:nvPr>
        </p:nvSpPr>
        <p:spPr>
          <a:xfrm>
            <a:off x="1161476" y="4907524"/>
            <a:ext cx="9869048" cy="1141503"/>
          </a:xfrm>
        </p:spPr>
        <p:txBody>
          <a:bodyPr anchor="t">
            <a:normAutofit/>
          </a:bodyPr>
          <a:lstStyle/>
          <a:p>
            <a:r>
              <a:rPr lang="nl-BE" dirty="0" err="1"/>
              <a:t>Breakout</a:t>
            </a:r>
            <a:r>
              <a:rPr lang="nl-BE" dirty="0"/>
              <a:t> sessies</a:t>
            </a:r>
          </a:p>
        </p:txBody>
      </p:sp>
      <p:pic>
        <p:nvPicPr>
          <p:cNvPr id="6" name="Tijdelijke aanduiding voor afbeelding 5" descr="Afbeelding met kleding, persoon, Menselijk gezicht, glimlach&#10;&#10;Automatisch gegenereerde beschrijving">
            <a:extLst>
              <a:ext uri="{FF2B5EF4-FFF2-40B4-BE49-F238E27FC236}">
                <a16:creationId xmlns:a16="http://schemas.microsoft.com/office/drawing/2014/main" id="{9153DE3D-6BC3-F636-1AA2-02DC57ECA510}"/>
              </a:ext>
            </a:extLst>
          </p:cNvPr>
          <p:cNvPicPr>
            <a:picLocks noGrp="1" noChangeAspect="1"/>
          </p:cNvPicPr>
          <p:nvPr>
            <p:ph type="pic" sz="quarter" idx="10"/>
          </p:nvPr>
        </p:nvPicPr>
        <p:blipFill rotWithShape="1">
          <a:blip r:embed="rId2">
            <a:extLst>
              <a:ext uri="{837473B0-CC2E-450A-ABE3-18F120FF3D39}">
                <a1611:picAttrSrcUrl xmlns:a1611="http://schemas.microsoft.com/office/drawing/2016/11/main" r:id="rId3"/>
              </a:ext>
            </a:extLst>
          </a:blip>
          <a:srcRect t="5738" r="-1" b="36348"/>
          <a:stretch/>
        </p:blipFill>
        <p:spPr>
          <a:xfrm>
            <a:off x="-10160" y="1"/>
            <a:ext cx="12202159" cy="4716966"/>
          </a:xfrm>
          <a:noFill/>
        </p:spPr>
      </p:pic>
    </p:spTree>
    <p:extLst>
      <p:ext uri="{BB962C8B-B14F-4D97-AF65-F5344CB8AC3E}">
        <p14:creationId xmlns:p14="http://schemas.microsoft.com/office/powerpoint/2010/main" val="36789642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descr="Twee personen die aan het praten zijn">
            <a:extLst>
              <a:ext uri="{FF2B5EF4-FFF2-40B4-BE49-F238E27FC236}">
                <a16:creationId xmlns:a16="http://schemas.microsoft.com/office/drawing/2014/main" id="{E7BB6FED-4499-2175-EC51-53094E37A927}"/>
              </a:ext>
            </a:extLst>
          </p:cNvPr>
          <p:cNvPicPr>
            <a:picLocks noChangeAspect="1"/>
          </p:cNvPicPr>
          <p:nvPr/>
        </p:nvPicPr>
        <p:blipFill rotWithShape="1">
          <a:blip r:embed="rId2"/>
          <a:srcRect l="14620" r="34451" b="-1"/>
          <a:stretch/>
        </p:blipFill>
        <p:spPr>
          <a:xfrm>
            <a:off x="6959600" y="10"/>
            <a:ext cx="5232399" cy="6857989"/>
          </a:xfrm>
          <a:prstGeom prst="rect">
            <a:avLst/>
          </a:prstGeom>
          <a:noFill/>
        </p:spPr>
      </p:pic>
      <p:sp>
        <p:nvSpPr>
          <p:cNvPr id="4" name="Titel 3">
            <a:extLst>
              <a:ext uri="{FF2B5EF4-FFF2-40B4-BE49-F238E27FC236}">
                <a16:creationId xmlns:a16="http://schemas.microsoft.com/office/drawing/2014/main" id="{3AB67D15-E547-47C5-A631-1E0D37ED6CB8}"/>
              </a:ext>
            </a:extLst>
          </p:cNvPr>
          <p:cNvSpPr>
            <a:spLocks noGrp="1"/>
          </p:cNvSpPr>
          <p:nvPr>
            <p:ph type="title"/>
          </p:nvPr>
        </p:nvSpPr>
        <p:spPr>
          <a:xfrm>
            <a:off x="434622" y="365126"/>
            <a:ext cx="6025512" cy="1965564"/>
          </a:xfrm>
        </p:spPr>
        <p:txBody>
          <a:bodyPr anchor="ctr">
            <a:normAutofit/>
          </a:bodyPr>
          <a:lstStyle/>
          <a:p>
            <a:r>
              <a:rPr lang="nl-BE" dirty="0"/>
              <a:t>Volgende sessies</a:t>
            </a:r>
          </a:p>
        </p:txBody>
      </p:sp>
      <p:sp>
        <p:nvSpPr>
          <p:cNvPr id="139" name="Text Placeholder 3">
            <a:extLst>
              <a:ext uri="{FF2B5EF4-FFF2-40B4-BE49-F238E27FC236}">
                <a16:creationId xmlns:a16="http://schemas.microsoft.com/office/drawing/2014/main" id="{3862BEB8-7B55-5886-AA79-C238066323AF}"/>
              </a:ext>
            </a:extLst>
          </p:cNvPr>
          <p:cNvSpPr>
            <a:spLocks noGrp="1"/>
          </p:cNvSpPr>
          <p:nvPr>
            <p:ph type="body" sz="quarter" idx="11"/>
          </p:nvPr>
        </p:nvSpPr>
        <p:spPr>
          <a:xfrm>
            <a:off x="434622" y="2506904"/>
            <a:ext cx="6341096" cy="914400"/>
          </a:xfrm>
        </p:spPr>
        <p:txBody>
          <a:bodyPr>
            <a:normAutofit/>
          </a:bodyPr>
          <a:lstStyle/>
          <a:p>
            <a:r>
              <a:rPr lang="en-US" dirty="0" err="1"/>
              <a:t>Voorstel</a:t>
            </a:r>
            <a:r>
              <a:rPr lang="en-US" dirty="0"/>
              <a:t> data + </a:t>
            </a:r>
            <a:r>
              <a:rPr lang="en-US" dirty="0" err="1"/>
              <a:t>thema’s</a:t>
            </a:r>
            <a:r>
              <a:rPr lang="en-US" dirty="0"/>
              <a:t> </a:t>
            </a:r>
            <a:r>
              <a:rPr lang="en-US" dirty="0" err="1"/>
              <a:t>volgende</a:t>
            </a:r>
            <a:r>
              <a:rPr lang="en-US" dirty="0"/>
              <a:t> </a:t>
            </a:r>
            <a:r>
              <a:rPr lang="en-US" dirty="0" err="1"/>
              <a:t>netwerksessie</a:t>
            </a:r>
            <a:endParaRPr lang="en-US" dirty="0"/>
          </a:p>
        </p:txBody>
      </p:sp>
    </p:spTree>
    <p:extLst>
      <p:ext uri="{BB962C8B-B14F-4D97-AF65-F5344CB8AC3E}">
        <p14:creationId xmlns:p14="http://schemas.microsoft.com/office/powerpoint/2010/main" val="398893925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a:extLst>
              <a:ext uri="{FF2B5EF4-FFF2-40B4-BE49-F238E27FC236}">
                <a16:creationId xmlns:a16="http://schemas.microsoft.com/office/drawing/2014/main" id="{3FD95504-20E3-C563-7B83-20AD0A709280}"/>
              </a:ext>
            </a:extLst>
          </p:cNvPr>
          <p:cNvSpPr>
            <a:spLocks noGrp="1"/>
          </p:cNvSpPr>
          <p:nvPr>
            <p:ph type="title"/>
          </p:nvPr>
        </p:nvSpPr>
        <p:spPr>
          <a:xfrm>
            <a:off x="838200" y="0"/>
            <a:ext cx="10515600" cy="1282045"/>
          </a:xfrm>
        </p:spPr>
        <p:txBody>
          <a:bodyPr anchor="ctr">
            <a:normAutofit/>
          </a:bodyPr>
          <a:lstStyle/>
          <a:p>
            <a:r>
              <a:rPr lang="nl-BE" dirty="0"/>
              <a:t>Volgende netwerksessies</a:t>
            </a:r>
          </a:p>
        </p:txBody>
      </p:sp>
      <p:graphicFrame>
        <p:nvGraphicFramePr>
          <p:cNvPr id="13" name="Tijdelijke aanduiding voor tekst 2">
            <a:extLst>
              <a:ext uri="{FF2B5EF4-FFF2-40B4-BE49-F238E27FC236}">
                <a16:creationId xmlns:a16="http://schemas.microsoft.com/office/drawing/2014/main" id="{67C27D67-D3C5-F478-4B11-6B0E74C1525B}"/>
              </a:ext>
            </a:extLst>
          </p:cNvPr>
          <p:cNvGraphicFramePr/>
          <p:nvPr>
            <p:extLst>
              <p:ext uri="{D42A27DB-BD31-4B8C-83A1-F6EECF244321}">
                <p14:modId xmlns:p14="http://schemas.microsoft.com/office/powerpoint/2010/main" val="3405641066"/>
              </p:ext>
            </p:extLst>
          </p:nvPr>
        </p:nvGraphicFramePr>
        <p:xfrm>
          <a:off x="838200" y="1022809"/>
          <a:ext cx="10596938" cy="583519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5257121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B948042-75F8-4D96-9236-28FFCCA23106}"/>
              </a:ext>
            </a:extLst>
          </p:cNvPr>
          <p:cNvSpPr>
            <a:spLocks noGrp="1"/>
          </p:cNvSpPr>
          <p:nvPr>
            <p:ph type="ctrTitle"/>
          </p:nvPr>
        </p:nvSpPr>
        <p:spPr>
          <a:xfrm>
            <a:off x="1267802" y="3737943"/>
            <a:ext cx="10300422" cy="1141503"/>
          </a:xfrm>
        </p:spPr>
        <p:txBody>
          <a:bodyPr>
            <a:normAutofit fontScale="90000"/>
          </a:bodyPr>
          <a:lstStyle/>
          <a:p>
            <a:br>
              <a:rPr lang="nl-BE" sz="4800" dirty="0"/>
            </a:br>
            <a:br>
              <a:rPr lang="nl-BE" sz="4800" dirty="0"/>
            </a:br>
            <a:br>
              <a:rPr lang="nl-BE" sz="4800" dirty="0"/>
            </a:br>
            <a:br>
              <a:rPr lang="nl-BE" sz="4800" dirty="0"/>
            </a:br>
            <a:endParaRPr lang="nl-BE" sz="5300" dirty="0"/>
          </a:p>
        </p:txBody>
      </p:sp>
      <p:sp>
        <p:nvSpPr>
          <p:cNvPr id="5" name="AutoShape 4" descr="thats's all folks">
            <a:extLst>
              <a:ext uri="{FF2B5EF4-FFF2-40B4-BE49-F238E27FC236}">
                <a16:creationId xmlns:a16="http://schemas.microsoft.com/office/drawing/2014/main" id="{802123F0-046D-42CA-A889-DFE9976C9298}"/>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nl-BE"/>
          </a:p>
        </p:txBody>
      </p:sp>
      <p:sp>
        <p:nvSpPr>
          <p:cNvPr id="6" name="AutoShape 6" descr="thats's all folks">
            <a:extLst>
              <a:ext uri="{FF2B5EF4-FFF2-40B4-BE49-F238E27FC236}">
                <a16:creationId xmlns:a16="http://schemas.microsoft.com/office/drawing/2014/main" id="{1EF39DD2-F63E-4834-B6EA-69E531E29A20}"/>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nl-BE"/>
          </a:p>
        </p:txBody>
      </p:sp>
      <p:sp>
        <p:nvSpPr>
          <p:cNvPr id="7" name="AutoShape 8" descr="10 tips voor een goede plenaire afsluiting">
            <a:extLst>
              <a:ext uri="{FF2B5EF4-FFF2-40B4-BE49-F238E27FC236}">
                <a16:creationId xmlns:a16="http://schemas.microsoft.com/office/drawing/2014/main" id="{2480DCBB-7CB2-41EC-AAEF-C023D1AC2071}"/>
              </a:ext>
            </a:extLst>
          </p:cNvPr>
          <p:cNvSpPr>
            <a:spLocks noChangeAspect="1" noChangeArrowheads="1"/>
          </p:cNvSpPr>
          <p:nvPr/>
        </p:nvSpPr>
        <p:spPr bwMode="auto">
          <a:xfrm>
            <a:off x="6248400" y="3581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nl-BE"/>
          </a:p>
        </p:txBody>
      </p:sp>
      <p:sp>
        <p:nvSpPr>
          <p:cNvPr id="8" name="AutoShape 10" descr="10 tips voor een goede plenaire afsluiting">
            <a:extLst>
              <a:ext uri="{FF2B5EF4-FFF2-40B4-BE49-F238E27FC236}">
                <a16:creationId xmlns:a16="http://schemas.microsoft.com/office/drawing/2014/main" id="{3DD6CD56-5F5D-43AD-AD52-6E5FFBB5BBBF}"/>
              </a:ext>
            </a:extLst>
          </p:cNvPr>
          <p:cNvSpPr>
            <a:spLocks noChangeAspect="1" noChangeArrowheads="1"/>
          </p:cNvSpPr>
          <p:nvPr/>
        </p:nvSpPr>
        <p:spPr bwMode="auto">
          <a:xfrm>
            <a:off x="6400800" y="3733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nl-BE"/>
          </a:p>
        </p:txBody>
      </p:sp>
      <p:pic>
        <p:nvPicPr>
          <p:cNvPr id="9" name="Afbeelding 8" descr="Afbeelding met tekst, Lettertype, Graphics, logo&#10;&#10;Automatisch gegenereerde beschrijving">
            <a:extLst>
              <a:ext uri="{FF2B5EF4-FFF2-40B4-BE49-F238E27FC236}">
                <a16:creationId xmlns:a16="http://schemas.microsoft.com/office/drawing/2014/main" id="{44C51C95-39BE-3586-C93E-E31DC3E714B3}"/>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222608" y="767275"/>
            <a:ext cx="10456808" cy="4705564"/>
          </a:xfrm>
          <a:prstGeom prst="rect">
            <a:avLst/>
          </a:prstGeom>
        </p:spPr>
      </p:pic>
    </p:spTree>
    <p:extLst>
      <p:ext uri="{BB962C8B-B14F-4D97-AF65-F5344CB8AC3E}">
        <p14:creationId xmlns:p14="http://schemas.microsoft.com/office/powerpoint/2010/main" val="3418565582"/>
      </p:ext>
    </p:extLst>
  </p:cSld>
  <p:clrMapOvr>
    <a:masterClrMapping/>
  </p:clrMapOvr>
</p:sld>
</file>

<file path=ppt/theme/theme1.xml><?xml version="1.0" encoding="utf-8"?>
<a:theme xmlns:a="http://schemas.openxmlformats.org/drawingml/2006/main" name="GO!-Magenta">
  <a:themeElements>
    <a:clrScheme name="GO! 1">
      <a:dk1>
        <a:srgbClr val="000000"/>
      </a:dk1>
      <a:lt1>
        <a:srgbClr val="FFFFFF"/>
      </a:lt1>
      <a:dk2>
        <a:srgbClr val="44546A"/>
      </a:dk2>
      <a:lt2>
        <a:srgbClr val="E7E6E6"/>
      </a:lt2>
      <a:accent1>
        <a:srgbClr val="C3014B"/>
      </a:accent1>
      <a:accent2>
        <a:srgbClr val="F18500"/>
      </a:accent2>
      <a:accent3>
        <a:srgbClr val="00B3D9"/>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200602-GO!-Template presentatie_Finaal.pptx" id="{D130C1AE-95A1-4D0D-AEF0-220C8E610851}" vid="{9140710C-E770-4D04-AE9B-29989F4EA45E}"/>
    </a:ext>
  </a:extLst>
</a:theme>
</file>

<file path=ppt/theme/theme2.xml><?xml version="1.0" encoding="utf-8"?>
<a:theme xmlns:a="http://schemas.openxmlformats.org/drawingml/2006/main" name="02_GO!-Blauw">
  <a:themeElements>
    <a:clrScheme name="GO! 1">
      <a:dk1>
        <a:srgbClr val="000000"/>
      </a:dk1>
      <a:lt1>
        <a:srgbClr val="FFFFFF"/>
      </a:lt1>
      <a:dk2>
        <a:srgbClr val="44546A"/>
      </a:dk2>
      <a:lt2>
        <a:srgbClr val="E7E6E6"/>
      </a:lt2>
      <a:accent1>
        <a:srgbClr val="C3014B"/>
      </a:accent1>
      <a:accent2>
        <a:srgbClr val="F18500"/>
      </a:accent2>
      <a:accent3>
        <a:srgbClr val="00B3D9"/>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200602-GO!-Template presentatie_Finaal.pptx" id="{D130C1AE-95A1-4D0D-AEF0-220C8E610851}" vid="{0594ED0E-768C-479C-AF54-41B74362B4E1}"/>
    </a:ext>
  </a:extLst>
</a:theme>
</file>

<file path=ppt/theme/theme3.xml><?xml version="1.0" encoding="utf-8"?>
<a:theme xmlns:a="http://schemas.openxmlformats.org/drawingml/2006/main" name="03_GO!-Oranje">
  <a:themeElements>
    <a:clrScheme name="GO!">
      <a:dk1>
        <a:srgbClr val="000000"/>
      </a:dk1>
      <a:lt1>
        <a:srgbClr val="FFFFFF"/>
      </a:lt1>
      <a:dk2>
        <a:srgbClr val="44546A"/>
      </a:dk2>
      <a:lt2>
        <a:srgbClr val="E7E6E6"/>
      </a:lt2>
      <a:accent1>
        <a:srgbClr val="C3014B"/>
      </a:accent1>
      <a:accent2>
        <a:srgbClr val="F18500"/>
      </a:accent2>
      <a:accent3>
        <a:srgbClr val="00B3D9"/>
      </a:accent3>
      <a:accent4>
        <a:srgbClr val="FFC000"/>
      </a:accent4>
      <a:accent5>
        <a:srgbClr val="5B9BD5"/>
      </a:accent5>
      <a:accent6>
        <a:srgbClr val="A7BA19"/>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200602-GO!-Template presentatie_Finaal.pptx" id="{D130C1AE-95A1-4D0D-AEF0-220C8E610851}" vid="{6ADD8168-B670-4BB1-8C28-1EEA78D7D27D}"/>
    </a:ext>
  </a:extLst>
</a:theme>
</file>

<file path=ppt/theme/theme4.xml><?xml version="1.0" encoding="utf-8"?>
<a:theme xmlns:a="http://schemas.openxmlformats.org/drawingml/2006/main" name="04_GO!-Groen">
  <a:themeElements>
    <a:clrScheme name="GO! 2">
      <a:dk1>
        <a:srgbClr val="000000"/>
      </a:dk1>
      <a:lt1>
        <a:srgbClr val="FFFFFF"/>
      </a:lt1>
      <a:dk2>
        <a:srgbClr val="44546A"/>
      </a:dk2>
      <a:lt2>
        <a:srgbClr val="E7E6E6"/>
      </a:lt2>
      <a:accent1>
        <a:srgbClr val="C3014B"/>
      </a:accent1>
      <a:accent2>
        <a:srgbClr val="F18500"/>
      </a:accent2>
      <a:accent3>
        <a:srgbClr val="00B3D9"/>
      </a:accent3>
      <a:accent4>
        <a:srgbClr val="A7BA19"/>
      </a:accent4>
      <a:accent5>
        <a:srgbClr val="8369D5"/>
      </a:accent5>
      <a:accent6>
        <a:srgbClr val="FFBA19"/>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200602-GO!-Template presentatie_Finaal.pptx" id="{D130C1AE-95A1-4D0D-AEF0-220C8E610851}" vid="{DAEBD9E0-A8D9-4069-931B-10677D5BEAD1}"/>
    </a:ext>
  </a:extLst>
</a:theme>
</file>

<file path=ppt/theme/theme5.xml><?xml version="1.0" encoding="utf-8"?>
<a:theme xmlns:a="http://schemas.openxmlformats.org/drawingml/2006/main" name="Kantoorthema">
  <a:themeElements>
    <a:clrScheme name="Kantoor">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toor">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GO document" ma:contentTypeID="0x01010082340F32E81AE74AA8D837674071337F003BB9480EDAB6514EB2D4DC1FE9EAD30C" ma:contentTypeVersion="49" ma:contentTypeDescription="" ma:contentTypeScope="" ma:versionID="f52b3bd2d4f3af2348736bd684d7dce6">
  <xsd:schema xmlns:xsd="http://www.w3.org/2001/XMLSchema" xmlns:xs="http://www.w3.org/2001/XMLSchema" xmlns:p="http://schemas.microsoft.com/office/2006/metadata/properties" xmlns:ns1="cfc230b1-6dd3-467a-8fcc-dfa9df38b740" xmlns:ns3="90099885-9432-4caf-9870-10dd17e557ce" targetNamespace="http://schemas.microsoft.com/office/2006/metadata/properties" ma:root="true" ma:fieldsID="512ddb96c08540ae5b229b0e92a35ba1" ns1:_="" ns3:_="">
    <xsd:import namespace="cfc230b1-6dd3-467a-8fcc-dfa9df38b740"/>
    <xsd:import namespace="90099885-9432-4caf-9870-10dd17e557ce"/>
    <xsd:element name="properties">
      <xsd:complexType>
        <xsd:sequence>
          <xsd:element name="documentManagement">
            <xsd:complexType>
              <xsd:all>
                <xsd:element ref="ns1:_dlc_DocIdUrl" minOccurs="0"/>
                <xsd:element ref="ns1:GOProDatumBijeenkomst" minOccurs="0"/>
                <xsd:element ref="ns1:GOProArchief" minOccurs="0"/>
                <xsd:element ref="ns1:o172414bd89a43df866647d10211954f" minOccurs="0"/>
                <xsd:element ref="ns1:TaxCatchAll" minOccurs="0"/>
                <xsd:element ref="ns1:TaxCatchAllLabel" minOccurs="0"/>
                <xsd:element ref="ns1:_dlc_DocId" minOccurs="0"/>
                <xsd:element ref="ns1:de1e3eb6a8ca4da4a2e4a4e7f9dbdb0f" minOccurs="0"/>
                <xsd:element ref="ns1:kd5442dc84a74696940d35a8b1c8f311" minOccurs="0"/>
                <xsd:element ref="ns1:b7138fb3ec4945d1b493fd0417e76ba0" minOccurs="0"/>
                <xsd:element ref="ns1:_dlc_DocIdPersistId" minOccurs="0"/>
                <xsd:element ref="ns1:jf7d25e4f253405f956d844861b53c3f" minOccurs="0"/>
                <xsd:element ref="ns1:fef4875bd7d04335af313950a580cd9d" minOccurs="0"/>
                <xsd:element ref="ns1:GOProMigratieBronlocatie" minOccurs="0"/>
                <xsd:element ref="ns1:GOProMigratieBronGUID" minOccurs="0"/>
                <xsd:element ref="ns3:MediaServiceGenerationTime" minOccurs="0"/>
                <xsd:element ref="ns3:MediaServiceEventHashCode" minOccurs="0"/>
                <xsd:element ref="ns3:MediaLengthInSeconds" minOccurs="0"/>
                <xsd:element ref="ns3:MediaServiceDateTaken" minOccurs="0"/>
                <xsd:element ref="ns3:lcf76f155ced4ddcb4097134ff3c332f" minOccurs="0"/>
                <xsd:element ref="ns3:MediaServiceOCR" minOccurs="0"/>
                <xsd:element ref="ns3:MediaServiceSearchProperties" minOccurs="0"/>
                <xsd:element ref="ns1:SharedWithUsers" minOccurs="0"/>
                <xsd:element ref="ns1: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fc230b1-6dd3-467a-8fcc-dfa9df38b740" elementFormDefault="qualified">
    <xsd:import namespace="http://schemas.microsoft.com/office/2006/documentManagement/types"/>
    <xsd:import namespace="http://schemas.microsoft.com/office/infopath/2007/PartnerControls"/>
    <xsd:element name="_dlc_DocIdUrl" ma:index="0" nillable="true" ma:displayName="Document-id" ma:description="Permanente koppeling naar dit document." ma:hidden="true" ma:internalName="_dlc_DocIdUrl"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GOProDatumBijeenkomst" ma:index="7" nillable="true" ma:displayName="Datum bijeenkomst" ma:description="Datum waarop een bijeenkomst ‘bvb. lerend netwerk, vergadering,’ …) plaatsvond" ma:format="DateOnly" ma:indexed="true" ma:internalName="GOProDatumBijeenkomst">
      <xsd:simpleType>
        <xsd:restriction base="dms:DateTime"/>
      </xsd:simpleType>
    </xsd:element>
    <xsd:element name="GOProArchief" ma:index="10" nillable="true" ma:displayName="Archief" ma:default="0" ma:indexed="true" ma:internalName="GOProArchief">
      <xsd:simpleType>
        <xsd:restriction base="dms:Boolean"/>
      </xsd:simpleType>
    </xsd:element>
    <xsd:element name="o172414bd89a43df866647d10211954f" ma:index="11" ma:taxonomy="true" ma:internalName="o172414bd89a43df866647d10211954f" ma:taxonomyFieldName="GOProOnderwijsniveaus" ma:displayName="Onderwijsniveau(s)" ma:readOnly="false" ma:fieldId="{8172414b-d89a-43df-8666-47d10211954f}" ma:taxonomyMulti="true" ma:sspId="87c02e2b-7bc6-4e65-a2b1-413dd5aa26d9" ma:termSetId="9cfa2621-28b2-4c68-a6ae-2ec64699842a" ma:anchorId="00000000-0000-0000-0000-000000000000" ma:open="false" ma:isKeyword="false">
      <xsd:complexType>
        <xsd:sequence>
          <xsd:element ref="pc:Terms" minOccurs="0" maxOccurs="1"/>
        </xsd:sequence>
      </xsd:complexType>
    </xsd:element>
    <xsd:element name="TaxCatchAll" ma:index="12" nillable="true" ma:displayName="Taxonomy Catch All Column" ma:hidden="true" ma:list="{c0c08972-5c30-4001-ad53-5a34ce5619f2}" ma:internalName="TaxCatchAll" ma:readOnly="false" ma:showField="CatchAllData" ma:web="cfc230b1-6dd3-467a-8fcc-dfa9df38b740">
      <xsd:complexType>
        <xsd:complexContent>
          <xsd:extension base="dms:MultiChoiceLookup">
            <xsd:sequence>
              <xsd:element name="Value" type="dms:Lookup" maxOccurs="unbounded" minOccurs="0" nillable="true"/>
            </xsd:sequence>
          </xsd:extension>
        </xsd:complexContent>
      </xsd:complexType>
    </xsd:element>
    <xsd:element name="TaxCatchAllLabel" ma:index="13" nillable="true" ma:displayName="Taxonomy Catch All Column1" ma:hidden="true" ma:list="{c0c08972-5c30-4001-ad53-5a34ce5619f2}" ma:internalName="TaxCatchAllLabel" ma:readOnly="false" ma:showField="CatchAllDataLabel" ma:web="cfc230b1-6dd3-467a-8fcc-dfa9df38b740">
      <xsd:complexType>
        <xsd:complexContent>
          <xsd:extension base="dms:MultiChoiceLookup">
            <xsd:sequence>
              <xsd:element name="Value" type="dms:Lookup" maxOccurs="unbounded" minOccurs="0" nillable="true"/>
            </xsd:sequence>
          </xsd:extension>
        </xsd:complexContent>
      </xsd:complexType>
    </xsd:element>
    <xsd:element name="_dlc_DocId" ma:index="15" nillable="true" ma:displayName="Waarde van de document-id" ma:description="De waarde van de document-id die aan dit item is toegewezen." ma:hidden="true" ma:indexed="true" ma:internalName="_dlc_DocId" ma:readOnly="false">
      <xsd:simpleType>
        <xsd:restriction base="dms:Text"/>
      </xsd:simpleType>
    </xsd:element>
    <xsd:element name="de1e3eb6a8ca4da4a2e4a4e7f9dbdb0f" ma:index="17" nillable="true" ma:taxonomy="true" ma:internalName="de1e3eb6a8ca4da4a2e4a4e7f9dbdb0f" ma:taxonomyFieldName="GOProJaar" ma:displayName="Jaar" ma:indexed="true" ma:default="" ma:fieldId="{de1e3eb6-a8ca-4da4-a2e4-a4e7f9dbdb0f}" ma:sspId="87c02e2b-7bc6-4e65-a2b1-413dd5aa26d9" ma:termSetId="c690ad67-c4de-4583-b502-06f4dbe05961" ma:anchorId="00000000-0000-0000-0000-000000000000" ma:open="false" ma:isKeyword="false">
      <xsd:complexType>
        <xsd:sequence>
          <xsd:element ref="pc:Terms" minOccurs="0" maxOccurs="1"/>
        </xsd:sequence>
      </xsd:complexType>
    </xsd:element>
    <xsd:element name="kd5442dc84a74696940d35a8b1c8f311" ma:index="19" nillable="true" ma:taxonomy="true" ma:internalName="kd5442dc84a74696940d35a8b1c8f311" ma:taxonomyFieldName="GOProOorsprong" ma:displayName="Oorsprong" ma:indexed="true" ma:default="" ma:fieldId="{4d5442dc-84a7-4696-940d-35a8b1c8f311}" ma:sspId="87c02e2b-7bc6-4e65-a2b1-413dd5aa26d9" ma:termSetId="ca11cc51-70b6-44f8-b3fe-054eee9258b6" ma:anchorId="00000000-0000-0000-0000-000000000000" ma:open="true" ma:isKeyword="false">
      <xsd:complexType>
        <xsd:sequence>
          <xsd:element ref="pc:Terms" minOccurs="0" maxOccurs="1"/>
        </xsd:sequence>
      </xsd:complexType>
    </xsd:element>
    <xsd:element name="b7138fb3ec4945d1b493fd0417e76ba0" ma:index="21" ma:taxonomy="true" ma:internalName="b7138fb3ec4945d1b493fd0417e76ba0" ma:taxonomyFieldName="GOProPublicatiestatus" ma:displayName="Publicatiestatus" ma:indexed="true" ma:readOnly="false" ma:default="1;#Online|5d773375-47c0-4896-afa8-6eac5ed3e165" ma:fieldId="{b7138fb3-ec49-45d1-b493-fd0417e76ba0}" ma:sspId="87c02e2b-7bc6-4e65-a2b1-413dd5aa26d9" ma:termSetId="b237c600-24a4-4e57-92f0-f98dca8d5288" ma:anchorId="00000000-0000-0000-0000-000000000000" ma:open="false" ma:isKeyword="false">
      <xsd:complexType>
        <xsd:sequence>
          <xsd:element ref="pc:Terms" minOccurs="0" maxOccurs="1"/>
        </xsd:sequence>
      </xsd:complexType>
    </xsd:element>
    <xsd:element name="_dlc_DocIdPersistId" ma:index="22" nillable="true" ma:displayName="Id blijven behouden" ma:description="Id behouden tijdens toevoegen." ma:hidden="true" ma:internalName="_dlc_DocIdPersistId" ma:readOnly="false">
      <xsd:simpleType>
        <xsd:restriction base="dms:Boolean"/>
      </xsd:simpleType>
    </xsd:element>
    <xsd:element name="jf7d25e4f253405f956d844861b53c3f" ma:index="23" nillable="true" ma:taxonomy="true" ma:internalName="jf7d25e4f253405f956d844861b53c3f" ma:taxonomyFieldName="GOProSchooljaar" ma:displayName="Schooljaar" ma:indexed="true" ma:default="" ma:fieldId="{3f7d25e4-f253-405f-956d-844861b53c3f}" ma:sspId="87c02e2b-7bc6-4e65-a2b1-413dd5aa26d9" ma:termSetId="39e82f3f-27f0-47e1-b3bf-583ebcc7b58d" ma:anchorId="00000000-0000-0000-0000-000000000000" ma:open="false" ma:isKeyword="false">
      <xsd:complexType>
        <xsd:sequence>
          <xsd:element ref="pc:Terms" minOccurs="0" maxOccurs="1"/>
        </xsd:sequence>
      </xsd:complexType>
    </xsd:element>
    <xsd:element name="fef4875bd7d04335af313950a580cd9d" ma:index="25" ma:taxonomy="true" ma:internalName="fef4875bd7d04335af313950a580cd9d" ma:taxonomyFieldName="GOProThemas" ma:displayName="Thema('s)" ma:readOnly="false" ma:default="" ma:fieldId="{fef4875b-d7d0-4335-af31-3950a580cd9d}" ma:taxonomyMulti="true" ma:sspId="87c02e2b-7bc6-4e65-a2b1-413dd5aa26d9" ma:termSetId="35c7fef5-0d7e-47cc-b296-61fcd798cdf0" ma:anchorId="00000000-0000-0000-0000-000000000000" ma:open="false" ma:isKeyword="false">
      <xsd:complexType>
        <xsd:sequence>
          <xsd:element ref="pc:Terms" minOccurs="0" maxOccurs="1"/>
        </xsd:sequence>
      </xsd:complexType>
    </xsd:element>
    <xsd:element name="GOProMigratieBronlocatie" ma:index="28" nillable="true" ma:displayName="Bronlocatie" ma:hidden="true" ma:indexed="true" ma:internalName="GOProMigratieBronlocatie" ma:readOnly="false">
      <xsd:simpleType>
        <xsd:restriction base="dms:Text">
          <xsd:maxLength value="255"/>
        </xsd:restriction>
      </xsd:simpleType>
    </xsd:element>
    <xsd:element name="GOProMigratieBronGUID" ma:index="29" nillable="true" ma:displayName="BronGUID" ma:hidden="true" ma:internalName="GOProMigratieBronGUID" ma:readOnly="false">
      <xsd:simpleType>
        <xsd:restriction base="dms:Text">
          <xsd:maxLength value="255"/>
        </xsd:restriction>
      </xsd:simpleType>
    </xsd:element>
    <xsd:element name="SharedWithUsers" ma:index="38" nillable="true" ma:displayName="Gedeeld met"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39" nillable="true" ma:displayName="Gedeeld met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0099885-9432-4caf-9870-10dd17e557ce" elementFormDefault="qualified">
    <xsd:import namespace="http://schemas.microsoft.com/office/2006/documentManagement/types"/>
    <xsd:import namespace="http://schemas.microsoft.com/office/infopath/2007/PartnerControls"/>
    <xsd:element name="MediaServiceGenerationTime" ma:index="30" nillable="true" ma:displayName="MediaServiceGenerationTime" ma:hidden="true" ma:internalName="MediaServiceGenerationTime" ma:readOnly="true">
      <xsd:simpleType>
        <xsd:restriction base="dms:Text"/>
      </xsd:simpleType>
    </xsd:element>
    <xsd:element name="MediaServiceEventHashCode" ma:index="31" nillable="true" ma:displayName="MediaServiceEventHashCode" ma:hidden="true" ma:internalName="MediaServiceEventHashCode" ma:readOnly="true">
      <xsd:simpleType>
        <xsd:restriction base="dms:Text"/>
      </xsd:simpleType>
    </xsd:element>
    <xsd:element name="MediaLengthInSeconds" ma:index="32" nillable="true" ma:displayName="MediaLengthInSeconds" ma:hidden="true" ma:internalName="MediaLengthInSeconds" ma:readOnly="true">
      <xsd:simpleType>
        <xsd:restriction base="dms:Unknown"/>
      </xsd:simpleType>
    </xsd:element>
    <xsd:element name="MediaServiceDateTaken" ma:index="33" nillable="true" ma:displayName="MediaServiceDateTaken" ma:hidden="true" ma:indexed="true" ma:internalName="MediaServiceDateTaken" ma:readOnly="true">
      <xsd:simpleType>
        <xsd:restriction base="dms:Text"/>
      </xsd:simpleType>
    </xsd:element>
    <xsd:element name="lcf76f155ced4ddcb4097134ff3c332f" ma:index="35" nillable="true" ma:taxonomy="true" ma:internalName="lcf76f155ced4ddcb4097134ff3c332f" ma:taxonomyFieldName="MediaServiceImageTags" ma:displayName="Afbeeldingtags" ma:readOnly="false" ma:fieldId="{5cf76f15-5ced-4ddc-b409-7134ff3c332f}" ma:taxonomyMulti="true" ma:sspId="87c02e2b-7bc6-4e65-a2b1-413dd5aa26d9" ma:termSetId="09814cd3-568e-fe90-9814-8d621ff8fb84" ma:anchorId="fba54fb3-c3e1-fe81-a776-ca4b69148c4d" ma:open="true" ma:isKeyword="false">
      <xsd:complexType>
        <xsd:sequence>
          <xsd:element ref="pc:Terms" minOccurs="0" maxOccurs="1"/>
        </xsd:sequence>
      </xsd:complexType>
    </xsd:element>
    <xsd:element name="MediaServiceOCR" ma:index="36" nillable="true" ma:displayName="Extracted Text" ma:internalName="MediaServiceOCR" ma:readOnly="true">
      <xsd:simpleType>
        <xsd:restriction base="dms:Note">
          <xsd:maxLength value="255"/>
        </xsd:restriction>
      </xsd:simpleType>
    </xsd:element>
    <xsd:element name="MediaServiceSearchProperties" ma:index="37"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Inhoudstype"/>
        <xsd:element ref="dc:title" minOccurs="0" maxOccurs="1" ma:index="2"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cfc230b1-6dd3-467a-8fcc-dfa9df38b740">
      <Value>90</Value>
      <Value>1</Value>
      <Value>14</Value>
    </TaxCatchAll>
    <lcf76f155ced4ddcb4097134ff3c332f xmlns="90099885-9432-4caf-9870-10dd17e557ce">
      <Terms xmlns="http://schemas.microsoft.com/office/infopath/2007/PartnerControls"/>
    </lcf76f155ced4ddcb4097134ff3c332f>
    <de1e3eb6a8ca4da4a2e4a4e7f9dbdb0f xmlns="cfc230b1-6dd3-467a-8fcc-dfa9df38b740">
      <Terms xmlns="http://schemas.microsoft.com/office/infopath/2007/PartnerControls"/>
    </de1e3eb6a8ca4da4a2e4a4e7f9dbdb0f>
    <o172414bd89a43df866647d10211954f xmlns="cfc230b1-6dd3-467a-8fcc-dfa9df38b740">
      <Terms xmlns="http://schemas.microsoft.com/office/infopath/2007/PartnerControls">
        <TermInfo xmlns="http://schemas.microsoft.com/office/infopath/2007/PartnerControls">
          <TermName xmlns="http://schemas.microsoft.com/office/infopath/2007/PartnerControls">Alle onderwijsniveaus</TermName>
          <TermId xmlns="http://schemas.microsoft.com/office/infopath/2007/PartnerControls">2fe7c676-0ce6-4fab-b265-4b19c15279a5</TermId>
        </TermInfo>
      </Terms>
    </o172414bd89a43df866647d10211954f>
    <_dlc_DocId xmlns="cfc230b1-6dd3-467a-8fcc-dfa9df38b740">GOPRO-1830562155-18266</_dlc_DocId>
    <b7138fb3ec4945d1b493fd0417e76ba0 xmlns="cfc230b1-6dd3-467a-8fcc-dfa9df38b740">
      <Terms xmlns="http://schemas.microsoft.com/office/infopath/2007/PartnerControls">
        <TermInfo xmlns="http://schemas.microsoft.com/office/infopath/2007/PartnerControls">
          <TermName xmlns="http://schemas.microsoft.com/office/infopath/2007/PartnerControls">Online</TermName>
          <TermId xmlns="http://schemas.microsoft.com/office/infopath/2007/PartnerControls">5d773375-47c0-4896-afa8-6eac5ed3e165</TermId>
        </TermInfo>
      </Terms>
    </b7138fb3ec4945d1b493fd0417e76ba0>
    <_dlc_DocIdPersistId xmlns="cfc230b1-6dd3-467a-8fcc-dfa9df38b740" xsi:nil="true"/>
    <GOProDatumBijeenkomst xmlns="cfc230b1-6dd3-467a-8fcc-dfa9df38b740" xsi:nil="true"/>
    <GOProArchief xmlns="cfc230b1-6dd3-467a-8fcc-dfa9df38b740">false</GOProArchief>
    <TaxCatchAllLabel xmlns="cfc230b1-6dd3-467a-8fcc-dfa9df38b740" xsi:nil="true"/>
    <kd5442dc84a74696940d35a8b1c8f311 xmlns="cfc230b1-6dd3-467a-8fcc-dfa9df38b740">
      <Terms xmlns="http://schemas.microsoft.com/office/infopath/2007/PartnerControls"/>
    </kd5442dc84a74696940d35a8b1c8f311>
    <jf7d25e4f253405f956d844861b53c3f xmlns="cfc230b1-6dd3-467a-8fcc-dfa9df38b740">
      <Terms xmlns="http://schemas.microsoft.com/office/infopath/2007/PartnerControls"/>
    </jf7d25e4f253405f956d844861b53c3f>
    <GOProMigratieBronGUID xmlns="cfc230b1-6dd3-467a-8fcc-dfa9df38b740" xsi:nil="true"/>
    <GOProMigratieBronlocatie xmlns="cfc230b1-6dd3-467a-8fcc-dfa9df38b740" xsi:nil="true"/>
    <_dlc_DocIdUrl xmlns="cfc230b1-6dd3-467a-8fcc-dfa9df38b740">
      <Url>https://gemeenschapsonderwijs.sharepoint.com/sites/prodoc/_layouts/15/DocIdRedir.aspx?ID=GOPRO-1830562155-18266</Url>
      <Description>GOPRO-1830562155-18266</Description>
    </_dlc_DocIdUrl>
    <fef4875bd7d04335af313950a580cd9d xmlns="cfc230b1-6dd3-467a-8fcc-dfa9df38b740">
      <Terms xmlns="http://schemas.microsoft.com/office/infopath/2007/PartnerControls">
        <TermInfo xmlns="http://schemas.microsoft.com/office/infopath/2007/PartnerControls">
          <TermName xmlns="http://schemas.microsoft.com/office/infopath/2007/PartnerControls">Beleid en standpunten</TermName>
          <TermId xmlns="http://schemas.microsoft.com/office/infopath/2007/PartnerControls">8e147e35-9423-4b48-9f14-15e8c830d659</TermId>
        </TermInfo>
      </Terms>
    </fef4875bd7d04335af313950a580cd9d>
  </documentManagement>
</p:properties>
</file>

<file path=customXml/item4.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A6BA6CCC-3C7B-4C55-BB14-46323704BB4C}"/>
</file>

<file path=customXml/itemProps2.xml><?xml version="1.0" encoding="utf-8"?>
<ds:datastoreItem xmlns:ds="http://schemas.openxmlformats.org/officeDocument/2006/customXml" ds:itemID="{5021FB17-3396-4285-822B-62F600F03DC6}">
  <ds:schemaRefs>
    <ds:schemaRef ds:uri="http://schemas.microsoft.com/sharepoint/v3/contenttype/forms"/>
  </ds:schemaRefs>
</ds:datastoreItem>
</file>

<file path=customXml/itemProps3.xml><?xml version="1.0" encoding="utf-8"?>
<ds:datastoreItem xmlns:ds="http://schemas.openxmlformats.org/officeDocument/2006/customXml" ds:itemID="{32531D34-305F-4507-B0CA-3730CD00EC06}">
  <ds:schemaRefs>
    <ds:schemaRef ds:uri="http://schemas.microsoft.com/office/2006/documentManagement/types"/>
    <ds:schemaRef ds:uri="http://purl.org/dc/terms/"/>
    <ds:schemaRef ds:uri="http://purl.org/dc/dcmitype/"/>
    <ds:schemaRef ds:uri="http://schemas.openxmlformats.org/package/2006/metadata/core-properties"/>
    <ds:schemaRef ds:uri="http://purl.org/dc/elements/1.1/"/>
    <ds:schemaRef ds:uri="c55b8cc0-4f6d-4764-9f53-8bee11c0eba8"/>
    <ds:schemaRef ds:uri="http://schemas.microsoft.com/office/infopath/2007/PartnerControls"/>
    <ds:schemaRef ds:uri="http://schemas.microsoft.com/office/2006/metadata/properties"/>
    <ds:schemaRef ds:uri="http://www.w3.org/XML/1998/namespace"/>
  </ds:schemaRefs>
</ds:datastoreItem>
</file>

<file path=customXml/itemProps4.xml><?xml version="1.0" encoding="utf-8"?>
<ds:datastoreItem xmlns:ds="http://schemas.openxmlformats.org/officeDocument/2006/customXml" ds:itemID="{242C222A-E0E0-42A5-8F95-99F1511E0A84}"/>
</file>

<file path=docProps/app.xml><?xml version="1.0" encoding="utf-8"?>
<Properties xmlns="http://schemas.openxmlformats.org/officeDocument/2006/extended-properties" xmlns:vt="http://schemas.openxmlformats.org/officeDocument/2006/docPropsVTypes">
  <Template>Powerpoint-sjabloon-presentatie_Finaal</Template>
  <TotalTime>0</TotalTime>
  <Words>1172</Words>
  <Application>Microsoft Office PowerPoint</Application>
  <PresentationFormat>Breedbeeld</PresentationFormat>
  <Paragraphs>192</Paragraphs>
  <Slides>22</Slides>
  <Notes>2</Notes>
  <HiddenSlides>0</HiddenSlides>
  <MMClips>0</MMClips>
  <ScaleCrop>false</ScaleCrop>
  <HeadingPairs>
    <vt:vector size="4" baseType="variant">
      <vt:variant>
        <vt:lpstr>Thema</vt:lpstr>
      </vt:variant>
      <vt:variant>
        <vt:i4>4</vt:i4>
      </vt:variant>
      <vt:variant>
        <vt:lpstr>Diatitels</vt:lpstr>
      </vt:variant>
      <vt:variant>
        <vt:i4>22</vt:i4>
      </vt:variant>
    </vt:vector>
  </HeadingPairs>
  <TitlesOfParts>
    <vt:vector size="26" baseType="lpstr">
      <vt:lpstr>GO!-Magenta</vt:lpstr>
      <vt:lpstr>02_GO!-Blauw</vt:lpstr>
      <vt:lpstr>03_GO!-Oranje</vt:lpstr>
      <vt:lpstr>04_GO!-Groen</vt:lpstr>
      <vt:lpstr>Lerend netwerk GOK 05/10/2023</vt:lpstr>
      <vt:lpstr>Welkom in het Huis GO!</vt:lpstr>
      <vt:lpstr>Doel vandaag</vt:lpstr>
      <vt:lpstr>Agenda</vt:lpstr>
      <vt:lpstr>Nieuws uit de beleidshoek GOK in Memorandum 2024</vt:lpstr>
      <vt:lpstr>Gelijke onderwijskansenbeleid</vt:lpstr>
      <vt:lpstr>Gelijke onderwijskansenbeleid</vt:lpstr>
      <vt:lpstr>Gelijke onderwijskansenbeleid</vt:lpstr>
      <vt:lpstr>Terugblik op het netwerk GOK</vt:lpstr>
      <vt:lpstr>Drie jaar GOK-Netwerk</vt:lpstr>
      <vt:lpstr>Inhoudelijke terugblik (1)</vt:lpstr>
      <vt:lpstr>Inhoudelijke terugblik (2)</vt:lpstr>
      <vt:lpstr>Inhoudelijke terugblik (3)</vt:lpstr>
      <vt:lpstr>Toekomst -&gt; sterker GOK netwerk</vt:lpstr>
      <vt:lpstr>Intervisie - methodiek</vt:lpstr>
      <vt:lpstr>Welke leervraag staat vandaag centraal?</vt:lpstr>
      <vt:lpstr>OASE-methodiek</vt:lpstr>
      <vt:lpstr>Rolverdeling en materiaal</vt:lpstr>
      <vt:lpstr>Breakout sessies</vt:lpstr>
      <vt:lpstr>Volgende sessies</vt:lpstr>
      <vt:lpstr>Volgende netwerksessies</vt:lpstr>
      <vt:lpstr>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GOK netwerksessie 05102023</dc:title>
  <dc:creator>Marianne De Paduwa</dc:creator>
  <cp:lastModifiedBy>Katleen Janssens</cp:lastModifiedBy>
  <cp:revision>48</cp:revision>
  <dcterms:created xsi:type="dcterms:W3CDTF">2021-03-15T17:37:13Z</dcterms:created>
  <dcterms:modified xsi:type="dcterms:W3CDTF">2023-10-09T06:55:04Z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0x01010082340F32E81AE74AA8D837674071337F003BB9480EDAB6514EB2D4DC1FE9EAD30C</vt:lpwstr>
  </property>
  <property fmtid="{D5CDD505-2E9C-101B-9397-08002B2CF9AE}" pid="3" name="_dlc_DocIdItemGuid">
    <vt:lpwstr>b7893eeb-b9df-4e6a-bf45-980b015819c6</vt:lpwstr>
  </property>
  <property fmtid="{D5CDD505-2E9C-101B-9397-08002B2CF9AE}" pid="4" name="GOProPublicatiestatus">
    <vt:lpwstr>1;#Online|5d773375-47c0-4896-afa8-6eac5ed3e165</vt:lpwstr>
  </property>
  <property fmtid="{D5CDD505-2E9C-101B-9397-08002B2CF9AE}" pid="5" name="GOProOnderwijsniveaus">
    <vt:lpwstr>14;#Alle onderwijsniveaus|2fe7c676-0ce6-4fab-b265-4b19c15279a5</vt:lpwstr>
  </property>
  <property fmtid="{D5CDD505-2E9C-101B-9397-08002B2CF9AE}" pid="6" name="MediaServiceImageTags">
    <vt:lpwstr/>
  </property>
  <property fmtid="{D5CDD505-2E9C-101B-9397-08002B2CF9AE}" pid="7" name="GOProOorsprong">
    <vt:lpwstr/>
  </property>
  <property fmtid="{D5CDD505-2E9C-101B-9397-08002B2CF9AE}" pid="8" name="GOProThemas">
    <vt:lpwstr>90;#Beleid en standpunten|8e147e35-9423-4b48-9f14-15e8c830d659</vt:lpwstr>
  </property>
  <property fmtid="{D5CDD505-2E9C-101B-9397-08002B2CF9AE}" pid="9" name="GOProSchooljaar">
    <vt:lpwstr/>
  </property>
  <property fmtid="{D5CDD505-2E9C-101B-9397-08002B2CF9AE}" pid="10" name="GOProJaar">
    <vt:lpwstr/>
  </property>
</Properties>
</file>