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5"/>
    <p:sldMasterId id="2147483717" r:id="rId6"/>
    <p:sldMasterId id="2147483731" r:id="rId7"/>
    <p:sldMasterId id="2147483745" r:id="rId8"/>
  </p:sldMasterIdLst>
  <p:notesMasterIdLst>
    <p:notesMasterId r:id="rId25"/>
  </p:notesMasterIdLst>
  <p:sldIdLst>
    <p:sldId id="269" r:id="rId9"/>
    <p:sldId id="267" r:id="rId10"/>
    <p:sldId id="287" r:id="rId11"/>
    <p:sldId id="286" r:id="rId12"/>
    <p:sldId id="294" r:id="rId13"/>
    <p:sldId id="288" r:id="rId14"/>
    <p:sldId id="295" r:id="rId15"/>
    <p:sldId id="296" r:id="rId16"/>
    <p:sldId id="292" r:id="rId17"/>
    <p:sldId id="298" r:id="rId18"/>
    <p:sldId id="293" r:id="rId19"/>
    <p:sldId id="303" r:id="rId20"/>
    <p:sldId id="300" r:id="rId21"/>
    <p:sldId id="304" r:id="rId22"/>
    <p:sldId id="290" r:id="rId23"/>
    <p:sldId id="302"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7BA19"/>
    <a:srgbClr val="C4004B"/>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B974E2-4029-5807-26B5-8C6116497BAE}" v="1" dt="2024-06-06T13:26:21.733"/>
    <p1510:client id="{B55E915E-9E1C-B9A4-6915-283F6795903F}" v="36" dt="2024-06-04T15:04:33.316"/>
    <p1510:client id="{CD025581-A746-4CFA-B2BB-968B0D0ECB47}" v="49" dt="2024-06-05T13:34:43.4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5" autoAdjust="0"/>
    <p:restoredTop sz="89202" autoAdjust="0"/>
  </p:normalViewPr>
  <p:slideViewPr>
    <p:cSldViewPr snapToGrid="0" snapToObjects="1" showGuides="1">
      <p:cViewPr varScale="1">
        <p:scale>
          <a:sx n="73" d="100"/>
          <a:sy n="73" d="100"/>
        </p:scale>
        <p:origin x="1070" y="-101"/>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slide" Target="slides/slide16.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esbeth Hendrix" userId="S::liesbeth.hendrix@g-o.be::761dd56d-4880-4e84-ad57-c9ef0ce6ffb7" providerId="AD" clId="Web-{4FA5C156-0275-ADFF-C836-534300835F2F}"/>
    <pc:docChg chg="delSld modSld">
      <pc:chgData name="Liesbeth Hendrix" userId="S::liesbeth.hendrix@g-o.be::761dd56d-4880-4e84-ad57-c9ef0ce6ffb7" providerId="AD" clId="Web-{4FA5C156-0275-ADFF-C836-534300835F2F}" dt="2024-06-04T10:06:54.922" v="30"/>
      <pc:docMkLst>
        <pc:docMk/>
      </pc:docMkLst>
      <pc:sldChg chg="delSp modSp">
        <pc:chgData name="Liesbeth Hendrix" userId="S::liesbeth.hendrix@g-o.be::761dd56d-4880-4e84-ad57-c9ef0ce6ffb7" providerId="AD" clId="Web-{4FA5C156-0275-ADFF-C836-534300835F2F}" dt="2024-06-04T10:06:52.781" v="29" actId="20577"/>
        <pc:sldMkLst>
          <pc:docMk/>
          <pc:sldMk cId="1102335595" sldId="304"/>
        </pc:sldMkLst>
        <pc:spChg chg="mod">
          <ac:chgData name="Liesbeth Hendrix" userId="S::liesbeth.hendrix@g-o.be::761dd56d-4880-4e84-ad57-c9ef0ce6ffb7" providerId="AD" clId="Web-{4FA5C156-0275-ADFF-C836-534300835F2F}" dt="2024-06-04T10:06:52.781" v="29" actId="20577"/>
          <ac:spMkLst>
            <pc:docMk/>
            <pc:sldMk cId="1102335595" sldId="304"/>
            <ac:spMk id="17" creationId="{80D8D561-CB06-4828-905C-CDAEDB1992DD}"/>
          </ac:spMkLst>
        </pc:spChg>
        <pc:graphicFrameChg chg="del">
          <ac:chgData name="Liesbeth Hendrix" userId="S::liesbeth.hendrix@g-o.be::761dd56d-4880-4e84-ad57-c9ef0ce6ffb7" providerId="AD" clId="Web-{4FA5C156-0275-ADFF-C836-534300835F2F}" dt="2024-06-04T09:56:31.128" v="0"/>
          <ac:graphicFrameMkLst>
            <pc:docMk/>
            <pc:sldMk cId="1102335595" sldId="304"/>
            <ac:graphicFrameMk id="3" creationId="{B7A3DCD5-F1A5-F3F6-07E3-998784FA4BE0}"/>
          </ac:graphicFrameMkLst>
        </pc:graphicFrameChg>
      </pc:sldChg>
      <pc:sldChg chg="modSp del">
        <pc:chgData name="Liesbeth Hendrix" userId="S::liesbeth.hendrix@g-o.be::761dd56d-4880-4e84-ad57-c9ef0ce6ffb7" providerId="AD" clId="Web-{4FA5C156-0275-ADFF-C836-534300835F2F}" dt="2024-06-04T10:06:54.922" v="30"/>
        <pc:sldMkLst>
          <pc:docMk/>
          <pc:sldMk cId="927932303" sldId="305"/>
        </pc:sldMkLst>
        <pc:graphicFrameChg chg="modGraphic">
          <ac:chgData name="Liesbeth Hendrix" userId="S::liesbeth.hendrix@g-o.be::761dd56d-4880-4e84-ad57-c9ef0ce6ffb7" providerId="AD" clId="Web-{4FA5C156-0275-ADFF-C836-534300835F2F}" dt="2024-06-04T10:02:58.249" v="19"/>
          <ac:graphicFrameMkLst>
            <pc:docMk/>
            <pc:sldMk cId="927932303" sldId="305"/>
            <ac:graphicFrameMk id="4" creationId="{4617A58D-4FE2-86A8-220B-45BFB31BE676}"/>
          </ac:graphicFrameMkLst>
        </pc:graphicFrameChg>
      </pc:sldChg>
    </pc:docChg>
  </pc:docChgLst>
  <pc:docChgLst>
    <pc:chgData name="Liesbeth Hendrix" userId="761dd56d-4880-4e84-ad57-c9ef0ce6ffb7" providerId="ADAL" clId="{CD025581-A746-4CFA-B2BB-968B0D0ECB47}"/>
    <pc:docChg chg="undo redo custSel addSld delSld modSld sldOrd modNotesMaster">
      <pc:chgData name="Liesbeth Hendrix" userId="761dd56d-4880-4e84-ad57-c9ef0ce6ffb7" providerId="ADAL" clId="{CD025581-A746-4CFA-B2BB-968B0D0ECB47}" dt="2024-06-05T13:43:07.410" v="8526" actId="20577"/>
      <pc:docMkLst>
        <pc:docMk/>
      </pc:docMkLst>
      <pc:sldChg chg="del">
        <pc:chgData name="Liesbeth Hendrix" userId="761dd56d-4880-4e84-ad57-c9ef0ce6ffb7" providerId="ADAL" clId="{CD025581-A746-4CFA-B2BB-968B0D0ECB47}" dt="2024-05-24T13:11:03.222" v="1260" actId="47"/>
        <pc:sldMkLst>
          <pc:docMk/>
          <pc:sldMk cId="3502676303" sldId="261"/>
        </pc:sldMkLst>
      </pc:sldChg>
      <pc:sldChg chg="del">
        <pc:chgData name="Liesbeth Hendrix" userId="761dd56d-4880-4e84-ad57-c9ef0ce6ffb7" providerId="ADAL" clId="{CD025581-A746-4CFA-B2BB-968B0D0ECB47}" dt="2024-05-24T13:11:04.038" v="1261" actId="47"/>
        <pc:sldMkLst>
          <pc:docMk/>
          <pc:sldMk cId="2443405811" sldId="264"/>
        </pc:sldMkLst>
      </pc:sldChg>
      <pc:sldChg chg="del">
        <pc:chgData name="Liesbeth Hendrix" userId="761dd56d-4880-4e84-ad57-c9ef0ce6ffb7" providerId="ADAL" clId="{CD025581-A746-4CFA-B2BB-968B0D0ECB47}" dt="2024-05-24T13:08:42.678" v="1234" actId="47"/>
        <pc:sldMkLst>
          <pc:docMk/>
          <pc:sldMk cId="676860696" sldId="265"/>
        </pc:sldMkLst>
      </pc:sldChg>
      <pc:sldChg chg="del">
        <pc:chgData name="Liesbeth Hendrix" userId="761dd56d-4880-4e84-ad57-c9ef0ce6ffb7" providerId="ADAL" clId="{CD025581-A746-4CFA-B2BB-968B0D0ECB47}" dt="2024-05-24T13:08:48.177" v="1235" actId="47"/>
        <pc:sldMkLst>
          <pc:docMk/>
          <pc:sldMk cId="1578501629" sldId="266"/>
        </pc:sldMkLst>
      </pc:sldChg>
      <pc:sldChg chg="modSp mod ord modAnim">
        <pc:chgData name="Liesbeth Hendrix" userId="761dd56d-4880-4e84-ad57-c9ef0ce6ffb7" providerId="ADAL" clId="{CD025581-A746-4CFA-B2BB-968B0D0ECB47}" dt="2024-06-04T11:35:17.147" v="7500"/>
        <pc:sldMkLst>
          <pc:docMk/>
          <pc:sldMk cId="1809018550" sldId="267"/>
        </pc:sldMkLst>
        <pc:spChg chg="mod">
          <ac:chgData name="Liesbeth Hendrix" userId="761dd56d-4880-4e84-ad57-c9ef0ce6ffb7" providerId="ADAL" clId="{CD025581-A746-4CFA-B2BB-968B0D0ECB47}" dt="2024-05-24T13:09:13.388" v="1238"/>
          <ac:spMkLst>
            <pc:docMk/>
            <pc:sldMk cId="1809018550" sldId="267"/>
            <ac:spMk id="16" creationId="{ADCC74AD-B06E-4737-96FC-9168C571970F}"/>
          </ac:spMkLst>
        </pc:spChg>
        <pc:spChg chg="mod">
          <ac:chgData name="Liesbeth Hendrix" userId="761dd56d-4880-4e84-ad57-c9ef0ce6ffb7" providerId="ADAL" clId="{CD025581-A746-4CFA-B2BB-968B0D0ECB47}" dt="2024-06-03T13:23:43.551" v="7239" actId="20577"/>
          <ac:spMkLst>
            <pc:docMk/>
            <pc:sldMk cId="1809018550" sldId="267"/>
            <ac:spMk id="17" creationId="{80D8D561-CB06-4828-905C-CDAEDB1992DD}"/>
          </ac:spMkLst>
        </pc:spChg>
        <pc:spChg chg="mod">
          <ac:chgData name="Liesbeth Hendrix" userId="761dd56d-4880-4e84-ad57-c9ef0ce6ffb7" providerId="ADAL" clId="{CD025581-A746-4CFA-B2BB-968B0D0ECB47}" dt="2024-05-24T13:09:22.524" v="1239"/>
          <ac:spMkLst>
            <pc:docMk/>
            <pc:sldMk cId="1809018550" sldId="267"/>
            <ac:spMk id="18" creationId="{482BF630-FBBB-4FE8-A354-BD1BB9FC4A96}"/>
          </ac:spMkLst>
        </pc:spChg>
      </pc:sldChg>
      <pc:sldChg chg="del">
        <pc:chgData name="Liesbeth Hendrix" userId="761dd56d-4880-4e84-ad57-c9ef0ce6ffb7" providerId="ADAL" clId="{CD025581-A746-4CFA-B2BB-968B0D0ECB47}" dt="2024-05-24T13:10:58.842" v="1256" actId="47"/>
        <pc:sldMkLst>
          <pc:docMk/>
          <pc:sldMk cId="4208888740" sldId="268"/>
        </pc:sldMkLst>
      </pc:sldChg>
      <pc:sldChg chg="modSp mod">
        <pc:chgData name="Liesbeth Hendrix" userId="761dd56d-4880-4e84-ad57-c9ef0ce6ffb7" providerId="ADAL" clId="{CD025581-A746-4CFA-B2BB-968B0D0ECB47}" dt="2024-06-05T12:24:40.085" v="7983" actId="20577"/>
        <pc:sldMkLst>
          <pc:docMk/>
          <pc:sldMk cId="2936306703" sldId="269"/>
        </pc:sldMkLst>
        <pc:spChg chg="mod">
          <ac:chgData name="Liesbeth Hendrix" userId="761dd56d-4880-4e84-ad57-c9ef0ce6ffb7" providerId="ADAL" clId="{CD025581-A746-4CFA-B2BB-968B0D0ECB47}" dt="2024-05-24T12:30:05.535" v="40"/>
          <ac:spMkLst>
            <pc:docMk/>
            <pc:sldMk cId="2936306703" sldId="269"/>
            <ac:spMk id="7" creationId="{914F444B-C27E-4CE8-85DE-77413266ED36}"/>
          </ac:spMkLst>
        </pc:spChg>
        <pc:spChg chg="mod">
          <ac:chgData name="Liesbeth Hendrix" userId="761dd56d-4880-4e84-ad57-c9ef0ce6ffb7" providerId="ADAL" clId="{CD025581-A746-4CFA-B2BB-968B0D0ECB47}" dt="2024-06-05T12:24:40.085" v="7983" actId="20577"/>
          <ac:spMkLst>
            <pc:docMk/>
            <pc:sldMk cId="2936306703" sldId="269"/>
            <ac:spMk id="8" creationId="{0648ACA0-78EC-48D2-8CC1-17FC1FA64717}"/>
          </ac:spMkLst>
        </pc:spChg>
      </pc:sldChg>
      <pc:sldChg chg="del">
        <pc:chgData name="Liesbeth Hendrix" userId="761dd56d-4880-4e84-ad57-c9ef0ce6ffb7" providerId="ADAL" clId="{CD025581-A746-4CFA-B2BB-968B0D0ECB47}" dt="2024-05-24T12:30:28.534" v="80" actId="47"/>
        <pc:sldMkLst>
          <pc:docMk/>
          <pc:sldMk cId="2584287303" sldId="270"/>
        </pc:sldMkLst>
      </pc:sldChg>
      <pc:sldChg chg="modSp del mod">
        <pc:chgData name="Liesbeth Hendrix" userId="761dd56d-4880-4e84-ad57-c9ef0ce6ffb7" providerId="ADAL" clId="{CD025581-A746-4CFA-B2BB-968B0D0ECB47}" dt="2024-05-24T13:12:19.959" v="1308" actId="47"/>
        <pc:sldMkLst>
          <pc:docMk/>
          <pc:sldMk cId="3115769011" sldId="271"/>
        </pc:sldMkLst>
        <pc:spChg chg="mod">
          <ac:chgData name="Liesbeth Hendrix" userId="761dd56d-4880-4e84-ad57-c9ef0ce6ffb7" providerId="ADAL" clId="{CD025581-A746-4CFA-B2BB-968B0D0ECB47}" dt="2024-05-24T13:06:38.362" v="1074" actId="20577"/>
          <ac:spMkLst>
            <pc:docMk/>
            <pc:sldMk cId="3115769011" sldId="271"/>
            <ac:spMk id="10" creationId="{2EADB39F-E296-4553-A337-D32440D31BD7}"/>
          </ac:spMkLst>
        </pc:spChg>
        <pc:spChg chg="mod">
          <ac:chgData name="Liesbeth Hendrix" userId="761dd56d-4880-4e84-ad57-c9ef0ce6ffb7" providerId="ADAL" clId="{CD025581-A746-4CFA-B2BB-968B0D0ECB47}" dt="2024-05-24T13:11:52.179" v="1272" actId="21"/>
          <ac:spMkLst>
            <pc:docMk/>
            <pc:sldMk cId="3115769011" sldId="271"/>
            <ac:spMk id="11" creationId="{DA3E7F0E-B6BF-4F91-9AE9-F3F2D7E8CA00}"/>
          </ac:spMkLst>
        </pc:spChg>
        <pc:spChg chg="mod">
          <ac:chgData name="Liesbeth Hendrix" userId="761dd56d-4880-4e84-ad57-c9ef0ce6ffb7" providerId="ADAL" clId="{CD025581-A746-4CFA-B2BB-968B0D0ECB47}" dt="2024-05-24T13:08:21.395" v="1230" actId="20577"/>
          <ac:spMkLst>
            <pc:docMk/>
            <pc:sldMk cId="3115769011" sldId="271"/>
            <ac:spMk id="12" creationId="{652C4F7E-08C0-40EF-8541-03D7DF6A469F}"/>
          </ac:spMkLst>
        </pc:spChg>
      </pc:sldChg>
      <pc:sldChg chg="del">
        <pc:chgData name="Liesbeth Hendrix" userId="761dd56d-4880-4e84-ad57-c9ef0ce6ffb7" providerId="ADAL" clId="{CD025581-A746-4CFA-B2BB-968B0D0ECB47}" dt="2024-05-24T13:11:00.374" v="1257" actId="47"/>
        <pc:sldMkLst>
          <pc:docMk/>
          <pc:sldMk cId="3174004809" sldId="272"/>
        </pc:sldMkLst>
      </pc:sldChg>
      <pc:sldChg chg="del">
        <pc:chgData name="Liesbeth Hendrix" userId="761dd56d-4880-4e84-ad57-c9ef0ce6ffb7" providerId="ADAL" clId="{CD025581-A746-4CFA-B2BB-968B0D0ECB47}" dt="2024-05-24T13:11:02.310" v="1259" actId="47"/>
        <pc:sldMkLst>
          <pc:docMk/>
          <pc:sldMk cId="4097704261" sldId="273"/>
        </pc:sldMkLst>
      </pc:sldChg>
      <pc:sldChg chg="del">
        <pc:chgData name="Liesbeth Hendrix" userId="761dd56d-4880-4e84-ad57-c9ef0ce6ffb7" providerId="ADAL" clId="{CD025581-A746-4CFA-B2BB-968B0D0ECB47}" dt="2024-05-24T13:11:01.317" v="1258" actId="47"/>
        <pc:sldMkLst>
          <pc:docMk/>
          <pc:sldMk cId="2570558344" sldId="274"/>
        </pc:sldMkLst>
      </pc:sldChg>
      <pc:sldChg chg="del">
        <pc:chgData name="Liesbeth Hendrix" userId="761dd56d-4880-4e84-ad57-c9ef0ce6ffb7" providerId="ADAL" clId="{CD025581-A746-4CFA-B2BB-968B0D0ECB47}" dt="2024-05-24T13:11:04.933" v="1262" actId="47"/>
        <pc:sldMkLst>
          <pc:docMk/>
          <pc:sldMk cId="2634362458" sldId="275"/>
        </pc:sldMkLst>
      </pc:sldChg>
      <pc:sldChg chg="del">
        <pc:chgData name="Liesbeth Hendrix" userId="761dd56d-4880-4e84-ad57-c9ef0ce6ffb7" providerId="ADAL" clId="{CD025581-A746-4CFA-B2BB-968B0D0ECB47}" dt="2024-05-24T13:11:05.829" v="1263" actId="47"/>
        <pc:sldMkLst>
          <pc:docMk/>
          <pc:sldMk cId="3207989660" sldId="276"/>
        </pc:sldMkLst>
      </pc:sldChg>
      <pc:sldChg chg="del">
        <pc:chgData name="Liesbeth Hendrix" userId="761dd56d-4880-4e84-ad57-c9ef0ce6ffb7" providerId="ADAL" clId="{CD025581-A746-4CFA-B2BB-968B0D0ECB47}" dt="2024-05-24T13:11:06.882" v="1264" actId="47"/>
        <pc:sldMkLst>
          <pc:docMk/>
          <pc:sldMk cId="4105710481" sldId="277"/>
        </pc:sldMkLst>
      </pc:sldChg>
      <pc:sldChg chg="del">
        <pc:chgData name="Liesbeth Hendrix" userId="761dd56d-4880-4e84-ad57-c9ef0ce6ffb7" providerId="ADAL" clId="{CD025581-A746-4CFA-B2BB-968B0D0ECB47}" dt="2024-05-24T13:11:07.761" v="1265" actId="47"/>
        <pc:sldMkLst>
          <pc:docMk/>
          <pc:sldMk cId="143913108" sldId="278"/>
        </pc:sldMkLst>
      </pc:sldChg>
      <pc:sldChg chg="del">
        <pc:chgData name="Liesbeth Hendrix" userId="761dd56d-4880-4e84-ad57-c9ef0ce6ffb7" providerId="ADAL" clId="{CD025581-A746-4CFA-B2BB-968B0D0ECB47}" dt="2024-05-24T13:08:31.824" v="1231" actId="47"/>
        <pc:sldMkLst>
          <pc:docMk/>
          <pc:sldMk cId="3104769726" sldId="279"/>
        </pc:sldMkLst>
      </pc:sldChg>
      <pc:sldChg chg="del">
        <pc:chgData name="Liesbeth Hendrix" userId="761dd56d-4880-4e84-ad57-c9ef0ce6ffb7" providerId="ADAL" clId="{CD025581-A746-4CFA-B2BB-968B0D0ECB47}" dt="2024-05-24T13:08:39.554" v="1232" actId="47"/>
        <pc:sldMkLst>
          <pc:docMk/>
          <pc:sldMk cId="2671739945" sldId="280"/>
        </pc:sldMkLst>
      </pc:sldChg>
      <pc:sldChg chg="del">
        <pc:chgData name="Liesbeth Hendrix" userId="761dd56d-4880-4e84-ad57-c9ef0ce6ffb7" providerId="ADAL" clId="{CD025581-A746-4CFA-B2BB-968B0D0ECB47}" dt="2024-05-24T13:08:40.827" v="1233" actId="47"/>
        <pc:sldMkLst>
          <pc:docMk/>
          <pc:sldMk cId="1265356528" sldId="281"/>
        </pc:sldMkLst>
      </pc:sldChg>
      <pc:sldChg chg="modSp add del mod">
        <pc:chgData name="Liesbeth Hendrix" userId="761dd56d-4880-4e84-ad57-c9ef0ce6ffb7" providerId="ADAL" clId="{CD025581-A746-4CFA-B2BB-968B0D0ECB47}" dt="2024-05-24T13:09:38.043" v="1242" actId="47"/>
        <pc:sldMkLst>
          <pc:docMk/>
          <pc:sldMk cId="2804536024" sldId="282"/>
        </pc:sldMkLst>
        <pc:spChg chg="mod">
          <ac:chgData name="Liesbeth Hendrix" userId="761dd56d-4880-4e84-ad57-c9ef0ce6ffb7" providerId="ADAL" clId="{CD025581-A746-4CFA-B2BB-968B0D0ECB47}" dt="2024-05-24T12:31:22.370" v="118" actId="20577"/>
          <ac:spMkLst>
            <pc:docMk/>
            <pc:sldMk cId="2804536024" sldId="282"/>
            <ac:spMk id="10" creationId="{2EADB39F-E296-4553-A337-D32440D31BD7}"/>
          </ac:spMkLst>
        </pc:spChg>
        <pc:spChg chg="mod">
          <ac:chgData name="Liesbeth Hendrix" userId="761dd56d-4880-4e84-ad57-c9ef0ce6ffb7" providerId="ADAL" clId="{CD025581-A746-4CFA-B2BB-968B0D0ECB47}" dt="2024-05-24T12:59:45.802" v="890" actId="27636"/>
          <ac:spMkLst>
            <pc:docMk/>
            <pc:sldMk cId="2804536024" sldId="282"/>
            <ac:spMk id="11" creationId="{DA3E7F0E-B6BF-4F91-9AE9-F3F2D7E8CA00}"/>
          </ac:spMkLst>
        </pc:spChg>
        <pc:spChg chg="mod">
          <ac:chgData name="Liesbeth Hendrix" userId="761dd56d-4880-4e84-ad57-c9ef0ce6ffb7" providerId="ADAL" clId="{CD025581-A746-4CFA-B2BB-968B0D0ECB47}" dt="2024-05-24T12:45:10.152" v="666" actId="20577"/>
          <ac:spMkLst>
            <pc:docMk/>
            <pc:sldMk cId="2804536024" sldId="282"/>
            <ac:spMk id="12" creationId="{652C4F7E-08C0-40EF-8541-03D7DF6A469F}"/>
          </ac:spMkLst>
        </pc:spChg>
      </pc:sldChg>
      <pc:sldChg chg="modSp add del mod">
        <pc:chgData name="Liesbeth Hendrix" userId="761dd56d-4880-4e84-ad57-c9ef0ce6ffb7" providerId="ADAL" clId="{CD025581-A746-4CFA-B2BB-968B0D0ECB47}" dt="2024-05-24T13:10:14.710" v="1248" actId="47"/>
        <pc:sldMkLst>
          <pc:docMk/>
          <pc:sldMk cId="2995478863" sldId="283"/>
        </pc:sldMkLst>
        <pc:spChg chg="mod">
          <ac:chgData name="Liesbeth Hendrix" userId="761dd56d-4880-4e84-ad57-c9ef0ce6ffb7" providerId="ADAL" clId="{CD025581-A746-4CFA-B2BB-968B0D0ECB47}" dt="2024-05-24T13:02:44.643" v="1016" actId="20577"/>
          <ac:spMkLst>
            <pc:docMk/>
            <pc:sldMk cId="2995478863" sldId="283"/>
            <ac:spMk id="11" creationId="{DA3E7F0E-B6BF-4F91-9AE9-F3F2D7E8CA00}"/>
          </ac:spMkLst>
        </pc:spChg>
        <pc:spChg chg="mod">
          <ac:chgData name="Liesbeth Hendrix" userId="761dd56d-4880-4e84-ad57-c9ef0ce6ffb7" providerId="ADAL" clId="{CD025581-A746-4CFA-B2BB-968B0D0ECB47}" dt="2024-05-24T12:44:27.392" v="616" actId="27636"/>
          <ac:spMkLst>
            <pc:docMk/>
            <pc:sldMk cId="2995478863" sldId="283"/>
            <ac:spMk id="12" creationId="{652C4F7E-08C0-40EF-8541-03D7DF6A469F}"/>
          </ac:spMkLst>
        </pc:spChg>
      </pc:sldChg>
      <pc:sldChg chg="modSp new del mod">
        <pc:chgData name="Liesbeth Hendrix" userId="761dd56d-4880-4e84-ad57-c9ef0ce6ffb7" providerId="ADAL" clId="{CD025581-A746-4CFA-B2BB-968B0D0ECB47}" dt="2024-05-24T13:10:57.096" v="1255" actId="47"/>
        <pc:sldMkLst>
          <pc:docMk/>
          <pc:sldMk cId="3985283433" sldId="284"/>
        </pc:sldMkLst>
        <pc:spChg chg="mod">
          <ac:chgData name="Liesbeth Hendrix" userId="761dd56d-4880-4e84-ad57-c9ef0ce6ffb7" providerId="ADAL" clId="{CD025581-A746-4CFA-B2BB-968B0D0ECB47}" dt="2024-05-24T12:58:23.098" v="811" actId="115"/>
          <ac:spMkLst>
            <pc:docMk/>
            <pc:sldMk cId="3985283433" sldId="284"/>
            <ac:spMk id="3" creationId="{4CE46F32-41DC-8840-D22C-B96321D6C8F7}"/>
          </ac:spMkLst>
        </pc:spChg>
        <pc:spChg chg="mod">
          <ac:chgData name="Liesbeth Hendrix" userId="761dd56d-4880-4e84-ad57-c9ef0ce6ffb7" providerId="ADAL" clId="{CD025581-A746-4CFA-B2BB-968B0D0ECB47}" dt="2024-05-24T12:57:25.384" v="759" actId="20577"/>
          <ac:spMkLst>
            <pc:docMk/>
            <pc:sldMk cId="3985283433" sldId="284"/>
            <ac:spMk id="4" creationId="{60BBD701-159C-6C53-1878-732C653497D6}"/>
          </ac:spMkLst>
        </pc:spChg>
        <pc:spChg chg="mod">
          <ac:chgData name="Liesbeth Hendrix" userId="761dd56d-4880-4e84-ad57-c9ef0ce6ffb7" providerId="ADAL" clId="{CD025581-A746-4CFA-B2BB-968B0D0ECB47}" dt="2024-05-24T12:58:31.833" v="822" actId="20577"/>
          <ac:spMkLst>
            <pc:docMk/>
            <pc:sldMk cId="3985283433" sldId="284"/>
            <ac:spMk id="5" creationId="{637221C9-7EDC-CE65-DD80-B5BBBCE09A20}"/>
          </ac:spMkLst>
        </pc:spChg>
      </pc:sldChg>
      <pc:sldChg chg="modSp new del mod">
        <pc:chgData name="Liesbeth Hendrix" userId="761dd56d-4880-4e84-ad57-c9ef0ce6ffb7" providerId="ADAL" clId="{CD025581-A746-4CFA-B2BB-968B0D0ECB47}" dt="2024-05-24T13:10:52.066" v="1254" actId="47"/>
        <pc:sldMkLst>
          <pc:docMk/>
          <pc:sldMk cId="196653532" sldId="285"/>
        </pc:sldMkLst>
        <pc:spChg chg="mod">
          <ac:chgData name="Liesbeth Hendrix" userId="761dd56d-4880-4e84-ad57-c9ef0ce6ffb7" providerId="ADAL" clId="{CD025581-A746-4CFA-B2BB-968B0D0ECB47}" dt="2024-05-24T13:03:05.663" v="1049" actId="20577"/>
          <ac:spMkLst>
            <pc:docMk/>
            <pc:sldMk cId="196653532" sldId="285"/>
            <ac:spMk id="3" creationId="{BDD620DE-1C13-AD2E-7C43-D2CA9CDA0ACA}"/>
          </ac:spMkLst>
        </pc:spChg>
      </pc:sldChg>
      <pc:sldChg chg="modSp add mod">
        <pc:chgData name="Liesbeth Hendrix" userId="761dd56d-4880-4e84-ad57-c9ef0ce6ffb7" providerId="ADAL" clId="{CD025581-A746-4CFA-B2BB-968B0D0ECB47}" dt="2024-06-05T07:23:03.866" v="7661" actId="20577"/>
        <pc:sldMkLst>
          <pc:docMk/>
          <pc:sldMk cId="269205454" sldId="286"/>
        </pc:sldMkLst>
        <pc:spChg chg="mod">
          <ac:chgData name="Liesbeth Hendrix" userId="761dd56d-4880-4e84-ad57-c9ef0ce6ffb7" providerId="ADAL" clId="{CD025581-A746-4CFA-B2BB-968B0D0ECB47}" dt="2024-06-05T07:23:03.866" v="7661" actId="20577"/>
          <ac:spMkLst>
            <pc:docMk/>
            <pc:sldMk cId="269205454" sldId="286"/>
            <ac:spMk id="17" creationId="{80D8D561-CB06-4828-905C-CDAEDB1992DD}"/>
          </ac:spMkLst>
        </pc:spChg>
        <pc:spChg chg="mod">
          <ac:chgData name="Liesbeth Hendrix" userId="761dd56d-4880-4e84-ad57-c9ef0ce6ffb7" providerId="ADAL" clId="{CD025581-A746-4CFA-B2BB-968B0D0ECB47}" dt="2024-05-24T13:09:51.529" v="1245" actId="27636"/>
          <ac:spMkLst>
            <pc:docMk/>
            <pc:sldMk cId="269205454" sldId="286"/>
            <ac:spMk id="18" creationId="{482BF630-FBBB-4FE8-A354-BD1BB9FC4A96}"/>
          </ac:spMkLst>
        </pc:spChg>
      </pc:sldChg>
      <pc:sldChg chg="modSp add mod ord">
        <pc:chgData name="Liesbeth Hendrix" userId="761dd56d-4880-4e84-ad57-c9ef0ce6ffb7" providerId="ADAL" clId="{CD025581-A746-4CFA-B2BB-968B0D0ECB47}" dt="2024-06-05T07:09:16.588" v="7620" actId="115"/>
        <pc:sldMkLst>
          <pc:docMk/>
          <pc:sldMk cId="2672533293" sldId="287"/>
        </pc:sldMkLst>
        <pc:spChg chg="mod">
          <ac:chgData name="Liesbeth Hendrix" userId="761dd56d-4880-4e84-ad57-c9ef0ce6ffb7" providerId="ADAL" clId="{CD025581-A746-4CFA-B2BB-968B0D0ECB47}" dt="2024-06-05T07:09:16.588" v="7620" actId="115"/>
          <ac:spMkLst>
            <pc:docMk/>
            <pc:sldMk cId="2672533293" sldId="287"/>
            <ac:spMk id="17" creationId="{80D8D561-CB06-4828-905C-CDAEDB1992DD}"/>
          </ac:spMkLst>
        </pc:spChg>
        <pc:spChg chg="mod">
          <ac:chgData name="Liesbeth Hendrix" userId="761dd56d-4880-4e84-ad57-c9ef0ce6ffb7" providerId="ADAL" clId="{CD025581-A746-4CFA-B2BB-968B0D0ECB47}" dt="2024-05-24T13:10:42.031" v="1253" actId="27636"/>
          <ac:spMkLst>
            <pc:docMk/>
            <pc:sldMk cId="2672533293" sldId="287"/>
            <ac:spMk id="18" creationId="{482BF630-FBBB-4FE8-A354-BD1BB9FC4A96}"/>
          </ac:spMkLst>
        </pc:spChg>
      </pc:sldChg>
      <pc:sldChg chg="delSp modSp add mod ord">
        <pc:chgData name="Liesbeth Hendrix" userId="761dd56d-4880-4e84-ad57-c9ef0ce6ffb7" providerId="ADAL" clId="{CD025581-A746-4CFA-B2BB-968B0D0ECB47}" dt="2024-06-04T12:30:28.846" v="7534" actId="20577"/>
        <pc:sldMkLst>
          <pc:docMk/>
          <pc:sldMk cId="3001711866" sldId="288"/>
        </pc:sldMkLst>
        <pc:spChg chg="mod">
          <ac:chgData name="Liesbeth Hendrix" userId="761dd56d-4880-4e84-ad57-c9ef0ce6ffb7" providerId="ADAL" clId="{CD025581-A746-4CFA-B2BB-968B0D0ECB47}" dt="2024-05-31T14:00:30.679" v="5610" actId="20577"/>
          <ac:spMkLst>
            <pc:docMk/>
            <pc:sldMk cId="3001711866" sldId="288"/>
            <ac:spMk id="16" creationId="{ADCC74AD-B06E-4737-96FC-9168C571970F}"/>
          </ac:spMkLst>
        </pc:spChg>
        <pc:spChg chg="mod">
          <ac:chgData name="Liesbeth Hendrix" userId="761dd56d-4880-4e84-ad57-c9ef0ce6ffb7" providerId="ADAL" clId="{CD025581-A746-4CFA-B2BB-968B0D0ECB47}" dt="2024-06-04T12:30:28.846" v="7534" actId="20577"/>
          <ac:spMkLst>
            <pc:docMk/>
            <pc:sldMk cId="3001711866" sldId="288"/>
            <ac:spMk id="17" creationId="{80D8D561-CB06-4828-905C-CDAEDB1992DD}"/>
          </ac:spMkLst>
        </pc:spChg>
        <pc:spChg chg="del mod">
          <ac:chgData name="Liesbeth Hendrix" userId="761dd56d-4880-4e84-ad57-c9ef0ce6ffb7" providerId="ADAL" clId="{CD025581-A746-4CFA-B2BB-968B0D0ECB47}" dt="2024-05-31T07:12:23.262" v="4113" actId="478"/>
          <ac:spMkLst>
            <pc:docMk/>
            <pc:sldMk cId="3001711866" sldId="288"/>
            <ac:spMk id="18" creationId="{482BF630-FBBB-4FE8-A354-BD1BB9FC4A96}"/>
          </ac:spMkLst>
        </pc:spChg>
      </pc:sldChg>
      <pc:sldChg chg="modSp add del mod">
        <pc:chgData name="Liesbeth Hendrix" userId="761dd56d-4880-4e84-ad57-c9ef0ce6ffb7" providerId="ADAL" clId="{CD025581-A746-4CFA-B2BB-968B0D0ECB47}" dt="2024-05-24T15:17:38.567" v="2361" actId="47"/>
        <pc:sldMkLst>
          <pc:docMk/>
          <pc:sldMk cId="4273956937" sldId="289"/>
        </pc:sldMkLst>
        <pc:spChg chg="mod">
          <ac:chgData name="Liesbeth Hendrix" userId="761dd56d-4880-4e84-ad57-c9ef0ce6ffb7" providerId="ADAL" clId="{CD025581-A746-4CFA-B2BB-968B0D0ECB47}" dt="2024-05-24T13:14:41.009" v="1417" actId="20577"/>
          <ac:spMkLst>
            <pc:docMk/>
            <pc:sldMk cId="4273956937" sldId="289"/>
            <ac:spMk id="16" creationId="{ADCC74AD-B06E-4737-96FC-9168C571970F}"/>
          </ac:spMkLst>
        </pc:spChg>
        <pc:spChg chg="mod">
          <ac:chgData name="Liesbeth Hendrix" userId="761dd56d-4880-4e84-ad57-c9ef0ce6ffb7" providerId="ADAL" clId="{CD025581-A746-4CFA-B2BB-968B0D0ECB47}" dt="2024-05-24T14:36:34.946" v="2170"/>
          <ac:spMkLst>
            <pc:docMk/>
            <pc:sldMk cId="4273956937" sldId="289"/>
            <ac:spMk id="17" creationId="{80D8D561-CB06-4828-905C-CDAEDB1992DD}"/>
          </ac:spMkLst>
        </pc:spChg>
        <pc:spChg chg="mod">
          <ac:chgData name="Liesbeth Hendrix" userId="761dd56d-4880-4e84-ad57-c9ef0ce6ffb7" providerId="ADAL" clId="{CD025581-A746-4CFA-B2BB-968B0D0ECB47}" dt="2024-05-24T14:40:08.498" v="2175" actId="20577"/>
          <ac:spMkLst>
            <pc:docMk/>
            <pc:sldMk cId="4273956937" sldId="289"/>
            <ac:spMk id="18" creationId="{482BF630-FBBB-4FE8-A354-BD1BB9FC4A96}"/>
          </ac:spMkLst>
        </pc:spChg>
      </pc:sldChg>
      <pc:sldChg chg="addSp delSp modSp add mod">
        <pc:chgData name="Liesbeth Hendrix" userId="761dd56d-4880-4e84-ad57-c9ef0ce6ffb7" providerId="ADAL" clId="{CD025581-A746-4CFA-B2BB-968B0D0ECB47}" dt="2024-06-05T13:41:01.291" v="8514" actId="20577"/>
        <pc:sldMkLst>
          <pc:docMk/>
          <pc:sldMk cId="1645525183" sldId="290"/>
        </pc:sldMkLst>
        <pc:spChg chg="add del mod">
          <ac:chgData name="Liesbeth Hendrix" userId="761dd56d-4880-4e84-ad57-c9ef0ce6ffb7" providerId="ADAL" clId="{CD025581-A746-4CFA-B2BB-968B0D0ECB47}" dt="2024-05-31T07:39:33.087" v="4438" actId="478"/>
          <ac:spMkLst>
            <pc:docMk/>
            <pc:sldMk cId="1645525183" sldId="290"/>
            <ac:spMk id="3" creationId="{787F5652-428F-16BE-DD92-330F25DD16C2}"/>
          </ac:spMkLst>
        </pc:spChg>
        <pc:spChg chg="mod">
          <ac:chgData name="Liesbeth Hendrix" userId="761dd56d-4880-4e84-ad57-c9ef0ce6ffb7" providerId="ADAL" clId="{CD025581-A746-4CFA-B2BB-968B0D0ECB47}" dt="2024-05-24T13:12:17.493" v="1307" actId="20577"/>
          <ac:spMkLst>
            <pc:docMk/>
            <pc:sldMk cId="1645525183" sldId="290"/>
            <ac:spMk id="16" creationId="{ADCC74AD-B06E-4737-96FC-9168C571970F}"/>
          </ac:spMkLst>
        </pc:spChg>
        <pc:spChg chg="mod">
          <ac:chgData name="Liesbeth Hendrix" userId="761dd56d-4880-4e84-ad57-c9ef0ce6ffb7" providerId="ADAL" clId="{CD025581-A746-4CFA-B2BB-968B0D0ECB47}" dt="2024-06-05T13:41:01.291" v="8514" actId="20577"/>
          <ac:spMkLst>
            <pc:docMk/>
            <pc:sldMk cId="1645525183" sldId="290"/>
            <ac:spMk id="17" creationId="{80D8D561-CB06-4828-905C-CDAEDB1992DD}"/>
          </ac:spMkLst>
        </pc:spChg>
        <pc:spChg chg="del mod">
          <ac:chgData name="Liesbeth Hendrix" userId="761dd56d-4880-4e84-ad57-c9ef0ce6ffb7" providerId="ADAL" clId="{CD025581-A746-4CFA-B2BB-968B0D0ECB47}" dt="2024-05-31T07:39:30.291" v="4437" actId="478"/>
          <ac:spMkLst>
            <pc:docMk/>
            <pc:sldMk cId="1645525183" sldId="290"/>
            <ac:spMk id="18" creationId="{482BF630-FBBB-4FE8-A354-BD1BB9FC4A96}"/>
          </ac:spMkLst>
        </pc:spChg>
      </pc:sldChg>
      <pc:sldChg chg="modSp add del mod">
        <pc:chgData name="Liesbeth Hendrix" userId="761dd56d-4880-4e84-ad57-c9ef0ce6ffb7" providerId="ADAL" clId="{CD025581-A746-4CFA-B2BB-968B0D0ECB47}" dt="2024-05-24T15:20:00.399" v="2409" actId="47"/>
        <pc:sldMkLst>
          <pc:docMk/>
          <pc:sldMk cId="771891738" sldId="291"/>
        </pc:sldMkLst>
        <pc:spChg chg="mod">
          <ac:chgData name="Liesbeth Hendrix" userId="761dd56d-4880-4e84-ad57-c9ef0ce6ffb7" providerId="ADAL" clId="{CD025581-A746-4CFA-B2BB-968B0D0ECB47}" dt="2024-05-24T13:14:59.800" v="1472" actId="20577"/>
          <ac:spMkLst>
            <pc:docMk/>
            <pc:sldMk cId="771891738" sldId="291"/>
            <ac:spMk id="16" creationId="{ADCC74AD-B06E-4737-96FC-9168C571970F}"/>
          </ac:spMkLst>
        </pc:spChg>
        <pc:spChg chg="mod">
          <ac:chgData name="Liesbeth Hendrix" userId="761dd56d-4880-4e84-ad57-c9ef0ce6ffb7" providerId="ADAL" clId="{CD025581-A746-4CFA-B2BB-968B0D0ECB47}" dt="2024-05-24T14:36:47.094" v="2172"/>
          <ac:spMkLst>
            <pc:docMk/>
            <pc:sldMk cId="771891738" sldId="291"/>
            <ac:spMk id="17" creationId="{80D8D561-CB06-4828-905C-CDAEDB1992DD}"/>
          </ac:spMkLst>
        </pc:spChg>
        <pc:spChg chg="mod">
          <ac:chgData name="Liesbeth Hendrix" userId="761dd56d-4880-4e84-ad57-c9ef0ce6ffb7" providerId="ADAL" clId="{CD025581-A746-4CFA-B2BB-968B0D0ECB47}" dt="2024-05-24T14:40:01.335" v="2173" actId="20577"/>
          <ac:spMkLst>
            <pc:docMk/>
            <pc:sldMk cId="771891738" sldId="291"/>
            <ac:spMk id="18" creationId="{482BF630-FBBB-4FE8-A354-BD1BB9FC4A96}"/>
          </ac:spMkLst>
        </pc:spChg>
      </pc:sldChg>
      <pc:sldChg chg="modSp add mod ord">
        <pc:chgData name="Liesbeth Hendrix" userId="761dd56d-4880-4e84-ad57-c9ef0ce6ffb7" providerId="ADAL" clId="{CD025581-A746-4CFA-B2BB-968B0D0ECB47}" dt="2024-06-05T13:43:07.410" v="8526" actId="20577"/>
        <pc:sldMkLst>
          <pc:docMk/>
          <pc:sldMk cId="2854165696" sldId="292"/>
        </pc:sldMkLst>
        <pc:spChg chg="mod">
          <ac:chgData name="Liesbeth Hendrix" userId="761dd56d-4880-4e84-ad57-c9ef0ce6ffb7" providerId="ADAL" clId="{CD025581-A746-4CFA-B2BB-968B0D0ECB47}" dt="2024-06-03T07:40:18.060" v="6251" actId="20577"/>
          <ac:spMkLst>
            <pc:docMk/>
            <pc:sldMk cId="2854165696" sldId="292"/>
            <ac:spMk id="16" creationId="{ADCC74AD-B06E-4737-96FC-9168C571970F}"/>
          </ac:spMkLst>
        </pc:spChg>
        <pc:spChg chg="mod">
          <ac:chgData name="Liesbeth Hendrix" userId="761dd56d-4880-4e84-ad57-c9ef0ce6ffb7" providerId="ADAL" clId="{CD025581-A746-4CFA-B2BB-968B0D0ECB47}" dt="2024-06-05T13:43:07.410" v="8526" actId="20577"/>
          <ac:spMkLst>
            <pc:docMk/>
            <pc:sldMk cId="2854165696" sldId="292"/>
            <ac:spMk id="17" creationId="{80D8D561-CB06-4828-905C-CDAEDB1992DD}"/>
          </ac:spMkLst>
        </pc:spChg>
        <pc:spChg chg="mod">
          <ac:chgData name="Liesbeth Hendrix" userId="761dd56d-4880-4e84-ad57-c9ef0ce6ffb7" providerId="ADAL" clId="{CD025581-A746-4CFA-B2BB-968B0D0ECB47}" dt="2024-06-03T12:42:19.273" v="7153" actId="1076"/>
          <ac:spMkLst>
            <pc:docMk/>
            <pc:sldMk cId="2854165696" sldId="292"/>
            <ac:spMk id="18" creationId="{482BF630-FBBB-4FE8-A354-BD1BB9FC4A96}"/>
          </ac:spMkLst>
        </pc:spChg>
      </pc:sldChg>
      <pc:sldChg chg="modSp add mod ord">
        <pc:chgData name="Liesbeth Hendrix" userId="761dd56d-4880-4e84-ad57-c9ef0ce6ffb7" providerId="ADAL" clId="{CD025581-A746-4CFA-B2BB-968B0D0ECB47}" dt="2024-06-04T13:25:24.899" v="7577" actId="20577"/>
        <pc:sldMkLst>
          <pc:docMk/>
          <pc:sldMk cId="427182537" sldId="293"/>
        </pc:sldMkLst>
        <pc:spChg chg="mod">
          <ac:chgData name="Liesbeth Hendrix" userId="761dd56d-4880-4e84-ad57-c9ef0ce6ffb7" providerId="ADAL" clId="{CD025581-A746-4CFA-B2BB-968B0D0ECB47}" dt="2024-06-03T07:46:48.323" v="6391" actId="20577"/>
          <ac:spMkLst>
            <pc:docMk/>
            <pc:sldMk cId="427182537" sldId="293"/>
            <ac:spMk id="16" creationId="{ADCC74AD-B06E-4737-96FC-9168C571970F}"/>
          </ac:spMkLst>
        </pc:spChg>
        <pc:spChg chg="mod">
          <ac:chgData name="Liesbeth Hendrix" userId="761dd56d-4880-4e84-ad57-c9ef0ce6ffb7" providerId="ADAL" clId="{CD025581-A746-4CFA-B2BB-968B0D0ECB47}" dt="2024-06-04T13:25:24.899" v="7577" actId="20577"/>
          <ac:spMkLst>
            <pc:docMk/>
            <pc:sldMk cId="427182537" sldId="293"/>
            <ac:spMk id="17" creationId="{80D8D561-CB06-4828-905C-CDAEDB1992DD}"/>
          </ac:spMkLst>
        </pc:spChg>
        <pc:spChg chg="mod">
          <ac:chgData name="Liesbeth Hendrix" userId="761dd56d-4880-4e84-ad57-c9ef0ce6ffb7" providerId="ADAL" clId="{CD025581-A746-4CFA-B2BB-968B0D0ECB47}" dt="2024-05-31T15:28:10.962" v="5981" actId="20577"/>
          <ac:spMkLst>
            <pc:docMk/>
            <pc:sldMk cId="427182537" sldId="293"/>
            <ac:spMk id="18" creationId="{482BF630-FBBB-4FE8-A354-BD1BB9FC4A96}"/>
          </ac:spMkLst>
        </pc:spChg>
      </pc:sldChg>
      <pc:sldChg chg="modSp new mod ord">
        <pc:chgData name="Liesbeth Hendrix" userId="761dd56d-4880-4e84-ad57-c9ef0ce6ffb7" providerId="ADAL" clId="{CD025581-A746-4CFA-B2BB-968B0D0ECB47}" dt="2024-06-05T07:28:04.998" v="7710" actId="20577"/>
        <pc:sldMkLst>
          <pc:docMk/>
          <pc:sldMk cId="2572540045" sldId="294"/>
        </pc:sldMkLst>
        <pc:spChg chg="mod">
          <ac:chgData name="Liesbeth Hendrix" userId="761dd56d-4880-4e84-ad57-c9ef0ce6ffb7" providerId="ADAL" clId="{CD025581-A746-4CFA-B2BB-968B0D0ECB47}" dt="2024-06-05T07:28:04.998" v="7710" actId="20577"/>
          <ac:spMkLst>
            <pc:docMk/>
            <pc:sldMk cId="2572540045" sldId="294"/>
            <ac:spMk id="2" creationId="{A92CB204-8CCC-EF11-FB22-9F0F2A952C93}"/>
          </ac:spMkLst>
        </pc:spChg>
        <pc:spChg chg="mod">
          <ac:chgData name="Liesbeth Hendrix" userId="761dd56d-4880-4e84-ad57-c9ef0ce6ffb7" providerId="ADAL" clId="{CD025581-A746-4CFA-B2BB-968B0D0ECB47}" dt="2024-06-03T13:48:45.812" v="7287" actId="14100"/>
          <ac:spMkLst>
            <pc:docMk/>
            <pc:sldMk cId="2572540045" sldId="294"/>
            <ac:spMk id="3" creationId="{E68FC419-DB82-382A-AA20-754CA55448DE}"/>
          </ac:spMkLst>
        </pc:spChg>
        <pc:spChg chg="mod">
          <ac:chgData name="Liesbeth Hendrix" userId="761dd56d-4880-4e84-ad57-c9ef0ce6ffb7" providerId="ADAL" clId="{CD025581-A746-4CFA-B2BB-968B0D0ECB47}" dt="2024-05-24T14:02:28.923" v="1981" actId="20577"/>
          <ac:spMkLst>
            <pc:docMk/>
            <pc:sldMk cId="2572540045" sldId="294"/>
            <ac:spMk id="4" creationId="{B4FE40D8-3929-23E9-8823-314691B5E9D1}"/>
          </ac:spMkLst>
        </pc:spChg>
      </pc:sldChg>
      <pc:sldChg chg="addSp delSp modSp new mod ord">
        <pc:chgData name="Liesbeth Hendrix" userId="761dd56d-4880-4e84-ad57-c9ef0ce6ffb7" providerId="ADAL" clId="{CD025581-A746-4CFA-B2BB-968B0D0ECB47}" dt="2024-06-05T12:19:57.506" v="7906" actId="164"/>
        <pc:sldMkLst>
          <pc:docMk/>
          <pc:sldMk cId="459667645" sldId="295"/>
        </pc:sldMkLst>
        <pc:spChg chg="mod">
          <ac:chgData name="Liesbeth Hendrix" userId="761dd56d-4880-4e84-ad57-c9ef0ce6ffb7" providerId="ADAL" clId="{CD025581-A746-4CFA-B2BB-968B0D0ECB47}" dt="2024-06-05T12:16:34.327" v="7869" actId="20577"/>
          <ac:spMkLst>
            <pc:docMk/>
            <pc:sldMk cId="459667645" sldId="295"/>
            <ac:spMk id="2" creationId="{7D4772A8-F349-1F9F-793B-CFBA9CCAEE46}"/>
          </ac:spMkLst>
        </pc:spChg>
        <pc:spChg chg="add del mod">
          <ac:chgData name="Liesbeth Hendrix" userId="761dd56d-4880-4e84-ad57-c9ef0ce6ffb7" providerId="ADAL" clId="{CD025581-A746-4CFA-B2BB-968B0D0ECB47}" dt="2024-05-31T07:14:02.752" v="4255" actId="478"/>
          <ac:spMkLst>
            <pc:docMk/>
            <pc:sldMk cId="459667645" sldId="295"/>
            <ac:spMk id="3" creationId="{0F0119F4-1959-8FFF-EE74-B847148453C9}"/>
          </ac:spMkLst>
        </pc:spChg>
        <pc:spChg chg="mod">
          <ac:chgData name="Liesbeth Hendrix" userId="761dd56d-4880-4e84-ad57-c9ef0ce6ffb7" providerId="ADAL" clId="{CD025581-A746-4CFA-B2BB-968B0D0ECB47}" dt="2024-05-31T07:14:16.877" v="4280" actId="20577"/>
          <ac:spMkLst>
            <pc:docMk/>
            <pc:sldMk cId="459667645" sldId="295"/>
            <ac:spMk id="4" creationId="{06B880CD-052A-EA69-2ACD-DF434B53BBA6}"/>
          </ac:spMkLst>
        </pc:spChg>
        <pc:spChg chg="add mod">
          <ac:chgData name="Liesbeth Hendrix" userId="761dd56d-4880-4e84-ad57-c9ef0ce6ffb7" providerId="ADAL" clId="{CD025581-A746-4CFA-B2BB-968B0D0ECB47}" dt="2024-06-05T12:19:57.506" v="7906" actId="164"/>
          <ac:spMkLst>
            <pc:docMk/>
            <pc:sldMk cId="459667645" sldId="295"/>
            <ac:spMk id="6" creationId="{396C144F-A5EF-7D57-055B-263CB1896B75}"/>
          </ac:spMkLst>
        </pc:spChg>
        <pc:spChg chg="add del mod">
          <ac:chgData name="Liesbeth Hendrix" userId="761dd56d-4880-4e84-ad57-c9ef0ce6ffb7" providerId="ADAL" clId="{CD025581-A746-4CFA-B2BB-968B0D0ECB47}" dt="2024-05-31T07:14:07.182" v="4256" actId="478"/>
          <ac:spMkLst>
            <pc:docMk/>
            <pc:sldMk cId="459667645" sldId="295"/>
            <ac:spMk id="6" creationId="{DAB391EA-EAF5-5488-BEBA-7C45928E1A49}"/>
          </ac:spMkLst>
        </pc:spChg>
        <pc:spChg chg="add mod ord">
          <ac:chgData name="Liesbeth Hendrix" userId="761dd56d-4880-4e84-ad57-c9ef0ce6ffb7" providerId="ADAL" clId="{CD025581-A746-4CFA-B2BB-968B0D0ECB47}" dt="2024-06-05T12:19:57.506" v="7906" actId="164"/>
          <ac:spMkLst>
            <pc:docMk/>
            <pc:sldMk cId="459667645" sldId="295"/>
            <ac:spMk id="7" creationId="{95E33265-69E0-FEF9-3D22-EE1EFC38593C}"/>
          </ac:spMkLst>
        </pc:spChg>
        <pc:grpChg chg="add mod">
          <ac:chgData name="Liesbeth Hendrix" userId="761dd56d-4880-4e84-ad57-c9ef0ce6ffb7" providerId="ADAL" clId="{CD025581-A746-4CFA-B2BB-968B0D0ECB47}" dt="2024-06-05T12:19:57.506" v="7906" actId="164"/>
          <ac:grpSpMkLst>
            <pc:docMk/>
            <pc:sldMk cId="459667645" sldId="295"/>
            <ac:grpSpMk id="8" creationId="{AF5ED0C0-14EE-142A-5BFA-60087404FFE3}"/>
          </ac:grpSpMkLst>
        </pc:grpChg>
        <pc:graphicFrameChg chg="add del mod">
          <ac:chgData name="Liesbeth Hendrix" userId="761dd56d-4880-4e84-ad57-c9ef0ce6ffb7" providerId="ADAL" clId="{CD025581-A746-4CFA-B2BB-968B0D0ECB47}" dt="2024-05-30T08:49:11.924" v="2755" actId="478"/>
          <ac:graphicFrameMkLst>
            <pc:docMk/>
            <pc:sldMk cId="459667645" sldId="295"/>
            <ac:graphicFrameMk id="5" creationId="{54F682FB-A487-D90C-43B3-0DACACD5E791}"/>
          </ac:graphicFrameMkLst>
        </pc:graphicFrameChg>
        <pc:graphicFrameChg chg="add del mod">
          <ac:chgData name="Liesbeth Hendrix" userId="761dd56d-4880-4e84-ad57-c9ef0ce6ffb7" providerId="ADAL" clId="{CD025581-A746-4CFA-B2BB-968B0D0ECB47}" dt="2024-05-30T08:50:15.415" v="2758" actId="478"/>
          <ac:graphicFrameMkLst>
            <pc:docMk/>
            <pc:sldMk cId="459667645" sldId="295"/>
            <ac:graphicFrameMk id="6" creationId="{6AF8F91C-9B41-958A-5158-8F4DBAC83B2D}"/>
          </ac:graphicFrameMkLst>
        </pc:graphicFrameChg>
        <pc:graphicFrameChg chg="add del mod">
          <ac:chgData name="Liesbeth Hendrix" userId="761dd56d-4880-4e84-ad57-c9ef0ce6ffb7" providerId="ADAL" clId="{CD025581-A746-4CFA-B2BB-968B0D0ECB47}" dt="2024-05-30T08:50:17.019" v="2759" actId="478"/>
          <ac:graphicFrameMkLst>
            <pc:docMk/>
            <pc:sldMk cId="459667645" sldId="295"/>
            <ac:graphicFrameMk id="7" creationId="{B97EC764-92FB-7F4C-1531-5541503B5201}"/>
          </ac:graphicFrameMkLst>
        </pc:graphicFrameChg>
        <pc:picChg chg="add mod">
          <ac:chgData name="Liesbeth Hendrix" userId="761dd56d-4880-4e84-ad57-c9ef0ce6ffb7" providerId="ADAL" clId="{CD025581-A746-4CFA-B2BB-968B0D0ECB47}" dt="2024-06-05T12:19:57.506" v="7906" actId="164"/>
          <ac:picMkLst>
            <pc:docMk/>
            <pc:sldMk cId="459667645" sldId="295"/>
            <ac:picMk id="5" creationId="{696DC119-FBF9-7C8E-780D-03FBE424B73B}"/>
          </ac:picMkLst>
        </pc:picChg>
      </pc:sldChg>
      <pc:sldChg chg="modSp add mod ord">
        <pc:chgData name="Liesbeth Hendrix" userId="761dd56d-4880-4e84-ad57-c9ef0ce6ffb7" providerId="ADAL" clId="{CD025581-A746-4CFA-B2BB-968B0D0ECB47}" dt="2024-06-05T07:18:12.261" v="7625" actId="5793"/>
        <pc:sldMkLst>
          <pc:docMk/>
          <pc:sldMk cId="737177447" sldId="296"/>
        </pc:sldMkLst>
        <pc:spChg chg="mod">
          <ac:chgData name="Liesbeth Hendrix" userId="761dd56d-4880-4e84-ad57-c9ef0ce6ffb7" providerId="ADAL" clId="{CD025581-A746-4CFA-B2BB-968B0D0ECB47}" dt="2024-05-24T14:46:41.710" v="2202" actId="20577"/>
          <ac:spMkLst>
            <pc:docMk/>
            <pc:sldMk cId="737177447" sldId="296"/>
            <ac:spMk id="16" creationId="{ADCC74AD-B06E-4737-96FC-9168C571970F}"/>
          </ac:spMkLst>
        </pc:spChg>
        <pc:spChg chg="mod">
          <ac:chgData name="Liesbeth Hendrix" userId="761dd56d-4880-4e84-ad57-c9ef0ce6ffb7" providerId="ADAL" clId="{CD025581-A746-4CFA-B2BB-968B0D0ECB47}" dt="2024-06-05T07:18:12.261" v="7625" actId="5793"/>
          <ac:spMkLst>
            <pc:docMk/>
            <pc:sldMk cId="737177447" sldId="296"/>
            <ac:spMk id="17" creationId="{80D8D561-CB06-4828-905C-CDAEDB1992DD}"/>
          </ac:spMkLst>
        </pc:spChg>
        <pc:spChg chg="mod">
          <ac:chgData name="Liesbeth Hendrix" userId="761dd56d-4880-4e84-ad57-c9ef0ce6ffb7" providerId="ADAL" clId="{CD025581-A746-4CFA-B2BB-968B0D0ECB47}" dt="2024-05-24T14:46:54.909" v="2208" actId="20577"/>
          <ac:spMkLst>
            <pc:docMk/>
            <pc:sldMk cId="737177447" sldId="296"/>
            <ac:spMk id="18" creationId="{482BF630-FBBB-4FE8-A354-BD1BB9FC4A96}"/>
          </ac:spMkLst>
        </pc:spChg>
      </pc:sldChg>
      <pc:sldChg chg="modSp add del mod">
        <pc:chgData name="Liesbeth Hendrix" userId="761dd56d-4880-4e84-ad57-c9ef0ce6ffb7" providerId="ADAL" clId="{CD025581-A746-4CFA-B2BB-968B0D0ECB47}" dt="2024-05-24T15:18:06.659" v="2362" actId="47"/>
        <pc:sldMkLst>
          <pc:docMk/>
          <pc:sldMk cId="1016636677" sldId="297"/>
        </pc:sldMkLst>
        <pc:spChg chg="mod">
          <ac:chgData name="Liesbeth Hendrix" userId="761dd56d-4880-4e84-ad57-c9ef0ce6ffb7" providerId="ADAL" clId="{CD025581-A746-4CFA-B2BB-968B0D0ECB47}" dt="2024-05-24T15:04:57.828" v="2306" actId="27636"/>
          <ac:spMkLst>
            <pc:docMk/>
            <pc:sldMk cId="1016636677" sldId="297"/>
            <ac:spMk id="16" creationId="{ADCC74AD-B06E-4737-96FC-9168C571970F}"/>
          </ac:spMkLst>
        </pc:spChg>
        <pc:spChg chg="mod">
          <ac:chgData name="Liesbeth Hendrix" userId="761dd56d-4880-4e84-ad57-c9ef0ce6ffb7" providerId="ADAL" clId="{CD025581-A746-4CFA-B2BB-968B0D0ECB47}" dt="2024-05-24T15:05:00.339" v="2312" actId="20577"/>
          <ac:spMkLst>
            <pc:docMk/>
            <pc:sldMk cId="1016636677" sldId="297"/>
            <ac:spMk id="18" creationId="{482BF630-FBBB-4FE8-A354-BD1BB9FC4A96}"/>
          </ac:spMkLst>
        </pc:spChg>
      </pc:sldChg>
      <pc:sldChg chg="modSp add mod ord">
        <pc:chgData name="Liesbeth Hendrix" userId="761dd56d-4880-4e84-ad57-c9ef0ce6ffb7" providerId="ADAL" clId="{CD025581-A746-4CFA-B2BB-968B0D0ECB47}" dt="2024-06-05T13:42:40.921" v="8525" actId="20577"/>
        <pc:sldMkLst>
          <pc:docMk/>
          <pc:sldMk cId="2603128521" sldId="298"/>
        </pc:sldMkLst>
        <pc:spChg chg="mod">
          <ac:chgData name="Liesbeth Hendrix" userId="761dd56d-4880-4e84-ad57-c9ef0ce6ffb7" providerId="ADAL" clId="{CD025581-A746-4CFA-B2BB-968B0D0ECB47}" dt="2024-06-03T07:42:05.200" v="6305" actId="20577"/>
          <ac:spMkLst>
            <pc:docMk/>
            <pc:sldMk cId="2603128521" sldId="298"/>
            <ac:spMk id="16" creationId="{ADCC74AD-B06E-4737-96FC-9168C571970F}"/>
          </ac:spMkLst>
        </pc:spChg>
        <pc:spChg chg="mod">
          <ac:chgData name="Liesbeth Hendrix" userId="761dd56d-4880-4e84-ad57-c9ef0ce6ffb7" providerId="ADAL" clId="{CD025581-A746-4CFA-B2BB-968B0D0ECB47}" dt="2024-06-05T13:42:40.921" v="8525" actId="20577"/>
          <ac:spMkLst>
            <pc:docMk/>
            <pc:sldMk cId="2603128521" sldId="298"/>
            <ac:spMk id="17" creationId="{80D8D561-CB06-4828-905C-CDAEDB1992DD}"/>
          </ac:spMkLst>
        </pc:spChg>
        <pc:spChg chg="mod">
          <ac:chgData name="Liesbeth Hendrix" userId="761dd56d-4880-4e84-ad57-c9ef0ce6ffb7" providerId="ADAL" clId="{CD025581-A746-4CFA-B2BB-968B0D0ECB47}" dt="2024-06-03T12:43:22.844" v="7163" actId="1076"/>
          <ac:spMkLst>
            <pc:docMk/>
            <pc:sldMk cId="2603128521" sldId="298"/>
            <ac:spMk id="18" creationId="{482BF630-FBBB-4FE8-A354-BD1BB9FC4A96}"/>
          </ac:spMkLst>
        </pc:spChg>
      </pc:sldChg>
      <pc:sldChg chg="modSp add del mod">
        <pc:chgData name="Liesbeth Hendrix" userId="761dd56d-4880-4e84-ad57-c9ef0ce6ffb7" providerId="ADAL" clId="{CD025581-A746-4CFA-B2BB-968B0D0ECB47}" dt="2024-06-03T08:06:15.104" v="6395" actId="47"/>
        <pc:sldMkLst>
          <pc:docMk/>
          <pc:sldMk cId="4109553563" sldId="299"/>
        </pc:sldMkLst>
        <pc:spChg chg="mod">
          <ac:chgData name="Liesbeth Hendrix" userId="761dd56d-4880-4e84-ad57-c9ef0ce6ffb7" providerId="ADAL" clId="{CD025581-A746-4CFA-B2BB-968B0D0ECB47}" dt="2024-05-24T15:20:59.275" v="2431" actId="27636"/>
          <ac:spMkLst>
            <pc:docMk/>
            <pc:sldMk cId="4109553563" sldId="299"/>
            <ac:spMk id="17" creationId="{80D8D561-CB06-4828-905C-CDAEDB1992DD}"/>
          </ac:spMkLst>
        </pc:spChg>
        <pc:spChg chg="mod">
          <ac:chgData name="Liesbeth Hendrix" userId="761dd56d-4880-4e84-ad57-c9ef0ce6ffb7" providerId="ADAL" clId="{CD025581-A746-4CFA-B2BB-968B0D0ECB47}" dt="2024-05-31T07:14:58.159" v="4380" actId="20577"/>
          <ac:spMkLst>
            <pc:docMk/>
            <pc:sldMk cId="4109553563" sldId="299"/>
            <ac:spMk id="18" creationId="{482BF630-FBBB-4FE8-A354-BD1BB9FC4A96}"/>
          </ac:spMkLst>
        </pc:spChg>
      </pc:sldChg>
      <pc:sldChg chg="addSp delSp modSp add mod ord">
        <pc:chgData name="Liesbeth Hendrix" userId="761dd56d-4880-4e84-ad57-c9ef0ce6ffb7" providerId="ADAL" clId="{CD025581-A746-4CFA-B2BB-968B0D0ECB47}" dt="2024-06-05T12:19:37.653" v="7905" actId="164"/>
        <pc:sldMkLst>
          <pc:docMk/>
          <pc:sldMk cId="2030125258" sldId="300"/>
        </pc:sldMkLst>
        <pc:spChg chg="add mod">
          <ac:chgData name="Liesbeth Hendrix" userId="761dd56d-4880-4e84-ad57-c9ef0ce6ffb7" providerId="ADAL" clId="{CD025581-A746-4CFA-B2BB-968B0D0ECB47}" dt="2024-06-05T12:19:37.653" v="7905" actId="164"/>
          <ac:spMkLst>
            <pc:docMk/>
            <pc:sldMk cId="2030125258" sldId="300"/>
            <ac:spMk id="3" creationId="{CC99032D-5EC4-BECD-1085-9DE80CC09059}"/>
          </ac:spMkLst>
        </pc:spChg>
        <pc:spChg chg="add mod">
          <ac:chgData name="Liesbeth Hendrix" userId="761dd56d-4880-4e84-ad57-c9ef0ce6ffb7" providerId="ADAL" clId="{CD025581-A746-4CFA-B2BB-968B0D0ECB47}" dt="2024-06-05T12:19:37.653" v="7905" actId="164"/>
          <ac:spMkLst>
            <pc:docMk/>
            <pc:sldMk cId="2030125258" sldId="300"/>
            <ac:spMk id="4" creationId="{4BAE70E7-928D-CB1A-A12A-47EFC45F41FD}"/>
          </ac:spMkLst>
        </pc:spChg>
        <pc:spChg chg="mod">
          <ac:chgData name="Liesbeth Hendrix" userId="761dd56d-4880-4e84-ad57-c9ef0ce6ffb7" providerId="ADAL" clId="{CD025581-A746-4CFA-B2BB-968B0D0ECB47}" dt="2024-06-05T12:17:32.882" v="7883" actId="20577"/>
          <ac:spMkLst>
            <pc:docMk/>
            <pc:sldMk cId="2030125258" sldId="300"/>
            <ac:spMk id="16" creationId="{ADCC74AD-B06E-4737-96FC-9168C571970F}"/>
          </ac:spMkLst>
        </pc:spChg>
        <pc:spChg chg="mod">
          <ac:chgData name="Liesbeth Hendrix" userId="761dd56d-4880-4e84-ad57-c9ef0ce6ffb7" providerId="ADAL" clId="{CD025581-A746-4CFA-B2BB-968B0D0ECB47}" dt="2024-06-05T12:18:23.149" v="7898" actId="20577"/>
          <ac:spMkLst>
            <pc:docMk/>
            <pc:sldMk cId="2030125258" sldId="300"/>
            <ac:spMk id="17" creationId="{80D8D561-CB06-4828-905C-CDAEDB1992DD}"/>
          </ac:spMkLst>
        </pc:spChg>
        <pc:spChg chg="del mod">
          <ac:chgData name="Liesbeth Hendrix" userId="761dd56d-4880-4e84-ad57-c9ef0ce6ffb7" providerId="ADAL" clId="{CD025581-A746-4CFA-B2BB-968B0D0ECB47}" dt="2024-06-04T12:33:25.461" v="7538" actId="478"/>
          <ac:spMkLst>
            <pc:docMk/>
            <pc:sldMk cId="2030125258" sldId="300"/>
            <ac:spMk id="18" creationId="{482BF630-FBBB-4FE8-A354-BD1BB9FC4A96}"/>
          </ac:spMkLst>
        </pc:spChg>
        <pc:grpChg chg="add mod">
          <ac:chgData name="Liesbeth Hendrix" userId="761dd56d-4880-4e84-ad57-c9ef0ce6ffb7" providerId="ADAL" clId="{CD025581-A746-4CFA-B2BB-968B0D0ECB47}" dt="2024-06-05T12:19:37.653" v="7905" actId="164"/>
          <ac:grpSpMkLst>
            <pc:docMk/>
            <pc:sldMk cId="2030125258" sldId="300"/>
            <ac:grpSpMk id="5" creationId="{18EA2BB5-7A09-6FCF-6F67-DA9A7CFC64D5}"/>
          </ac:grpSpMkLst>
        </pc:grpChg>
        <pc:picChg chg="add mod">
          <ac:chgData name="Liesbeth Hendrix" userId="761dd56d-4880-4e84-ad57-c9ef0ce6ffb7" providerId="ADAL" clId="{CD025581-A746-4CFA-B2BB-968B0D0ECB47}" dt="2024-06-05T12:19:37.653" v="7905" actId="164"/>
          <ac:picMkLst>
            <pc:docMk/>
            <pc:sldMk cId="2030125258" sldId="300"/>
            <ac:picMk id="2" creationId="{51383C13-4CDF-C6A7-C309-F2B122F70159}"/>
          </ac:picMkLst>
        </pc:picChg>
      </pc:sldChg>
      <pc:sldChg chg="modSp add del mod ord">
        <pc:chgData name="Liesbeth Hendrix" userId="761dd56d-4880-4e84-ad57-c9ef0ce6ffb7" providerId="ADAL" clId="{CD025581-A746-4CFA-B2BB-968B0D0ECB47}" dt="2024-05-31T15:22:28.908" v="5952" actId="47"/>
        <pc:sldMkLst>
          <pc:docMk/>
          <pc:sldMk cId="2213761951" sldId="301"/>
        </pc:sldMkLst>
        <pc:spChg chg="mod">
          <ac:chgData name="Liesbeth Hendrix" userId="761dd56d-4880-4e84-ad57-c9ef0ce6ffb7" providerId="ADAL" clId="{CD025581-A746-4CFA-B2BB-968B0D0ECB47}" dt="2024-05-31T07:52:10.956" v="4985" actId="20577"/>
          <ac:spMkLst>
            <pc:docMk/>
            <pc:sldMk cId="2213761951" sldId="301"/>
            <ac:spMk id="2" creationId="{A92CB204-8CCC-EF11-FB22-9F0F2A952C93}"/>
          </ac:spMkLst>
        </pc:spChg>
      </pc:sldChg>
      <pc:sldChg chg="modSp add mod ord">
        <pc:chgData name="Liesbeth Hendrix" userId="761dd56d-4880-4e84-ad57-c9ef0ce6ffb7" providerId="ADAL" clId="{CD025581-A746-4CFA-B2BB-968B0D0ECB47}" dt="2024-06-05T12:21:11.211" v="7954" actId="20577"/>
        <pc:sldMkLst>
          <pc:docMk/>
          <pc:sldMk cId="1744569403" sldId="302"/>
        </pc:sldMkLst>
        <pc:spChg chg="mod">
          <ac:chgData name="Liesbeth Hendrix" userId="761dd56d-4880-4e84-ad57-c9ef0ce6ffb7" providerId="ADAL" clId="{CD025581-A746-4CFA-B2BB-968B0D0ECB47}" dt="2024-05-31T07:39:41.552" v="4452" actId="20577"/>
          <ac:spMkLst>
            <pc:docMk/>
            <pc:sldMk cId="1744569403" sldId="302"/>
            <ac:spMk id="16" creationId="{ADCC74AD-B06E-4737-96FC-9168C571970F}"/>
          </ac:spMkLst>
        </pc:spChg>
        <pc:spChg chg="mod">
          <ac:chgData name="Liesbeth Hendrix" userId="761dd56d-4880-4e84-ad57-c9ef0ce6ffb7" providerId="ADAL" clId="{CD025581-A746-4CFA-B2BB-968B0D0ECB47}" dt="2024-06-05T12:21:11.211" v="7954" actId="20577"/>
          <ac:spMkLst>
            <pc:docMk/>
            <pc:sldMk cId="1744569403" sldId="302"/>
            <ac:spMk id="17" creationId="{80D8D561-CB06-4828-905C-CDAEDB1992DD}"/>
          </ac:spMkLst>
        </pc:spChg>
        <pc:spChg chg="mod">
          <ac:chgData name="Liesbeth Hendrix" userId="761dd56d-4880-4e84-ad57-c9ef0ce6ffb7" providerId="ADAL" clId="{CD025581-A746-4CFA-B2BB-968B0D0ECB47}" dt="2024-05-31T07:39:51.257" v="4480" actId="20577"/>
          <ac:spMkLst>
            <pc:docMk/>
            <pc:sldMk cId="1744569403" sldId="302"/>
            <ac:spMk id="18" creationId="{482BF630-FBBB-4FE8-A354-BD1BB9FC4A96}"/>
          </ac:spMkLst>
        </pc:spChg>
      </pc:sldChg>
      <pc:sldChg chg="delSp modSp new mod ord">
        <pc:chgData name="Liesbeth Hendrix" userId="761dd56d-4880-4e84-ad57-c9ef0ce6ffb7" providerId="ADAL" clId="{CD025581-A746-4CFA-B2BB-968B0D0ECB47}" dt="2024-06-05T13:41:40.757" v="8522" actId="20577"/>
        <pc:sldMkLst>
          <pc:docMk/>
          <pc:sldMk cId="2928619251" sldId="303"/>
        </pc:sldMkLst>
        <pc:spChg chg="mod">
          <ac:chgData name="Liesbeth Hendrix" userId="761dd56d-4880-4e84-ad57-c9ef0ce6ffb7" providerId="ADAL" clId="{CD025581-A746-4CFA-B2BB-968B0D0ECB47}" dt="2024-06-05T13:41:40.757" v="8522" actId="20577"/>
          <ac:spMkLst>
            <pc:docMk/>
            <pc:sldMk cId="2928619251" sldId="303"/>
            <ac:spMk id="2" creationId="{9FCD1587-4BF8-C216-FCA9-AA14278AF411}"/>
          </ac:spMkLst>
        </pc:spChg>
        <pc:spChg chg="del">
          <ac:chgData name="Liesbeth Hendrix" userId="761dd56d-4880-4e84-ad57-c9ef0ce6ffb7" providerId="ADAL" clId="{CD025581-A746-4CFA-B2BB-968B0D0ECB47}" dt="2024-06-03T08:12:08.612" v="6518" actId="478"/>
          <ac:spMkLst>
            <pc:docMk/>
            <pc:sldMk cId="2928619251" sldId="303"/>
            <ac:spMk id="3" creationId="{1ACF8763-DE63-433F-AD90-A6C497701D02}"/>
          </ac:spMkLst>
        </pc:spChg>
        <pc:spChg chg="mod">
          <ac:chgData name="Liesbeth Hendrix" userId="761dd56d-4880-4e84-ad57-c9ef0ce6ffb7" providerId="ADAL" clId="{CD025581-A746-4CFA-B2BB-968B0D0ECB47}" dt="2024-06-03T08:06:35.786" v="6424" actId="20577"/>
          <ac:spMkLst>
            <pc:docMk/>
            <pc:sldMk cId="2928619251" sldId="303"/>
            <ac:spMk id="4" creationId="{50B20EA6-A918-211C-0C01-B6C23C2A287F}"/>
          </ac:spMkLst>
        </pc:spChg>
      </pc:sldChg>
      <pc:sldChg chg="new del">
        <pc:chgData name="Liesbeth Hendrix" userId="761dd56d-4880-4e84-ad57-c9ef0ce6ffb7" providerId="ADAL" clId="{CD025581-A746-4CFA-B2BB-968B0D0ECB47}" dt="2024-06-05T13:32:36.597" v="7985" actId="47"/>
        <pc:sldMkLst>
          <pc:docMk/>
          <pc:sldMk cId="661380366" sldId="304"/>
        </pc:sldMkLst>
      </pc:sldChg>
      <pc:sldChg chg="addSp delSp modSp add mod">
        <pc:chgData name="Liesbeth Hendrix" userId="761dd56d-4880-4e84-ad57-c9ef0ce6ffb7" providerId="ADAL" clId="{CD025581-A746-4CFA-B2BB-968B0D0ECB47}" dt="2024-06-05T13:38:28.318" v="8427" actId="20577"/>
        <pc:sldMkLst>
          <pc:docMk/>
          <pc:sldMk cId="973024592" sldId="304"/>
        </pc:sldMkLst>
        <pc:spChg chg="add del mod topLvl">
          <ac:chgData name="Liesbeth Hendrix" userId="761dd56d-4880-4e84-ad57-c9ef0ce6ffb7" providerId="ADAL" clId="{CD025581-A746-4CFA-B2BB-968B0D0ECB47}" dt="2024-06-05T13:35:26.545" v="8182" actId="478"/>
          <ac:spMkLst>
            <pc:docMk/>
            <pc:sldMk cId="973024592" sldId="304"/>
            <ac:spMk id="3" creationId="{CC99032D-5EC4-BECD-1085-9DE80CC09059}"/>
          </ac:spMkLst>
        </pc:spChg>
        <pc:spChg chg="add del mod topLvl">
          <ac:chgData name="Liesbeth Hendrix" userId="761dd56d-4880-4e84-ad57-c9ef0ce6ffb7" providerId="ADAL" clId="{CD025581-A746-4CFA-B2BB-968B0D0ECB47}" dt="2024-06-05T13:34:57.903" v="8162" actId="478"/>
          <ac:spMkLst>
            <pc:docMk/>
            <pc:sldMk cId="973024592" sldId="304"/>
            <ac:spMk id="4" creationId="{4BAE70E7-928D-CB1A-A12A-47EFC45F41FD}"/>
          </ac:spMkLst>
        </pc:spChg>
        <pc:spChg chg="mod">
          <ac:chgData name="Liesbeth Hendrix" userId="761dd56d-4880-4e84-ad57-c9ef0ce6ffb7" providerId="ADAL" clId="{CD025581-A746-4CFA-B2BB-968B0D0ECB47}" dt="2024-06-05T13:35:48.211" v="8219" actId="20577"/>
          <ac:spMkLst>
            <pc:docMk/>
            <pc:sldMk cId="973024592" sldId="304"/>
            <ac:spMk id="16" creationId="{ADCC74AD-B06E-4737-96FC-9168C571970F}"/>
          </ac:spMkLst>
        </pc:spChg>
        <pc:spChg chg="mod">
          <ac:chgData name="Liesbeth Hendrix" userId="761dd56d-4880-4e84-ad57-c9ef0ce6ffb7" providerId="ADAL" clId="{CD025581-A746-4CFA-B2BB-968B0D0ECB47}" dt="2024-06-05T13:38:28.318" v="8427" actId="20577"/>
          <ac:spMkLst>
            <pc:docMk/>
            <pc:sldMk cId="973024592" sldId="304"/>
            <ac:spMk id="17" creationId="{80D8D561-CB06-4828-905C-CDAEDB1992DD}"/>
          </ac:spMkLst>
        </pc:spChg>
        <pc:grpChg chg="del mod">
          <ac:chgData name="Liesbeth Hendrix" userId="761dd56d-4880-4e84-ad57-c9ef0ce6ffb7" providerId="ADAL" clId="{CD025581-A746-4CFA-B2BB-968B0D0ECB47}" dt="2024-06-05T13:34:43.478" v="8159" actId="165"/>
          <ac:grpSpMkLst>
            <pc:docMk/>
            <pc:sldMk cId="973024592" sldId="304"/>
            <ac:grpSpMk id="5" creationId="{18EA2BB5-7A09-6FCF-6F67-DA9A7CFC64D5}"/>
          </ac:grpSpMkLst>
        </pc:grpChg>
        <pc:picChg chg="add del mod topLvl">
          <ac:chgData name="Liesbeth Hendrix" userId="761dd56d-4880-4e84-ad57-c9ef0ce6ffb7" providerId="ADAL" clId="{CD025581-A746-4CFA-B2BB-968B0D0ECB47}" dt="2024-06-05T13:35:16.369" v="8179" actId="478"/>
          <ac:picMkLst>
            <pc:docMk/>
            <pc:sldMk cId="973024592" sldId="304"/>
            <ac:picMk id="2" creationId="{51383C13-4CDF-C6A7-C309-F2B122F70159}"/>
          </ac:picMkLst>
        </pc:picChg>
      </pc:sldChg>
      <pc:sldChg chg="modSp del mod">
        <pc:chgData name="Liesbeth Hendrix" userId="761dd56d-4880-4e84-ad57-c9ef0ce6ffb7" providerId="ADAL" clId="{CD025581-A746-4CFA-B2BB-968B0D0ECB47}" dt="2024-06-04T12:11:43.041" v="7512" actId="47"/>
        <pc:sldMkLst>
          <pc:docMk/>
          <pc:sldMk cId="1102335595" sldId="304"/>
        </pc:sldMkLst>
        <pc:spChg chg="mod">
          <ac:chgData name="Liesbeth Hendrix" userId="761dd56d-4880-4e84-ad57-c9ef0ce6ffb7" providerId="ADAL" clId="{CD025581-A746-4CFA-B2BB-968B0D0ECB47}" dt="2024-06-04T07:07:46.184" v="7479" actId="6549"/>
          <ac:spMkLst>
            <pc:docMk/>
            <pc:sldMk cId="1102335595" sldId="304"/>
            <ac:spMk id="17" creationId="{80D8D561-CB06-4828-905C-CDAEDB1992DD}"/>
          </ac:spMkLst>
        </pc:spChg>
      </pc:sldChg>
      <pc:sldChg chg="addSp delSp modSp add mod">
        <pc:chgData name="Liesbeth Hendrix" userId="761dd56d-4880-4e84-ad57-c9ef0ce6ffb7" providerId="ADAL" clId="{CD025581-A746-4CFA-B2BB-968B0D0ECB47}" dt="2024-06-04T07:09:12.297" v="7499" actId="14100"/>
        <pc:sldMkLst>
          <pc:docMk/>
          <pc:sldMk cId="927932303" sldId="305"/>
        </pc:sldMkLst>
        <pc:spChg chg="mod">
          <ac:chgData name="Liesbeth Hendrix" userId="761dd56d-4880-4e84-ad57-c9ef0ce6ffb7" providerId="ADAL" clId="{CD025581-A746-4CFA-B2BB-968B0D0ECB47}" dt="2024-06-04T07:09:02.717" v="7496" actId="14100"/>
          <ac:spMkLst>
            <pc:docMk/>
            <pc:sldMk cId="927932303" sldId="305"/>
            <ac:spMk id="17" creationId="{80D8D561-CB06-4828-905C-CDAEDB1992DD}"/>
          </ac:spMkLst>
        </pc:spChg>
        <pc:graphicFrameChg chg="add del mod modGraphic">
          <ac:chgData name="Liesbeth Hendrix" userId="761dd56d-4880-4e84-ad57-c9ef0ce6ffb7" providerId="ADAL" clId="{CD025581-A746-4CFA-B2BB-968B0D0ECB47}" dt="2024-06-04T07:08:51.721" v="7493" actId="21"/>
          <ac:graphicFrameMkLst>
            <pc:docMk/>
            <pc:sldMk cId="927932303" sldId="305"/>
            <ac:graphicFrameMk id="2" creationId="{4617A58D-4FE2-86A8-220B-45BFB31BE676}"/>
          </ac:graphicFrameMkLst>
        </pc:graphicFrameChg>
        <pc:graphicFrameChg chg="del modGraphic">
          <ac:chgData name="Liesbeth Hendrix" userId="761dd56d-4880-4e84-ad57-c9ef0ce6ffb7" providerId="ADAL" clId="{CD025581-A746-4CFA-B2BB-968B0D0ECB47}" dt="2024-06-04T07:07:59.575" v="7482" actId="478"/>
          <ac:graphicFrameMkLst>
            <pc:docMk/>
            <pc:sldMk cId="927932303" sldId="305"/>
            <ac:graphicFrameMk id="3" creationId="{B7A3DCD5-F1A5-F3F6-07E3-998784FA4BE0}"/>
          </ac:graphicFrameMkLst>
        </pc:graphicFrameChg>
        <pc:graphicFrameChg chg="add mod modGraphic">
          <ac:chgData name="Liesbeth Hendrix" userId="761dd56d-4880-4e84-ad57-c9ef0ce6ffb7" providerId="ADAL" clId="{CD025581-A746-4CFA-B2BB-968B0D0ECB47}" dt="2024-06-04T07:09:12.297" v="7499" actId="14100"/>
          <ac:graphicFrameMkLst>
            <pc:docMk/>
            <pc:sldMk cId="927932303" sldId="305"/>
            <ac:graphicFrameMk id="4" creationId="{4617A58D-4FE2-86A8-220B-45BFB31BE676}"/>
          </ac:graphicFrameMkLst>
        </pc:graphicFrameChg>
      </pc:sldChg>
    </pc:docChg>
  </pc:docChgLst>
  <pc:docChgLst>
    <pc:chgData name="Liesbeth Hendrix" userId="S::liesbeth.hendrix@g-o.be::761dd56d-4880-4e84-ad57-c9ef0ce6ffb7" providerId="AD" clId="Web-{B55E915E-9E1C-B9A4-6915-283F6795903F}"/>
    <pc:docChg chg="modSld">
      <pc:chgData name="Liesbeth Hendrix" userId="S::liesbeth.hendrix@g-o.be::761dd56d-4880-4e84-ad57-c9ef0ce6ffb7" providerId="AD" clId="Web-{B55E915E-9E1C-B9A4-6915-283F6795903F}" dt="2024-06-04T15:04:33.316" v="44" actId="20577"/>
      <pc:docMkLst>
        <pc:docMk/>
      </pc:docMkLst>
      <pc:sldChg chg="modSp">
        <pc:chgData name="Liesbeth Hendrix" userId="S::liesbeth.hendrix@g-o.be::761dd56d-4880-4e84-ad57-c9ef0ce6ffb7" providerId="AD" clId="Web-{B55E915E-9E1C-B9A4-6915-283F6795903F}" dt="2024-06-04T15:04:33.316" v="44" actId="20577"/>
        <pc:sldMkLst>
          <pc:docMk/>
          <pc:sldMk cId="1744569403" sldId="302"/>
        </pc:sldMkLst>
        <pc:spChg chg="mod">
          <ac:chgData name="Liesbeth Hendrix" userId="S::liesbeth.hendrix@g-o.be::761dd56d-4880-4e84-ad57-c9ef0ce6ffb7" providerId="AD" clId="Web-{B55E915E-9E1C-B9A4-6915-283F6795903F}" dt="2024-06-04T15:04:33.316" v="44" actId="20577"/>
          <ac:spMkLst>
            <pc:docMk/>
            <pc:sldMk cId="1744569403" sldId="302"/>
            <ac:spMk id="17" creationId="{80D8D561-CB06-4828-905C-CDAEDB1992DD}"/>
          </ac:spMkLst>
        </pc:spChg>
      </pc:sldChg>
    </pc:docChg>
  </pc:docChgLst>
  <pc:docChgLst>
    <pc:chgData name="Liesbeth Hendrix" userId="S::liesbeth.hendrix@g-o.be::761dd56d-4880-4e84-ad57-c9ef0ce6ffb7" providerId="AD" clId="Web-{3FB974E2-4029-5807-26B5-8C6116497BAE}"/>
    <pc:docChg chg="modSld">
      <pc:chgData name="Liesbeth Hendrix" userId="S::liesbeth.hendrix@g-o.be::761dd56d-4880-4e84-ad57-c9ef0ce6ffb7" providerId="AD" clId="Web-{3FB974E2-4029-5807-26B5-8C6116497BAE}" dt="2024-06-06T13:26:21.733" v="0" actId="20577"/>
      <pc:docMkLst>
        <pc:docMk/>
      </pc:docMkLst>
      <pc:sldChg chg="modSp">
        <pc:chgData name="Liesbeth Hendrix" userId="S::liesbeth.hendrix@g-o.be::761dd56d-4880-4e84-ad57-c9ef0ce6ffb7" providerId="AD" clId="Web-{3FB974E2-4029-5807-26B5-8C6116497BAE}" dt="2024-06-06T13:26:21.733" v="0" actId="20577"/>
        <pc:sldMkLst>
          <pc:docMk/>
          <pc:sldMk cId="973024592" sldId="304"/>
        </pc:sldMkLst>
        <pc:spChg chg="mod">
          <ac:chgData name="Liesbeth Hendrix" userId="S::liesbeth.hendrix@g-o.be::761dd56d-4880-4e84-ad57-c9ef0ce6ffb7" providerId="AD" clId="Web-{3FB974E2-4029-5807-26B5-8C6116497BAE}" dt="2024-06-06T13:26:21.733" v="0" actId="20577"/>
          <ac:spMkLst>
            <pc:docMk/>
            <pc:sldMk cId="973024592" sldId="304"/>
            <ac:spMk id="17" creationId="{80D8D561-CB06-4828-905C-CDAEDB1992DD}"/>
          </ac:spMkLst>
        </pc:spChg>
      </pc:sldChg>
    </pc:docChg>
  </pc:docChgLst>
  <pc:docChgLst>
    <pc:chgData name="Liesbeth Hendrix" userId="S::liesbeth.hendrix@g-o.be::761dd56d-4880-4e84-ad57-c9ef0ce6ffb7" providerId="AD" clId="Web-{7184B74D-D961-8967-0937-391169CEA7D6}"/>
    <pc:docChg chg="modSld">
      <pc:chgData name="Liesbeth Hendrix" userId="S::liesbeth.hendrix@g-o.be::761dd56d-4880-4e84-ad57-c9ef0ce6ffb7" providerId="AD" clId="Web-{7184B74D-D961-8967-0937-391169CEA7D6}" dt="2024-05-31T07:08:18.790" v="60" actId="20577"/>
      <pc:docMkLst>
        <pc:docMk/>
      </pc:docMkLst>
      <pc:sldChg chg="addSp delSp modSp">
        <pc:chgData name="Liesbeth Hendrix" userId="S::liesbeth.hendrix@g-o.be::761dd56d-4880-4e84-ad57-c9ef0ce6ffb7" providerId="AD" clId="Web-{7184B74D-D961-8967-0937-391169CEA7D6}" dt="2024-05-31T07:07:40.085" v="56" actId="20577"/>
        <pc:sldMkLst>
          <pc:docMk/>
          <pc:sldMk cId="1809018550" sldId="267"/>
        </pc:sldMkLst>
        <pc:spChg chg="add del mod">
          <ac:chgData name="Liesbeth Hendrix" userId="S::liesbeth.hendrix@g-o.be::761dd56d-4880-4e84-ad57-c9ef0ce6ffb7" providerId="AD" clId="Web-{7184B74D-D961-8967-0937-391169CEA7D6}" dt="2024-05-31T07:05:20.940" v="33"/>
          <ac:spMkLst>
            <pc:docMk/>
            <pc:sldMk cId="1809018550" sldId="267"/>
            <ac:spMk id="3" creationId="{33486687-F6D4-53A8-39E9-2F7642B3C8DF}"/>
          </ac:spMkLst>
        </pc:spChg>
        <pc:spChg chg="mod">
          <ac:chgData name="Liesbeth Hendrix" userId="S::liesbeth.hendrix@g-o.be::761dd56d-4880-4e84-ad57-c9ef0ce6ffb7" providerId="AD" clId="Web-{7184B74D-D961-8967-0937-391169CEA7D6}" dt="2024-05-31T07:07:40.085" v="56" actId="20577"/>
          <ac:spMkLst>
            <pc:docMk/>
            <pc:sldMk cId="1809018550" sldId="267"/>
            <ac:spMk id="16" creationId="{ADCC74AD-B06E-4737-96FC-9168C571970F}"/>
          </ac:spMkLst>
        </pc:spChg>
        <pc:spChg chg="mod">
          <ac:chgData name="Liesbeth Hendrix" userId="S::liesbeth.hendrix@g-o.be::761dd56d-4880-4e84-ad57-c9ef0ce6ffb7" providerId="AD" clId="Web-{7184B74D-D961-8967-0937-391169CEA7D6}" dt="2024-05-31T07:05:17.268" v="32" actId="1076"/>
          <ac:spMkLst>
            <pc:docMk/>
            <pc:sldMk cId="1809018550" sldId="267"/>
            <ac:spMk id="17" creationId="{80D8D561-CB06-4828-905C-CDAEDB1992DD}"/>
          </ac:spMkLst>
        </pc:spChg>
        <pc:spChg chg="del">
          <ac:chgData name="Liesbeth Hendrix" userId="S::liesbeth.hendrix@g-o.be::761dd56d-4880-4e84-ad57-c9ef0ce6ffb7" providerId="AD" clId="Web-{7184B74D-D961-8967-0937-391169CEA7D6}" dt="2024-05-31T07:05:14.439" v="31"/>
          <ac:spMkLst>
            <pc:docMk/>
            <pc:sldMk cId="1809018550" sldId="267"/>
            <ac:spMk id="18" creationId="{482BF630-FBBB-4FE8-A354-BD1BB9FC4A96}"/>
          </ac:spMkLst>
        </pc:spChg>
      </pc:sldChg>
      <pc:sldChg chg="addSp delSp modSp">
        <pc:chgData name="Liesbeth Hendrix" userId="S::liesbeth.hendrix@g-o.be::761dd56d-4880-4e84-ad57-c9ef0ce6ffb7" providerId="AD" clId="Web-{7184B74D-D961-8967-0937-391169CEA7D6}" dt="2024-05-31T07:07:18.475" v="53" actId="20577"/>
        <pc:sldMkLst>
          <pc:docMk/>
          <pc:sldMk cId="269205454" sldId="286"/>
        </pc:sldMkLst>
        <pc:spChg chg="add del mod">
          <ac:chgData name="Liesbeth Hendrix" userId="S::liesbeth.hendrix@g-o.be::761dd56d-4880-4e84-ad57-c9ef0ce6ffb7" providerId="AD" clId="Web-{7184B74D-D961-8967-0937-391169CEA7D6}" dt="2024-05-31T07:07:11.584" v="51"/>
          <ac:spMkLst>
            <pc:docMk/>
            <pc:sldMk cId="269205454" sldId="286"/>
            <ac:spMk id="3" creationId="{6E4A7BEB-7675-48A3-0F35-FB43F31839D4}"/>
          </ac:spMkLst>
        </pc:spChg>
        <pc:spChg chg="mod">
          <ac:chgData name="Liesbeth Hendrix" userId="S::liesbeth.hendrix@g-o.be::761dd56d-4880-4e84-ad57-c9ef0ce6ffb7" providerId="AD" clId="Web-{7184B74D-D961-8967-0937-391169CEA7D6}" dt="2024-05-31T07:07:18.475" v="53" actId="20577"/>
          <ac:spMkLst>
            <pc:docMk/>
            <pc:sldMk cId="269205454" sldId="286"/>
            <ac:spMk id="16" creationId="{ADCC74AD-B06E-4737-96FC-9168C571970F}"/>
          </ac:spMkLst>
        </pc:spChg>
        <pc:spChg chg="mod">
          <ac:chgData name="Liesbeth Hendrix" userId="S::liesbeth.hendrix@g-o.be::761dd56d-4880-4e84-ad57-c9ef0ce6ffb7" providerId="AD" clId="Web-{7184B74D-D961-8967-0937-391169CEA7D6}" dt="2024-05-31T06:59:23.145" v="11"/>
          <ac:spMkLst>
            <pc:docMk/>
            <pc:sldMk cId="269205454" sldId="286"/>
            <ac:spMk id="17" creationId="{80D8D561-CB06-4828-905C-CDAEDB1992DD}"/>
          </ac:spMkLst>
        </pc:spChg>
        <pc:spChg chg="del">
          <ac:chgData name="Liesbeth Hendrix" userId="S::liesbeth.hendrix@g-o.be::761dd56d-4880-4e84-ad57-c9ef0ce6ffb7" providerId="AD" clId="Web-{7184B74D-D961-8967-0937-391169CEA7D6}" dt="2024-05-31T07:07:04.147" v="50"/>
          <ac:spMkLst>
            <pc:docMk/>
            <pc:sldMk cId="269205454" sldId="286"/>
            <ac:spMk id="18" creationId="{482BF630-FBBB-4FE8-A354-BD1BB9FC4A96}"/>
          </ac:spMkLst>
        </pc:spChg>
      </pc:sldChg>
      <pc:sldChg chg="delSp modSp">
        <pc:chgData name="Liesbeth Hendrix" userId="S::liesbeth.hendrix@g-o.be::761dd56d-4880-4e84-ad57-c9ef0ce6ffb7" providerId="AD" clId="Web-{7184B74D-D961-8967-0937-391169CEA7D6}" dt="2024-05-31T07:08:18.790" v="60" actId="20577"/>
        <pc:sldMkLst>
          <pc:docMk/>
          <pc:sldMk cId="2672533293" sldId="287"/>
        </pc:sldMkLst>
        <pc:spChg chg="mod">
          <ac:chgData name="Liesbeth Hendrix" userId="S::liesbeth.hendrix@g-o.be::761dd56d-4880-4e84-ad57-c9ef0ce6ffb7" providerId="AD" clId="Web-{7184B74D-D961-8967-0937-391169CEA7D6}" dt="2024-05-31T07:07:27.913" v="55" actId="20577"/>
          <ac:spMkLst>
            <pc:docMk/>
            <pc:sldMk cId="2672533293" sldId="287"/>
            <ac:spMk id="16" creationId="{ADCC74AD-B06E-4737-96FC-9168C571970F}"/>
          </ac:spMkLst>
        </pc:spChg>
        <pc:spChg chg="mod">
          <ac:chgData name="Liesbeth Hendrix" userId="S::liesbeth.hendrix@g-o.be::761dd56d-4880-4e84-ad57-c9ef0ce6ffb7" providerId="AD" clId="Web-{7184B74D-D961-8967-0937-391169CEA7D6}" dt="2024-05-31T07:08:18.790" v="60" actId="20577"/>
          <ac:spMkLst>
            <pc:docMk/>
            <pc:sldMk cId="2672533293" sldId="287"/>
            <ac:spMk id="17" creationId="{80D8D561-CB06-4828-905C-CDAEDB1992DD}"/>
          </ac:spMkLst>
        </pc:spChg>
        <pc:spChg chg="del mod">
          <ac:chgData name="Liesbeth Hendrix" userId="S::liesbeth.hendrix@g-o.be::761dd56d-4880-4e84-ad57-c9ef0ce6ffb7" providerId="AD" clId="Web-{7184B74D-D961-8967-0937-391169CEA7D6}" dt="2024-05-31T07:05:47.659" v="38"/>
          <ac:spMkLst>
            <pc:docMk/>
            <pc:sldMk cId="2672533293" sldId="287"/>
            <ac:spMk id="18" creationId="{482BF630-FBBB-4FE8-A354-BD1BB9FC4A96}"/>
          </ac:spMkLst>
        </pc:spChg>
      </pc:sldChg>
      <pc:sldChg chg="modSp">
        <pc:chgData name="Liesbeth Hendrix" userId="S::liesbeth.hendrix@g-o.be::761dd56d-4880-4e84-ad57-c9ef0ce6ffb7" providerId="AD" clId="Web-{7184B74D-D961-8967-0937-391169CEA7D6}" dt="2024-05-31T07:01:32.384" v="22" actId="20577"/>
        <pc:sldMkLst>
          <pc:docMk/>
          <pc:sldMk cId="3001711866" sldId="288"/>
        </pc:sldMkLst>
        <pc:spChg chg="mod">
          <ac:chgData name="Liesbeth Hendrix" userId="S::liesbeth.hendrix@g-o.be::761dd56d-4880-4e84-ad57-c9ef0ce6ffb7" providerId="AD" clId="Web-{7184B74D-D961-8967-0937-391169CEA7D6}" dt="2024-05-31T07:01:32.384" v="22" actId="20577"/>
          <ac:spMkLst>
            <pc:docMk/>
            <pc:sldMk cId="3001711866" sldId="288"/>
            <ac:spMk id="17" creationId="{80D8D561-CB06-4828-905C-CDAEDB1992DD}"/>
          </ac:spMkLst>
        </pc:spChg>
      </pc:sldChg>
      <pc:sldChg chg="modSp">
        <pc:chgData name="Liesbeth Hendrix" userId="S::liesbeth.hendrix@g-o.be::761dd56d-4880-4e84-ad57-c9ef0ce6ffb7" providerId="AD" clId="Web-{7184B74D-D961-8967-0937-391169CEA7D6}" dt="2024-05-31T07:00:45.508" v="16" actId="20577"/>
        <pc:sldMkLst>
          <pc:docMk/>
          <pc:sldMk cId="2572540045" sldId="294"/>
        </pc:sldMkLst>
        <pc:spChg chg="mod">
          <ac:chgData name="Liesbeth Hendrix" userId="S::liesbeth.hendrix@g-o.be::761dd56d-4880-4e84-ad57-c9ef0ce6ffb7" providerId="AD" clId="Web-{7184B74D-D961-8967-0937-391169CEA7D6}" dt="2024-05-31T07:00:45.508" v="16" actId="20577"/>
          <ac:spMkLst>
            <pc:docMk/>
            <pc:sldMk cId="2572540045" sldId="294"/>
            <ac:spMk id="2" creationId="{A92CB204-8CCC-EF11-FB22-9F0F2A952C93}"/>
          </ac:spMkLst>
        </pc:spChg>
      </pc:sldChg>
      <pc:sldChg chg="modSp">
        <pc:chgData name="Liesbeth Hendrix" userId="S::liesbeth.hendrix@g-o.be::761dd56d-4880-4e84-ad57-c9ef0ce6ffb7" providerId="AD" clId="Web-{7184B74D-D961-8967-0937-391169CEA7D6}" dt="2024-05-31T07:02:08.698" v="27" actId="20577"/>
        <pc:sldMkLst>
          <pc:docMk/>
          <pc:sldMk cId="2213761951" sldId="301"/>
        </pc:sldMkLst>
        <pc:spChg chg="mod">
          <ac:chgData name="Liesbeth Hendrix" userId="S::liesbeth.hendrix@g-o.be::761dd56d-4880-4e84-ad57-c9ef0ce6ffb7" providerId="AD" clId="Web-{7184B74D-D961-8967-0937-391169CEA7D6}" dt="2024-05-31T07:02:08.698" v="27" actId="20577"/>
          <ac:spMkLst>
            <pc:docMk/>
            <pc:sldMk cId="2213761951" sldId="301"/>
            <ac:spMk id="2" creationId="{A92CB204-8CCC-EF11-FB22-9F0F2A952C93}"/>
          </ac:spMkLst>
        </pc:spChg>
      </pc:sldChg>
    </pc:docChg>
  </pc:docChgLst>
  <pc:docChgLst>
    <pc:chgData name="Liesbeth Hendrix" userId="S::liesbeth.hendrix@g-o.be::761dd56d-4880-4e84-ad57-c9ef0ce6ffb7" providerId="AD" clId="Web-{123D05BD-4E17-CCDE-0F53-CC88397ABAE2}"/>
    <pc:docChg chg="addSld modSld">
      <pc:chgData name="Liesbeth Hendrix" userId="S::liesbeth.hendrix@g-o.be::761dd56d-4880-4e84-ad57-c9ef0ce6ffb7" providerId="AD" clId="Web-{123D05BD-4E17-CCDE-0F53-CC88397ABAE2}" dt="2024-06-04T06:51:07.190" v="65" actId="1076"/>
      <pc:docMkLst>
        <pc:docMk/>
      </pc:docMkLst>
      <pc:sldChg chg="modSp">
        <pc:chgData name="Liesbeth Hendrix" userId="S::liesbeth.hendrix@g-o.be::761dd56d-4880-4e84-ad57-c9ef0ce6ffb7" providerId="AD" clId="Web-{123D05BD-4E17-CCDE-0F53-CC88397ABAE2}" dt="2024-06-04T06:49:56.781" v="50" actId="20577"/>
        <pc:sldMkLst>
          <pc:docMk/>
          <pc:sldMk cId="1744569403" sldId="302"/>
        </pc:sldMkLst>
        <pc:spChg chg="mod">
          <ac:chgData name="Liesbeth Hendrix" userId="S::liesbeth.hendrix@g-o.be::761dd56d-4880-4e84-ad57-c9ef0ce6ffb7" providerId="AD" clId="Web-{123D05BD-4E17-CCDE-0F53-CC88397ABAE2}" dt="2024-06-04T06:49:56.781" v="50" actId="20577"/>
          <ac:spMkLst>
            <pc:docMk/>
            <pc:sldMk cId="1744569403" sldId="302"/>
            <ac:spMk id="17" creationId="{80D8D561-CB06-4828-905C-CDAEDB1992DD}"/>
          </ac:spMkLst>
        </pc:spChg>
      </pc:sldChg>
      <pc:sldChg chg="addSp modSp add replId">
        <pc:chgData name="Liesbeth Hendrix" userId="S::liesbeth.hendrix@g-o.be::761dd56d-4880-4e84-ad57-c9ef0ce6ffb7" providerId="AD" clId="Web-{123D05BD-4E17-CCDE-0F53-CC88397ABAE2}" dt="2024-06-04T06:51:07.190" v="65" actId="1076"/>
        <pc:sldMkLst>
          <pc:docMk/>
          <pc:sldMk cId="1102335595" sldId="304"/>
        </pc:sldMkLst>
        <pc:spChg chg="mod">
          <ac:chgData name="Liesbeth Hendrix" userId="S::liesbeth.hendrix@g-o.be::761dd56d-4880-4e84-ad57-c9ef0ce6ffb7" providerId="AD" clId="Web-{123D05BD-4E17-CCDE-0F53-CC88397ABAE2}" dt="2024-06-04T06:50:08.281" v="56" actId="20577"/>
          <ac:spMkLst>
            <pc:docMk/>
            <pc:sldMk cId="1102335595" sldId="304"/>
            <ac:spMk id="16" creationId="{ADCC74AD-B06E-4737-96FC-9168C571970F}"/>
          </ac:spMkLst>
        </pc:spChg>
        <pc:spChg chg="mod">
          <ac:chgData name="Liesbeth Hendrix" userId="S::liesbeth.hendrix@g-o.be::761dd56d-4880-4e84-ad57-c9ef0ce6ffb7" providerId="AD" clId="Web-{123D05BD-4E17-CCDE-0F53-CC88397ABAE2}" dt="2024-06-04T06:50:23.235" v="63" actId="20577"/>
          <ac:spMkLst>
            <pc:docMk/>
            <pc:sldMk cId="1102335595" sldId="304"/>
            <ac:spMk id="17" creationId="{80D8D561-CB06-4828-905C-CDAEDB1992DD}"/>
          </ac:spMkLst>
        </pc:spChg>
        <pc:spChg chg="mod">
          <ac:chgData name="Liesbeth Hendrix" userId="S::liesbeth.hendrix@g-o.be::761dd56d-4880-4e84-ad57-c9ef0ce6ffb7" providerId="AD" clId="Web-{123D05BD-4E17-CCDE-0F53-CC88397ABAE2}" dt="2024-06-04T06:50:14.766" v="58" actId="20577"/>
          <ac:spMkLst>
            <pc:docMk/>
            <pc:sldMk cId="1102335595" sldId="304"/>
            <ac:spMk id="18" creationId="{482BF630-FBBB-4FE8-A354-BD1BB9FC4A96}"/>
          </ac:spMkLst>
        </pc:spChg>
        <pc:graphicFrameChg chg="add mod">
          <ac:chgData name="Liesbeth Hendrix" userId="S::liesbeth.hendrix@g-o.be::761dd56d-4880-4e84-ad57-c9ef0ce6ffb7" providerId="AD" clId="Web-{123D05BD-4E17-CCDE-0F53-CC88397ABAE2}" dt="2024-06-04T06:51:07.190" v="65" actId="1076"/>
          <ac:graphicFrameMkLst>
            <pc:docMk/>
            <pc:sldMk cId="1102335595" sldId="304"/>
            <ac:graphicFrameMk id="3" creationId="{B7A3DCD5-F1A5-F3F6-07E3-998784FA4BE0}"/>
          </ac:graphicFrameMkLst>
        </pc:graphicFrameChg>
      </pc:sldChg>
    </pc:docChg>
  </pc:docChgLst>
  <pc:docChgLst>
    <pc:chgData name="Liesbeth Hendrix" userId="S::liesbeth.hendrix@g-o.be::761dd56d-4880-4e84-ad57-c9ef0ce6ffb7" providerId="AD" clId="Web-{31EB7F46-D36E-74A3-BAFE-E1B0309F334F}"/>
    <pc:docChg chg="modSld">
      <pc:chgData name="Liesbeth Hendrix" userId="S::liesbeth.hendrix@g-o.be::761dd56d-4880-4e84-ad57-c9ef0ce6ffb7" providerId="AD" clId="Web-{31EB7F46-D36E-74A3-BAFE-E1B0309F334F}" dt="2024-06-04T06:59:32.928" v="49" actId="20577"/>
      <pc:docMkLst>
        <pc:docMk/>
      </pc:docMkLst>
      <pc:sldChg chg="modSp">
        <pc:chgData name="Liesbeth Hendrix" userId="S::liesbeth.hendrix@g-o.be::761dd56d-4880-4e84-ad57-c9ef0ce6ffb7" providerId="AD" clId="Web-{31EB7F46-D36E-74A3-BAFE-E1B0309F334F}" dt="2024-06-04T06:58:19.989" v="36" actId="20577"/>
        <pc:sldMkLst>
          <pc:docMk/>
          <pc:sldMk cId="1744569403" sldId="302"/>
        </pc:sldMkLst>
        <pc:spChg chg="mod">
          <ac:chgData name="Liesbeth Hendrix" userId="S::liesbeth.hendrix@g-o.be::761dd56d-4880-4e84-ad57-c9ef0ce6ffb7" providerId="AD" clId="Web-{31EB7F46-D36E-74A3-BAFE-E1B0309F334F}" dt="2024-06-04T06:58:19.989" v="36" actId="20577"/>
          <ac:spMkLst>
            <pc:docMk/>
            <pc:sldMk cId="1744569403" sldId="302"/>
            <ac:spMk id="17" creationId="{80D8D561-CB06-4828-905C-CDAEDB1992DD}"/>
          </ac:spMkLst>
        </pc:spChg>
      </pc:sldChg>
      <pc:sldChg chg="modSp">
        <pc:chgData name="Liesbeth Hendrix" userId="S::liesbeth.hendrix@g-o.be::761dd56d-4880-4e84-ad57-c9ef0ce6ffb7" providerId="AD" clId="Web-{31EB7F46-D36E-74A3-BAFE-E1B0309F334F}" dt="2024-06-04T06:59:32.928" v="49" actId="20577"/>
        <pc:sldMkLst>
          <pc:docMk/>
          <pc:sldMk cId="1102335595" sldId="304"/>
        </pc:sldMkLst>
        <pc:spChg chg="mod">
          <ac:chgData name="Liesbeth Hendrix" userId="S::liesbeth.hendrix@g-o.be::761dd56d-4880-4e84-ad57-c9ef0ce6ffb7" providerId="AD" clId="Web-{31EB7F46-D36E-74A3-BAFE-E1B0309F334F}" dt="2024-06-04T06:59:32.928" v="49" actId="20577"/>
          <ac:spMkLst>
            <pc:docMk/>
            <pc:sldMk cId="1102335595" sldId="304"/>
            <ac:spMk id="17" creationId="{80D8D561-CB06-4828-905C-CDAEDB1992DD}"/>
          </ac:spMkLst>
        </pc:spChg>
        <pc:graphicFrameChg chg="mod">
          <ac:chgData name="Liesbeth Hendrix" userId="S::liesbeth.hendrix@g-o.be::761dd56d-4880-4e84-ad57-c9ef0ce6ffb7" providerId="AD" clId="Web-{31EB7F46-D36E-74A3-BAFE-E1B0309F334F}" dt="2024-06-04T06:59:13.131" v="47" actId="1076"/>
          <ac:graphicFrameMkLst>
            <pc:docMk/>
            <pc:sldMk cId="1102335595" sldId="304"/>
            <ac:graphicFrameMk id="3" creationId="{B7A3DCD5-F1A5-F3F6-07E3-998784FA4BE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295AA3C-6740-4C59-BC3F-CFE3E157EB1F}" type="datetimeFigureOut">
              <a:rPr lang="nl-BE" smtClean="0"/>
              <a:t>6/06/2024</a:t>
            </a:fld>
            <a:endParaRPr lang="nl-BE"/>
          </a:p>
        </p:txBody>
      </p:sp>
      <p:sp>
        <p:nvSpPr>
          <p:cNvPr id="4" name="Tijdelijke aanduiding voor dia-afbeelding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D58FB67-B850-47DE-B5D6-34958C4E8E2B}" type="slidenum">
              <a:rPr lang="nl-BE" smtClean="0"/>
              <a:t>‹nr.›</a:t>
            </a:fld>
            <a:endParaRPr lang="nl-BE"/>
          </a:p>
        </p:txBody>
      </p:sp>
    </p:spTree>
    <p:extLst>
      <p:ext uri="{BB962C8B-B14F-4D97-AF65-F5344CB8AC3E}">
        <p14:creationId xmlns:p14="http://schemas.microsoft.com/office/powerpoint/2010/main" val="273099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1</a:t>
            </a:fld>
            <a:endParaRPr lang="nl-BE" dirty="0"/>
          </a:p>
        </p:txBody>
      </p:sp>
    </p:spTree>
    <p:extLst>
      <p:ext uri="{BB962C8B-B14F-4D97-AF65-F5344CB8AC3E}">
        <p14:creationId xmlns:p14="http://schemas.microsoft.com/office/powerpoint/2010/main" val="2013261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6</a:t>
            </a:fld>
            <a:endParaRPr lang="nl-BE"/>
          </a:p>
        </p:txBody>
      </p:sp>
    </p:spTree>
    <p:extLst>
      <p:ext uri="{BB962C8B-B14F-4D97-AF65-F5344CB8AC3E}">
        <p14:creationId xmlns:p14="http://schemas.microsoft.com/office/powerpoint/2010/main" val="19116455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1887366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3359272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lvl1pPr>
            <a:lvl6pPr>
              <a:defRPr sz="1800">
                <a:solidFill>
                  <a:schemeClr val="accent6"/>
                </a:solidFill>
              </a:defRPr>
            </a:lvl6pPr>
            <a:lvl7pPr>
              <a:defRPr>
                <a:solidFill>
                  <a:schemeClr val="accent6"/>
                </a:solidFill>
              </a:defRPr>
            </a:lvl7pPr>
            <a:lvl8pPr>
              <a:defRPr sz="1800">
                <a:solidFill>
                  <a:schemeClr val="accent6"/>
                </a:solidFill>
              </a:defRPr>
            </a:lvl8pPr>
            <a:lvl9pPr marL="3657600" indent="0">
              <a:buFont typeface="+mj-lt"/>
              <a:buNone/>
              <a:defRPr/>
            </a:lvl9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62C741D2-E5E7-4CBD-A0C1-A9CAEF8983D8}"/>
              </a:ext>
            </a:extLst>
          </p:cNvPr>
          <p:cNvSpPr>
            <a:spLocks noGrp="1"/>
          </p:cNvSpPr>
          <p:nvPr>
            <p:ph type="title" hasCustomPrompt="1"/>
          </p:nvPr>
        </p:nvSpPr>
        <p:spPr>
          <a:xfrm>
            <a:off x="4214811" y="365126"/>
            <a:ext cx="7426325"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05237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lvl1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85505741-E4E5-4115-963B-2690DC0411CE}"/>
              </a:ext>
            </a:extLst>
          </p:cNvPr>
          <p:cNvSpPr>
            <a:spLocks noGrp="1"/>
          </p:cNvSpPr>
          <p:nvPr>
            <p:ph type="title" hasCustomPrompt="1"/>
          </p:nvPr>
        </p:nvSpPr>
        <p:spPr>
          <a:xfrm>
            <a:off x="334964" y="365126"/>
            <a:ext cx="7638952"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045964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4147551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4263473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00480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925036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334964" y="3242238"/>
            <a:ext cx="11315700" cy="1141503"/>
          </a:xfrm>
          <a:prstGeom prst="rect">
            <a:avLst/>
          </a:prstGeom>
        </p:spPr>
        <p:txBody>
          <a:bodyPr anchor="t" anchorCtr="0"/>
          <a:lstStyle>
            <a:lvl1pPr algn="l">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353397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563646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6/6/2024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44344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Klikken om de tekststijl van het model te bewerken</a:t>
            </a:r>
          </a:p>
        </p:txBody>
      </p:sp>
      <p:sp>
        <p:nvSpPr>
          <p:cNvPr id="10" name="Title 1">
            <a:extLst>
              <a:ext uri="{FF2B5EF4-FFF2-40B4-BE49-F238E27FC236}">
                <a16:creationId xmlns:a16="http://schemas.microsoft.com/office/drawing/2014/main" id="{9273400F-1A7A-4F4F-9787-C878941166A1}"/>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dirty="0" err="1">
                <a:solidFill>
                  <a:srgbClr val="C4004B"/>
                </a:solidFill>
              </a:rPr>
              <a:t>Klik</a:t>
            </a:r>
            <a:r>
              <a:rPr lang="en-US" dirty="0">
                <a:solidFill>
                  <a:srgbClr val="C4004B"/>
                </a:solidFill>
              </a:rPr>
              <a:t> om de TITEL </a:t>
            </a:r>
            <a:r>
              <a:rPr lang="en-US" dirty="0" err="1">
                <a:solidFill>
                  <a:srgbClr val="C4004B"/>
                </a:solidFill>
              </a:rPr>
              <a:t>aan</a:t>
            </a:r>
            <a:r>
              <a:rPr lang="en-US" dirty="0">
                <a:solidFill>
                  <a:srgbClr val="C4004B"/>
                </a:solidFill>
              </a:rPr>
              <a:t> </a:t>
            </a:r>
            <a:r>
              <a:rPr lang="en-US" dirty="0" err="1">
                <a:solidFill>
                  <a:srgbClr val="C4004B"/>
                </a:solidFill>
              </a:rPr>
              <a:t>te</a:t>
            </a:r>
            <a:r>
              <a:rPr lang="en-US" dirty="0">
                <a:solidFill>
                  <a:srgbClr val="C4004B"/>
                </a:solidFill>
              </a:rPr>
              <a:t> </a:t>
            </a:r>
            <a:r>
              <a:rPr lang="en-US" dirty="0" err="1">
                <a:solidFill>
                  <a:srgbClr val="C4004B"/>
                </a:solidFill>
              </a:rPr>
              <a:t>passen</a:t>
            </a:r>
            <a:endParaRPr lang="en-US" dirty="0">
              <a:effectLst/>
              <a:latin typeface="Flanders Art Sans" pitchFamily="2" charset="77"/>
            </a:endParaRPr>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6/6/2024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Tree>
    <p:extLst>
      <p:ext uri="{BB962C8B-B14F-4D97-AF65-F5344CB8AC3E}">
        <p14:creationId xmlns:p14="http://schemas.microsoft.com/office/powerpoint/2010/main" val="13320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rgbClr val="C4004B"/>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71404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265364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3733412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2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759338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8306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5121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96850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699266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804784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2"/>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3490550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48427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6/6/2024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4558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6/6/2024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t>Klik</a:t>
            </a:r>
            <a:r>
              <a:rPr lang="en-US" dirty="0"/>
              <a:t> om de TITEL </a:t>
            </a:r>
            <a:r>
              <a:rPr lang="en-US" dirty="0" err="1"/>
              <a:t>aan</a:t>
            </a:r>
            <a:r>
              <a:rPr lang="en-US" dirty="0"/>
              <a:t> </a:t>
            </a:r>
            <a:r>
              <a:rPr lang="en-US" dirty="0" err="1"/>
              <a:t>te</a:t>
            </a:r>
            <a:r>
              <a:rPr lang="en-US" dirty="0"/>
              <a:t> passe</a:t>
            </a:r>
            <a:r>
              <a:rPr lang="nl-NL" dirty="0"/>
              <a:t>n</a:t>
            </a:r>
            <a:endParaRPr lang="nl-BE" dirty="0"/>
          </a:p>
        </p:txBody>
      </p:sp>
    </p:spTree>
    <p:extLst>
      <p:ext uri="{BB962C8B-B14F-4D97-AF65-F5344CB8AC3E}">
        <p14:creationId xmlns:p14="http://schemas.microsoft.com/office/powerpoint/2010/main" val="296222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1"/>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2389641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2095341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4178769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99735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4824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859182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73218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69874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90930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74817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1594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6/6/2024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2936453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6/6/2024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2"/>
                </a:solidFill>
              </a:rPr>
              <a:t>Klik</a:t>
            </a:r>
            <a:r>
              <a:rPr lang="en-US" dirty="0">
                <a:solidFill>
                  <a:schemeClr val="accent2"/>
                </a:solidFill>
              </a:rPr>
              <a:t> om de TITEL </a:t>
            </a:r>
            <a:r>
              <a:rPr lang="en-US" dirty="0" err="1">
                <a:solidFill>
                  <a:schemeClr val="accent2"/>
                </a:solidFill>
              </a:rPr>
              <a:t>aan</a:t>
            </a:r>
            <a:r>
              <a:rPr lang="en-US" dirty="0">
                <a:solidFill>
                  <a:schemeClr val="accent2"/>
                </a:solidFill>
              </a:rPr>
              <a:t> </a:t>
            </a:r>
            <a:r>
              <a:rPr lang="en-US" dirty="0" err="1">
                <a:solidFill>
                  <a:schemeClr val="accent2"/>
                </a:solidFill>
              </a:rPr>
              <a:t>te</a:t>
            </a:r>
            <a:r>
              <a:rPr lang="en-US" dirty="0">
                <a:solidFill>
                  <a:schemeClr val="accent2"/>
                </a:solidFill>
              </a:rPr>
              <a:t> passe</a:t>
            </a:r>
            <a:r>
              <a:rPr lang="nl-NL" dirty="0">
                <a:solidFill>
                  <a:schemeClr val="accent2"/>
                </a:solidFill>
              </a:rPr>
              <a:t>n</a:t>
            </a:r>
            <a:endParaRPr lang="nl-BE" dirty="0">
              <a:solidFill>
                <a:schemeClr val="accent2"/>
              </a:solidFill>
            </a:endParaRPr>
          </a:p>
        </p:txBody>
      </p:sp>
    </p:spTree>
    <p:extLst>
      <p:ext uri="{BB962C8B-B14F-4D97-AF65-F5344CB8AC3E}">
        <p14:creationId xmlns:p14="http://schemas.microsoft.com/office/powerpoint/2010/main" val="2952270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2"/>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739906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588495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dirty="0" err="1"/>
              <a:t>Klik</a:t>
            </a:r>
            <a:r>
              <a:rPr lang="en-US" dirty="0"/>
              <a:t> om de TITEL </a:t>
            </a:r>
            <a:r>
              <a:rPr lang="en-US" dirty="0" err="1"/>
              <a:t>aan</a:t>
            </a:r>
            <a:r>
              <a:rPr lang="en-US" dirty="0"/>
              <a:t> </a:t>
            </a:r>
            <a:br>
              <a:rPr lang="en-US" dirty="0"/>
            </a:br>
            <a:r>
              <a:rPr lang="en-US" dirty="0" err="1"/>
              <a:t>te</a:t>
            </a:r>
            <a:r>
              <a:rPr lang="en-US" dirty="0"/>
              <a:t> </a:t>
            </a:r>
            <a:r>
              <a:rPr lang="en-US" dirty="0" err="1"/>
              <a:t>passen</a:t>
            </a:r>
            <a:endParaRPr lang="en-US" dirty="0">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dirty="0"/>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dirty="0"/>
              <a:t>Klik om de SUBTITEL aan te passen</a:t>
            </a:r>
          </a:p>
        </p:txBody>
      </p:sp>
    </p:spTree>
    <p:extLst>
      <p:ext uri="{BB962C8B-B14F-4D97-AF65-F5344CB8AC3E}">
        <p14:creationId xmlns:p14="http://schemas.microsoft.com/office/powerpoint/2010/main" val="144387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4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84536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6/6/2024</a:t>
            </a:fld>
            <a:endParaRPr lang="en-US" dirty="0"/>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endParaRPr lang="en-US" dirty="0"/>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4109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35856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2991993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501706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tabLst/>
              <a:defRPr>
                <a:solidFill>
                  <a:schemeClr val="accent6"/>
                </a:solidFill>
              </a:defRPr>
            </a:lvl1pPr>
            <a:lvl2pPr>
              <a:tabLst/>
              <a:defRPr>
                <a:solidFill>
                  <a:schemeClr val="accent6"/>
                </a:solidFill>
              </a:defRPr>
            </a:lvl2pPr>
            <a:lvl3pPr>
              <a:tabLst/>
              <a:defRPr>
                <a:solidFill>
                  <a:schemeClr val="accent6"/>
                </a:solidFill>
              </a:defRPr>
            </a:lvl3pPr>
            <a:lvl4pPr>
              <a:tabLst/>
              <a:defRPr>
                <a:solidFill>
                  <a:schemeClr val="accent6"/>
                </a:solidFill>
              </a:defRPr>
            </a:lvl4pPr>
            <a:lvl5pPr>
              <a:tabLst/>
              <a:defRPr>
                <a:solidFill>
                  <a:schemeClr val="accent6"/>
                </a:solidFill>
              </a:defRPr>
            </a:lvl5pPr>
            <a:lvl6pPr marL="1612900" indent="-179388">
              <a:tabLst/>
              <a:defRPr>
                <a:solidFill>
                  <a:schemeClr val="accent6"/>
                </a:solidFill>
              </a:defRPr>
            </a:lvl6pPr>
            <a:lvl7pPr>
              <a:tabLst/>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dirty="0"/>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1670896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dirty="0"/>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1"/>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dirty="0"/>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2303115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dirty="0" err="1"/>
              <a:t>Tekst</a:t>
            </a:r>
            <a:r>
              <a:rPr lang="en-US" dirty="0"/>
              <a:t> </a:t>
            </a:r>
            <a:r>
              <a:rPr lang="en-US" dirty="0" err="1"/>
              <a:t>onder</a:t>
            </a:r>
            <a:r>
              <a:rPr lang="en-US" dirty="0"/>
              <a:t> </a:t>
            </a:r>
            <a:r>
              <a:rPr lang="en-US" dirty="0" err="1"/>
              <a:t>afbeelding</a:t>
            </a:r>
            <a:endParaRPr lang="en-US" dirty="0"/>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dirty="0"/>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6/6/2024</a:t>
            </a:fld>
            <a:endParaRPr lang="en-US" dirty="0"/>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endParaRPr lang="en-US" dirty="0"/>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dirty="0"/>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dirty="0" err="1"/>
              <a:t>Klik</a:t>
            </a:r>
            <a:r>
              <a:rPr lang="en-US" b="0" dirty="0"/>
              <a:t> om de TITEL </a:t>
            </a:r>
            <a:r>
              <a:rPr lang="en-US" b="0" dirty="0" err="1"/>
              <a:t>aan</a:t>
            </a:r>
            <a:r>
              <a:rPr lang="en-US" b="0" dirty="0"/>
              <a:t> </a:t>
            </a:r>
            <a:r>
              <a:rPr lang="en-US" b="0" dirty="0" err="1"/>
              <a:t>te</a:t>
            </a:r>
            <a:r>
              <a:rPr lang="en-US" b="0" dirty="0"/>
              <a:t> passe</a:t>
            </a:r>
            <a:r>
              <a:rPr lang="nl-NL" dirty="0"/>
              <a:t>n</a:t>
            </a:r>
            <a:endParaRPr lang="nl-BE" dirty="0"/>
          </a:p>
        </p:txBody>
      </p:sp>
    </p:spTree>
    <p:extLst>
      <p:ext uri="{BB962C8B-B14F-4D97-AF65-F5344CB8AC3E}">
        <p14:creationId xmlns:p14="http://schemas.microsoft.com/office/powerpoint/2010/main" val="3257417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6/6/2024</a:t>
            </a:fld>
            <a:endParaRPr lang="en-US" dirty="0"/>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dirty="0" err="1"/>
              <a:t>Voettekst</a:t>
            </a:r>
            <a:endParaRPr lang="en-US" dirty="0"/>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dirty="0"/>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63420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endParaRPr lang="nl-NL" dirty="0"/>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6/6/2024</a:t>
            </a:fld>
            <a:endParaRPr lang="en-US" dirty="0"/>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endParaRPr lang="en-US" dirty="0"/>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dirty="0"/>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dirty="0" err="1">
                <a:solidFill>
                  <a:schemeClr val="accent3"/>
                </a:solidFill>
              </a:rPr>
              <a:t>Klik</a:t>
            </a:r>
            <a:r>
              <a:rPr lang="en-US" dirty="0">
                <a:solidFill>
                  <a:schemeClr val="accent3"/>
                </a:solidFill>
              </a:rPr>
              <a:t> om de TITEL </a:t>
            </a:r>
            <a:r>
              <a:rPr lang="en-US" dirty="0" err="1">
                <a:solidFill>
                  <a:schemeClr val="accent3"/>
                </a:solidFill>
              </a:rPr>
              <a:t>aan</a:t>
            </a:r>
            <a:r>
              <a:rPr lang="en-US" dirty="0">
                <a:solidFill>
                  <a:schemeClr val="accent3"/>
                </a:solidFill>
              </a:rPr>
              <a:t> </a:t>
            </a:r>
            <a:r>
              <a:rPr lang="en-US" dirty="0" err="1">
                <a:solidFill>
                  <a:schemeClr val="accent3"/>
                </a:solidFill>
              </a:rPr>
              <a:t>te</a:t>
            </a:r>
            <a:r>
              <a:rPr lang="en-US" dirty="0">
                <a:solidFill>
                  <a:schemeClr val="accent3"/>
                </a:solidFill>
              </a:rPr>
              <a:t> passe</a:t>
            </a:r>
            <a:r>
              <a:rPr lang="nl-NL" dirty="0">
                <a:solidFill>
                  <a:schemeClr val="accent3"/>
                </a:solidFill>
              </a:rPr>
              <a:t>n</a:t>
            </a:r>
            <a:endParaRPr lang="nl-BE" dirty="0">
              <a:solidFill>
                <a:schemeClr val="accent3"/>
              </a:solidFill>
            </a:endParaRPr>
          </a:p>
        </p:txBody>
      </p:sp>
    </p:spTree>
    <p:extLst>
      <p:ext uri="{BB962C8B-B14F-4D97-AF65-F5344CB8AC3E}">
        <p14:creationId xmlns:p14="http://schemas.microsoft.com/office/powerpoint/2010/main" val="8005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dirty="0" err="1"/>
              <a:t>Klik</a:t>
            </a:r>
            <a:r>
              <a:rPr lang="en-US" dirty="0"/>
              <a:t> op het </a:t>
            </a:r>
            <a:r>
              <a:rPr lang="en-US" dirty="0" err="1"/>
              <a:t>icoon</a:t>
            </a:r>
            <a:br>
              <a:rPr lang="en-US" dirty="0"/>
            </a:br>
            <a:r>
              <a:rPr lang="en-US" dirty="0"/>
              <a:t>om </a:t>
            </a:r>
            <a:r>
              <a:rPr lang="en-US" dirty="0" err="1"/>
              <a:t>een</a:t>
            </a:r>
            <a:r>
              <a:rPr lang="en-US" dirty="0"/>
              <a:t> </a:t>
            </a:r>
            <a:r>
              <a:rPr lang="en-US" dirty="0" err="1"/>
              <a:t>afbeelding</a:t>
            </a:r>
            <a:br>
              <a:rPr lang="en-US" dirty="0"/>
            </a:br>
            <a:r>
              <a:rPr lang="en-US" dirty="0"/>
              <a:t>toe </a:t>
            </a:r>
            <a:r>
              <a:rPr lang="en-US" dirty="0" err="1"/>
              <a:t>te</a:t>
            </a:r>
            <a:r>
              <a:rPr lang="en-US" dirty="0"/>
              <a:t> </a:t>
            </a:r>
            <a:r>
              <a:rPr lang="en-US" dirty="0" err="1"/>
              <a:t>voegen</a:t>
            </a:r>
            <a:endParaRPr lang="en-US" dirty="0"/>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3"/>
                </a:solidFill>
                <a:effectLst>
                  <a:outerShdw blurRad="50800" dist="38100" dir="2700000" algn="tl" rotWithShape="0">
                    <a:prstClr val="black">
                      <a:alpha val="40000"/>
                    </a:prstClr>
                  </a:outerShdw>
                </a:effectLst>
                <a:latin typeface="+mj-lt"/>
              </a:defRPr>
            </a:lvl1pPr>
          </a:lstStyle>
          <a:p>
            <a:pPr lvl="0"/>
            <a:r>
              <a:rPr lang="en-US" dirty="0" err="1"/>
              <a:t>Klik</a:t>
            </a:r>
            <a:r>
              <a:rPr lang="en-US" dirty="0"/>
              <a:t> om de TEKST </a:t>
            </a:r>
            <a:r>
              <a:rPr lang="en-US" dirty="0" err="1"/>
              <a:t>aan</a:t>
            </a:r>
            <a:r>
              <a:rPr lang="en-US" dirty="0"/>
              <a:t> </a:t>
            </a:r>
            <a:r>
              <a:rPr lang="en-US" dirty="0" err="1"/>
              <a:t>te</a:t>
            </a:r>
            <a:r>
              <a:rPr lang="en-US" dirty="0"/>
              <a:t> </a:t>
            </a:r>
            <a:r>
              <a:rPr lang="en-US" dirty="0" err="1"/>
              <a:t>passen</a:t>
            </a:r>
            <a:endParaRPr lang="en-US" dirty="0"/>
          </a:p>
        </p:txBody>
      </p:sp>
    </p:spTree>
    <p:extLst>
      <p:ext uri="{BB962C8B-B14F-4D97-AF65-F5344CB8AC3E}">
        <p14:creationId xmlns:p14="http://schemas.microsoft.com/office/powerpoint/2010/main" val="3021040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nl-NL"/>
              <a:t>Klik om stijl te bewerken</a:t>
            </a:r>
            <a:endParaRPr lang="en-US" dirty="0"/>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6/6/2024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715" r:id="rId4"/>
    <p:sldLayoutId id="2147483669" r:id="rId5"/>
    <p:sldLayoutId id="2147483670" r:id="rId6"/>
    <p:sldLayoutId id="2147483671" r:id="rId7"/>
    <p:sldLayoutId id="2147483672" r:id="rId8"/>
    <p:sldLayoutId id="2147483662" r:id="rId9"/>
    <p:sldLayoutId id="2147483663" r:id="rId10"/>
    <p:sldLayoutId id="2147483664" r:id="rId11"/>
    <p:sldLayoutId id="2147483668" r:id="rId12"/>
    <p:sldLayoutId id="2147483665" r:id="rId13"/>
  </p:sldLayoutIdLst>
  <p:hf sldNum="0" hdr="0" ftr="0" dt="0"/>
  <p:txStyles>
    <p:titleStyle>
      <a:lvl1pPr algn="l" defTabSz="914400" rtl="0" eaLnBrk="1" latinLnBrk="0" hangingPunct="1">
        <a:lnSpc>
          <a:spcPct val="90000"/>
        </a:lnSpc>
        <a:spcBef>
          <a:spcPct val="0"/>
        </a:spcBef>
        <a:buNone/>
        <a:defRPr sz="4000" b="0" i="0" kern="1200">
          <a:solidFill>
            <a:schemeClr val="tx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6/6/2024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58703112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Lst>
  <p:hf sldNum="0" hdr="0" ftr="0" dt="0"/>
  <p:txStyles>
    <p:title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dirty="0"/>
              <a:t>Eerste niveau</a:t>
            </a:r>
          </a:p>
          <a:p>
            <a:pPr lvl="1"/>
            <a:r>
              <a:rPr lang="nl-NL" dirty="0"/>
              <a:t>Tweede niveau</a:t>
            </a:r>
          </a:p>
          <a:p>
            <a:pPr lvl="2"/>
            <a:r>
              <a:rPr lang="nl-NL" dirty="0"/>
              <a:t>Derde niveau</a:t>
            </a:r>
          </a:p>
          <a:p>
            <a:pPr lvl="3"/>
            <a:r>
              <a:rPr lang="nl-NL" dirty="0"/>
              <a:t>Vierde niveau</a:t>
            </a:r>
          </a:p>
          <a:p>
            <a:pPr lvl="4"/>
            <a:r>
              <a:rPr lang="nl-NL" dirty="0"/>
              <a:t>Vijfde niveau</a:t>
            </a:r>
          </a:p>
          <a:p>
            <a:pPr lvl="5"/>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6/6/2024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349316590"/>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Lst>
  <p:hf sldNum="0" hdr="0" ftr="0" dt="0"/>
  <p:txStyles>
    <p:titleStyle>
      <a:lvl1pPr algn="l" defTabSz="914400" rtl="0" eaLnBrk="1" latinLnBrk="0" hangingPunct="1">
        <a:lnSpc>
          <a:spcPct val="90000"/>
        </a:lnSpc>
        <a:spcBef>
          <a:spcPct val="0"/>
        </a:spcBef>
        <a:buNone/>
        <a:defRPr sz="4000" b="0" i="0" kern="1200">
          <a:solidFill>
            <a:schemeClr val="accent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Eerste niveau</a:t>
            </a:r>
          </a:p>
          <a:p>
            <a:pPr marL="179388" marR="0" lvl="1"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Tweede niveau</a:t>
            </a:r>
          </a:p>
          <a:p>
            <a:pPr marL="539750" marR="0" lvl="2"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Derde niveau</a:t>
            </a:r>
          </a:p>
          <a:p>
            <a:pPr marL="898525" marR="0" lvl="3"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Vierde niveau</a:t>
            </a:r>
          </a:p>
          <a:p>
            <a:pPr marL="1254125" marR="0" lvl="4" indent="-17462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dirty="0">
                <a:ln>
                  <a:noFill/>
                </a:ln>
                <a:solidFill>
                  <a:srgbClr val="666666"/>
                </a:solidFill>
                <a:effectLst/>
                <a:uLnTx/>
                <a:uFillTx/>
                <a:latin typeface="Flanders Art Sans"/>
                <a:ea typeface="+mn-ea"/>
                <a:cs typeface="+mn-cs"/>
              </a:rPr>
              <a:t>Vijfde niveau</a:t>
            </a:r>
          </a:p>
          <a:p>
            <a:pPr marL="1612900" marR="0" lvl="5"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Zesde niveau</a:t>
            </a:r>
          </a:p>
          <a:p>
            <a:pPr marL="1973263" marR="0" lvl="6" indent="-18097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Zevende niveau</a:t>
            </a:r>
          </a:p>
          <a:p>
            <a:pPr marL="2332038" marR="0" lvl="7"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dirty="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dirty="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6/6/2024</a:t>
            </a:fld>
            <a:endParaRPr lang="en-US" dirty="0"/>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dirty="0"/>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endParaRPr lang="en-US" dirty="0"/>
          </a:p>
        </p:txBody>
      </p:sp>
    </p:spTree>
    <p:extLst>
      <p:ext uri="{BB962C8B-B14F-4D97-AF65-F5344CB8AC3E}">
        <p14:creationId xmlns:p14="http://schemas.microsoft.com/office/powerpoint/2010/main" val="162501188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Lst>
  <p:hf sldNum="0" hdr="0" ftr="0" dt="0"/>
  <p:txStyles>
    <p:titleStyle>
      <a:lvl1pPr algn="l" defTabSz="914400" rtl="0" eaLnBrk="1" latinLnBrk="0" hangingPunct="1">
        <a:lnSpc>
          <a:spcPct val="90000"/>
        </a:lnSpc>
        <a:spcBef>
          <a:spcPct val="0"/>
        </a:spcBef>
        <a:buNone/>
        <a:defRPr sz="4000" b="0" i="0" kern="1200">
          <a:solidFill>
            <a:schemeClr val="accent3"/>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87313"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806450" algn="l" defTabSz="914400" rtl="0" eaLnBrk="1" latinLnBrk="0" hangingPunct="1">
        <a:lnSpc>
          <a:spcPct val="90000"/>
        </a:lnSpc>
        <a:spcBef>
          <a:spcPts val="500"/>
        </a:spcBef>
        <a:buFont typeface="Arial" panose="020B0604020202020204" pitchFamily="34" charset="0"/>
        <a:buChar char="•"/>
        <a:tabLst>
          <a:tab pos="2152650" algn="l"/>
        </a:tabLst>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pro.g-o.be/themas/organisatie-en-regelgeving/onderwijsinternaten/modellen-kwaliteitsvolle-aanmelding/" TargetMode="External"/><Relationship Id="rId2" Type="http://schemas.openxmlformats.org/officeDocument/2006/relationships/hyperlink" Target="https://gemeenschapsonderwijs-my.sharepoint.com/personal/liesbeth_hendrix_g-o_be/Documents/Stroomdiagram%20(002).docx?web=1" TargetMode="Externa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pro.g-o.be/themas/organisatie-en-regelgeving/onderwijsinternaten/modellen-kwaliteitsvolle-aanmeldin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eur02.safelinks.protection.outlook.com/?url=https%3A%2F%2Fbeslissingenvlaamseregering.vlaanderen.be%2Fdocument-view%2F65D3B4AFD0D2342DDF9998D6&amp;data=05%7C02%7Cliesbeth.hendrix%40g-o.be%7C1888447ec4ef4428ddca08dc6f5672f7%7C31de13895990487fab198890ff9a2685%7C0%7C0%7C638507664308829015%7CUnknown%7CTWFpbGZsb3d8eyJWIjoiMC4wLjAwMDAiLCJQIjoiV2luMzIiLCJBTiI6Ik1haWwiLCJXVCI6Mn0%3D%7C0%7C%7C%7C&amp;sdata=UA0NBIaoUdHP9n%2F3iJOCY%2FZHTX73ZXedkRP6It4j9WM%3D&amp;reserved=0" TargetMode="External"/><Relationship Id="rId2" Type="http://schemas.openxmlformats.org/officeDocument/2006/relationships/hyperlink" Target="https://pro.g-o.be/themas/organisatie-en-regelgeving/onderwijsinternaten/modellen-kwaliteitsvolle-aanmelding/" TargetMode="External"/><Relationship Id="rId1" Type="http://schemas.openxmlformats.org/officeDocument/2006/relationships/slideLayout" Target="../slideLayouts/slideLayout7.xml"/><Relationship Id="rId4" Type="http://schemas.openxmlformats.org/officeDocument/2006/relationships/hyperlink" Target="https://eur02.safelinks.protection.outlook.com/?url=https%3A%2F%2Fbeslissingenvlaamseregering.vlaanderen.be%2Fdocument-view%2F65D3B4AFD0D2342DDF9998D7&amp;data=05%7C02%7Cliesbeth.hendrix%40g-o.be%7C1888447ec4ef4428ddca08dc6f5672f7%7C31de13895990487fab198890ff9a2685%7C0%7C0%7C638507664308843882%7CUnknown%7CTWFpbGZsb3d8eyJWIjoiMC4wLjAwMDAiLCJQIjoiV2luMzIiLCJBTiI6Ik1haWwiLCJXVCI6Mn0%3D%7C0%7C%7C%7C&amp;sdata=ChFrHk%2FWctcZffrr26Fxwarj19zl2ef8fKw0eaYhR1w%3D&amp;reserved=0"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eur02.safelinks.protection.outlook.com/?url=https%3A%2F%2Fklasse.us1.list-manage.com%2Ftrack%2Fclick%3Fu%3D366d02e5625d901af645e2ac5%26id%3Dac5c305879%26e%3Dbb75d91a15&amp;data=05%7C02%7Cliesbeth.hendrix%40g-o.be%7C05c8b340874145191c7508dc84a187a3%7C31de13895990487fab198890ff9a2685%7C0%7C0%7C638531076506547109%7CUnknown%7CTWFpbGZsb3d8eyJWIjoiMC4wLjAwMDAiLCJQIjoiV2luMzIiLCJBTiI6Ik1haWwiLCJXVCI6Mn0%3D%7C0%7C%7C%7C&amp;sdata=MRXGIMovbtybLHBfMB8EOS70Fx6Qv3I4EOtzrSVRTqA%3D&amp;reserved=0"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14F444B-C27E-4CE8-85DE-77413266ED36}"/>
              </a:ext>
            </a:extLst>
          </p:cNvPr>
          <p:cNvSpPr>
            <a:spLocks noGrp="1"/>
          </p:cNvSpPr>
          <p:nvPr>
            <p:ph type="title"/>
          </p:nvPr>
        </p:nvSpPr>
        <p:spPr/>
        <p:txBody>
          <a:bodyPr/>
          <a:lstStyle/>
          <a:p>
            <a:r>
              <a:rPr lang="nl-BE" dirty="0"/>
              <a:t>Afsprakenkader en ondersteuningsplan</a:t>
            </a:r>
          </a:p>
        </p:txBody>
      </p:sp>
      <p:sp>
        <p:nvSpPr>
          <p:cNvPr id="8" name="Tijdelijke aanduiding voor tekst 7">
            <a:extLst>
              <a:ext uri="{FF2B5EF4-FFF2-40B4-BE49-F238E27FC236}">
                <a16:creationId xmlns:a16="http://schemas.microsoft.com/office/drawing/2014/main" id="{0648ACA0-78EC-48D2-8CC1-17FC1FA64717}"/>
              </a:ext>
            </a:extLst>
          </p:cNvPr>
          <p:cNvSpPr>
            <a:spLocks noGrp="1"/>
          </p:cNvSpPr>
          <p:nvPr>
            <p:ph type="body" sz="quarter" idx="12"/>
          </p:nvPr>
        </p:nvSpPr>
        <p:spPr/>
        <p:txBody>
          <a:bodyPr/>
          <a:lstStyle/>
          <a:p>
            <a:r>
              <a:rPr lang="nl-NL" dirty="0"/>
              <a:t>Onderwijsinternaten</a:t>
            </a:r>
          </a:p>
          <a:p>
            <a:r>
              <a:rPr lang="nl-NL" dirty="0"/>
              <a:t>5 juni 2024</a:t>
            </a:r>
            <a:endParaRPr lang="nl-BE" dirty="0"/>
          </a:p>
        </p:txBody>
      </p:sp>
      <p:pic>
        <p:nvPicPr>
          <p:cNvPr id="5" name="Tijdelijke aanduiding voor afbeelding 4" descr="Afbeelding met persoon&#10;&#10;Automatisch gegenereerde beschrijving">
            <a:extLst>
              <a:ext uri="{FF2B5EF4-FFF2-40B4-BE49-F238E27FC236}">
                <a16:creationId xmlns:a16="http://schemas.microsoft.com/office/drawing/2014/main" id="{51A79A9C-0267-E894-9502-651CC0BDE7C9}"/>
              </a:ext>
            </a:extLst>
          </p:cNvPr>
          <p:cNvPicPr>
            <a:picLocks noGrp="1" noChangeAspect="1"/>
          </p:cNvPicPr>
          <p:nvPr>
            <p:ph type="pic" sz="quarter" idx="10"/>
          </p:nvPr>
        </p:nvPicPr>
        <p:blipFill>
          <a:blip r:embed="rId3"/>
          <a:srcRect t="30" b="30"/>
          <a:stretch>
            <a:fillRect/>
          </a:stretch>
        </p:blipFill>
        <p:spPr/>
      </p:pic>
    </p:spTree>
    <p:extLst>
      <p:ext uri="{BB962C8B-B14F-4D97-AF65-F5344CB8AC3E}">
        <p14:creationId xmlns:p14="http://schemas.microsoft.com/office/powerpoint/2010/main" val="293630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4" y="1296017"/>
            <a:ext cx="11306174" cy="4961523"/>
          </a:xfrm>
        </p:spPr>
        <p:txBody>
          <a:bodyPr vert="horz" lIns="0" tIns="45720" rIns="0" bIns="45720" rtlCol="0" anchor="t">
            <a:noAutofit/>
          </a:bodyPr>
          <a:lstStyle/>
          <a:p>
            <a:pPr>
              <a:lnSpc>
                <a:spcPct val="107000"/>
              </a:lnSpc>
              <a:spcAft>
                <a:spcPts val="800"/>
              </a:spcAft>
            </a:pPr>
            <a:r>
              <a:rPr lang="nl-NL" sz="1900" kern="100" dirty="0">
                <a:effectLst/>
                <a:ea typeface="Calibri" panose="020F0502020204030204" pitchFamily="34" charset="0"/>
                <a:cs typeface="Times New Roman" panose="02020603050405020304" pitchFamily="18" charset="0"/>
              </a:rPr>
              <a:t>artikel 14 </a:t>
            </a:r>
          </a:p>
          <a:p>
            <a:pPr>
              <a:lnSpc>
                <a:spcPct val="107000"/>
              </a:lnSpc>
              <a:spcAft>
                <a:spcPts val="800"/>
              </a:spcAft>
            </a:pPr>
            <a:r>
              <a:rPr lang="nl-NL" sz="1900" i="1" kern="100" dirty="0">
                <a:ea typeface="Calibri" panose="020F0502020204030204" pitchFamily="34" charset="0"/>
                <a:cs typeface="Times New Roman" panose="02020603050405020304" pitchFamily="18" charset="0"/>
              </a:rPr>
              <a:t>Bij de inschrijving van een interne </a:t>
            </a:r>
            <a:r>
              <a:rPr lang="nl-NL" sz="1900" b="1" i="1" kern="100" dirty="0">
                <a:ea typeface="Calibri" panose="020F0502020204030204" pitchFamily="34" charset="0"/>
                <a:cs typeface="Times New Roman" panose="02020603050405020304" pitchFamily="18" charset="0"/>
              </a:rPr>
              <a:t>van wie het verblijf in het onderwijsinternaat kadert in jeugdhulpverlening</a:t>
            </a:r>
            <a:r>
              <a:rPr lang="nl-NL" sz="1900" i="1" kern="100" dirty="0">
                <a:ea typeface="Calibri" panose="020F0502020204030204" pitchFamily="34" charset="0"/>
                <a:cs typeface="Times New Roman" panose="02020603050405020304" pitchFamily="18" charset="0"/>
              </a:rPr>
              <a:t>, kan het reglement pas ondertekend worden door de betrokken personen na kwaliteitsvolle aanmelding en na de ondertekening door alle partijen van een </a:t>
            </a:r>
            <a:r>
              <a:rPr lang="nl-NL" sz="1900" b="1" i="1" kern="100" dirty="0">
                <a:ea typeface="Calibri" panose="020F0502020204030204" pitchFamily="34" charset="0"/>
                <a:cs typeface="Times New Roman" panose="02020603050405020304" pitchFamily="18" charset="0"/>
              </a:rPr>
              <a:t>afsprakenkader en ondersteuningsplan</a:t>
            </a:r>
            <a:r>
              <a:rPr lang="nl-NL" sz="1900" i="1" kern="100" dirty="0">
                <a:ea typeface="Calibri" panose="020F0502020204030204" pitchFamily="34" charset="0"/>
                <a:cs typeface="Times New Roman" panose="02020603050405020304" pitchFamily="18" charset="0"/>
              </a:rPr>
              <a:t>.</a:t>
            </a:r>
            <a:br>
              <a:rPr lang="nl-NL" sz="1900" i="1" kern="100" dirty="0">
                <a:ea typeface="Calibri" panose="020F0502020204030204" pitchFamily="34" charset="0"/>
                <a:cs typeface="Times New Roman" panose="02020603050405020304" pitchFamily="18" charset="0"/>
              </a:rPr>
            </a:br>
            <a:endParaRPr lang="nl-NL" sz="1900" i="1" kern="100" dirty="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à"/>
            </a:pPr>
            <a:r>
              <a:rPr lang="nl-NL" sz="2000" dirty="0">
                <a:sym typeface="Wingdings" panose="05000000000000000000" pitchFamily="2" charset="2"/>
              </a:rPr>
              <a:t>Nauwe samenwerking en continue afstemming tussen alle betrokkenen </a:t>
            </a:r>
            <a:r>
              <a:rPr lang="nl-NL" sz="2000" kern="100" dirty="0">
                <a:ea typeface="Calibri"/>
                <a:cs typeface="Times New Roman"/>
              </a:rPr>
              <a:t>(onderwijsinternaat, jeugdhulpactoren, jongere, ouders, ...) </a:t>
            </a:r>
            <a:r>
              <a:rPr lang="nl-NL" sz="2000" kern="100" dirty="0">
                <a:ea typeface="Calibri"/>
                <a:cs typeface="Times New Roman"/>
                <a:sym typeface="Wingdings" panose="05000000000000000000" pitchFamily="2" charset="2"/>
              </a:rPr>
              <a:t>om nog beter tegemoet te komen </a:t>
            </a:r>
            <a:r>
              <a:rPr lang="nl-NL" sz="2000" kern="100" dirty="0">
                <a:ea typeface="Calibri"/>
                <a:cs typeface="Times New Roman"/>
              </a:rPr>
              <a:t>aan de noden van deze internen</a:t>
            </a:r>
          </a:p>
          <a:p>
            <a:pPr marL="285750" indent="-285750">
              <a:lnSpc>
                <a:spcPct val="107000"/>
              </a:lnSpc>
              <a:spcAft>
                <a:spcPts val="800"/>
              </a:spcAft>
              <a:buFont typeface="Wingdings" panose="05000000000000000000" pitchFamily="2" charset="2"/>
              <a:buChar char="à"/>
            </a:pPr>
            <a:r>
              <a:rPr lang="nl-NL" sz="2000" kern="100" dirty="0">
                <a:ea typeface="Calibri"/>
                <a:cs typeface="Times New Roman"/>
              </a:rPr>
              <a:t>Breuken in de schoolloopbaan en het hulpverleningstraject van de jongere beperken of vermijden</a:t>
            </a:r>
            <a:endParaRPr lang="nl-NL" sz="1900" dirty="0"/>
          </a:p>
          <a:p>
            <a:pPr marL="285750" indent="-285750">
              <a:lnSpc>
                <a:spcPct val="107000"/>
              </a:lnSpc>
              <a:spcAft>
                <a:spcPts val="800"/>
              </a:spcAft>
              <a:buFont typeface="Wingdings" panose="05000000000000000000" pitchFamily="2" charset="2"/>
              <a:buChar char="à"/>
            </a:pPr>
            <a:r>
              <a:rPr lang="nl-NL" sz="1900" dirty="0"/>
              <a:t>Het afsprakenkader en ondersteuningsplan (AKOP) = resultaat kwaliteitsvol traject gelopen met de jongere, ouders, onderwijsinternaat, jeugdhulpaanbieders en desgevallend jeugdrechter en sociale dienst jeugdrechtbank (co-creatie).</a:t>
            </a:r>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normAutofit/>
          </a:bodyPr>
          <a:lstStyle/>
          <a:p>
            <a:r>
              <a:rPr lang="nl-BE" sz="2800" dirty="0"/>
              <a:t>Decreet over de onderwijsinternaten (16 juni 2023)</a:t>
            </a:r>
          </a:p>
        </p:txBody>
      </p:sp>
    </p:spTree>
    <p:extLst>
      <p:ext uri="{BB962C8B-B14F-4D97-AF65-F5344CB8AC3E}">
        <p14:creationId xmlns:p14="http://schemas.microsoft.com/office/powerpoint/2010/main" val="180901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p:txBody>
          <a:bodyPr vert="horz" lIns="0" tIns="45720" rIns="0" bIns="45720" rtlCol="0" anchor="t">
            <a:normAutofit/>
          </a:bodyPr>
          <a:lstStyle/>
          <a:p>
            <a:r>
              <a:rPr lang="nl-NL" sz="1900" b="1" dirty="0"/>
              <a:t>Kwaliteitsverwachting 13 (</a:t>
            </a:r>
            <a:r>
              <a:rPr lang="nl-NL" sz="1900" b="1" dirty="0" err="1"/>
              <a:t>oa</a:t>
            </a:r>
            <a:r>
              <a:rPr lang="nl-NL" sz="1900" b="1" dirty="0"/>
              <a:t>): Het </a:t>
            </a:r>
            <a:r>
              <a:rPr lang="nl-NL" sz="1900" b="1" dirty="0" err="1"/>
              <a:t>internaatsteam</a:t>
            </a:r>
            <a:r>
              <a:rPr lang="nl-NL" sz="1900" b="1" dirty="0"/>
              <a:t> biedt alle internen een passende begeleiding. </a:t>
            </a:r>
          </a:p>
          <a:p>
            <a:r>
              <a:rPr lang="nl-NL" sz="1900" b="1" u="sng" dirty="0"/>
              <a:t>Kwaliteitsbeeld </a:t>
            </a:r>
          </a:p>
          <a:p>
            <a:r>
              <a:rPr lang="nl-NL" sz="1900" i="1" dirty="0"/>
              <a:t>Het </a:t>
            </a:r>
            <a:r>
              <a:rPr lang="nl-NL" sz="1900" i="1" dirty="0" err="1"/>
              <a:t>internaatsteam</a:t>
            </a:r>
            <a:r>
              <a:rPr lang="nl-NL" sz="1900" i="1" dirty="0"/>
              <a:t> begeleidt de internen als groep, waar nodig als individu. Het </a:t>
            </a:r>
            <a:r>
              <a:rPr lang="nl-NL" sz="1900" i="1" dirty="0" err="1"/>
              <a:t>internaatsteam</a:t>
            </a:r>
            <a:r>
              <a:rPr lang="nl-NL" sz="1900" i="1" dirty="0"/>
              <a:t> detecteert de mogelijkheden en de behoeften van de intern en differentieert de begeleiding waar nodig en mogelijk. De sterktes van de internen vormen het uitgangspunt voor de begeleiding. Het </a:t>
            </a:r>
            <a:r>
              <a:rPr lang="nl-NL" sz="1900" i="1" dirty="0" err="1"/>
              <a:t>internaatsteam</a:t>
            </a:r>
            <a:r>
              <a:rPr lang="nl-NL" sz="1900" i="1" dirty="0"/>
              <a:t> gelooft dat alle internen de mogelijkheid in zich hebben om te leren en te groeien. </a:t>
            </a:r>
            <a:r>
              <a:rPr lang="nl-NL" sz="1900" b="1" i="1" u="sng" dirty="0"/>
              <a:t>Voor internen met specifieke ondersteuningsbehoeften plant het </a:t>
            </a:r>
            <a:r>
              <a:rPr lang="nl-NL" sz="1900" b="1" i="1" u="sng" dirty="0" err="1"/>
              <a:t>internaatsteam</a:t>
            </a:r>
            <a:r>
              <a:rPr lang="nl-NL" sz="1900" b="1" i="1" u="sng" dirty="0"/>
              <a:t> in overleg met de ouders, de school en eventuele andere externe partners specifieke ondersteuning, gericht op maximale participatie van de intern aan de </a:t>
            </a:r>
            <a:r>
              <a:rPr lang="nl-NL" sz="1900" b="1" i="1" u="sng" dirty="0" err="1"/>
              <a:t>internaatswerking</a:t>
            </a:r>
            <a:r>
              <a:rPr lang="nl-NL" sz="1900" b="1" i="1" u="sng" dirty="0"/>
              <a:t> en aan het maatschappelijke leven</a:t>
            </a:r>
            <a:endParaRPr lang="nl-BE" sz="1900" b="1" i="1" u="sng"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BE" sz="2800" dirty="0"/>
              <a:t>R</a:t>
            </a:r>
            <a:r>
              <a:rPr lang="nl-NL" sz="2800" dirty="0"/>
              <a:t>IK – (</a:t>
            </a:r>
            <a:r>
              <a:rPr lang="nl-NL" sz="2800" err="1"/>
              <a:t>oa</a:t>
            </a:r>
            <a:r>
              <a:rPr lang="nl-NL" sz="2800" dirty="0"/>
              <a:t>) kwaliteitsverwachting 13</a:t>
            </a:r>
            <a:endParaRPr lang="nl-BE" sz="2800" dirty="0"/>
          </a:p>
        </p:txBody>
      </p:sp>
    </p:spTree>
    <p:extLst>
      <p:ext uri="{BB962C8B-B14F-4D97-AF65-F5344CB8AC3E}">
        <p14:creationId xmlns:p14="http://schemas.microsoft.com/office/powerpoint/2010/main" val="2672533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44490" y="1692166"/>
            <a:ext cx="11306174" cy="4887310"/>
          </a:xfrm>
        </p:spPr>
        <p:txBody>
          <a:bodyPr vert="horz" lIns="0" tIns="45720" rIns="0" bIns="45720" rtlCol="0" anchor="t">
            <a:noAutofit/>
          </a:bodyPr>
          <a:lstStyle/>
          <a:p>
            <a:pPr>
              <a:lnSpc>
                <a:spcPct val="107000"/>
              </a:lnSpc>
              <a:spcAft>
                <a:spcPts val="800"/>
              </a:spcAft>
            </a:pPr>
            <a:r>
              <a:rPr lang="nl-NL" kern="100" dirty="0">
                <a:ea typeface="Calibri" panose="020F0502020204030204" pitchFamily="34" charset="0"/>
                <a:cs typeface="Times New Roman" panose="02020603050405020304" pitchFamily="18" charset="0"/>
              </a:rPr>
              <a:t>Dit besluit regelt:</a:t>
            </a:r>
          </a:p>
          <a:p>
            <a:pPr marL="285750" indent="-285750">
              <a:lnSpc>
                <a:spcPct val="107000"/>
              </a:lnSpc>
              <a:spcBef>
                <a:spcPts val="0"/>
              </a:spcBef>
              <a:buFont typeface="Arial" panose="020B0604020202020204" pitchFamily="34" charset="0"/>
              <a:buChar char="•"/>
            </a:pPr>
            <a:r>
              <a:rPr lang="nl-NL" kern="100" dirty="0">
                <a:ea typeface="Calibri" panose="020F0502020204030204" pitchFamily="34" charset="0"/>
                <a:cs typeface="Times New Roman" panose="02020603050405020304" pitchFamily="18" charset="0"/>
              </a:rPr>
              <a:t>wijze waarop afsprakenkader en ondersteuningsplan opgesteld worden; </a:t>
            </a:r>
          </a:p>
          <a:p>
            <a:pPr marL="285750" indent="-285750">
              <a:lnSpc>
                <a:spcPct val="107000"/>
              </a:lnSpc>
              <a:spcBef>
                <a:spcPts val="0"/>
              </a:spcBef>
              <a:buFont typeface="Arial" panose="020B0604020202020204" pitchFamily="34" charset="0"/>
              <a:buChar char="•"/>
            </a:pPr>
            <a:r>
              <a:rPr lang="nl-NL" kern="100" dirty="0">
                <a:ea typeface="Calibri" panose="020F0502020204030204" pitchFamily="34" charset="0"/>
                <a:cs typeface="Times New Roman" panose="02020603050405020304" pitchFamily="18" charset="0"/>
              </a:rPr>
              <a:t>wie hierbij betrokken wordt;</a:t>
            </a:r>
          </a:p>
          <a:p>
            <a:pPr marL="285750" indent="-285750">
              <a:lnSpc>
                <a:spcPct val="107000"/>
              </a:lnSpc>
              <a:spcBef>
                <a:spcPts val="0"/>
              </a:spcBef>
              <a:buFont typeface="Arial" panose="020B0604020202020204" pitchFamily="34" charset="0"/>
              <a:buChar char="•"/>
            </a:pPr>
            <a:r>
              <a:rPr lang="nl-NL" kern="100" dirty="0">
                <a:ea typeface="Calibri" panose="020F0502020204030204" pitchFamily="34" charset="0"/>
                <a:cs typeface="Times New Roman" panose="02020603050405020304" pitchFamily="18" charset="0"/>
              </a:rPr>
              <a:t>minimale inhoud is en wie dient te ondertekenen.</a:t>
            </a:r>
          </a:p>
          <a:p>
            <a:pPr marL="285750" indent="-285750">
              <a:lnSpc>
                <a:spcPct val="107000"/>
              </a:lnSpc>
              <a:spcBef>
                <a:spcPts val="0"/>
              </a:spcBef>
              <a:buFont typeface="Arial" panose="020B0604020202020204" pitchFamily="34" charset="0"/>
              <a:buChar char="•"/>
            </a:pPr>
            <a:endParaRPr lang="nl-NL" kern="100" dirty="0">
              <a:ea typeface="Calibri" panose="020F0502020204030204" pitchFamily="34" charset="0"/>
              <a:cs typeface="Times New Roman" panose="02020603050405020304" pitchFamily="18" charset="0"/>
            </a:endParaRPr>
          </a:p>
          <a:p>
            <a:pPr marL="285750" indent="-285750">
              <a:lnSpc>
                <a:spcPct val="107000"/>
              </a:lnSpc>
              <a:spcBef>
                <a:spcPts val="600"/>
              </a:spcBef>
              <a:spcAft>
                <a:spcPts val="600"/>
              </a:spcAft>
              <a:buFont typeface="Wingdings" panose="05000000000000000000" pitchFamily="2" charset="2"/>
              <a:buChar char="à"/>
            </a:pPr>
            <a:r>
              <a:rPr lang="nl-NL" b="1" kern="100" dirty="0">
                <a:ea typeface="Calibri" panose="020F0502020204030204" pitchFamily="34" charset="0"/>
                <a:cs typeface="Times New Roman" panose="02020603050405020304" pitchFamily="18" charset="0"/>
              </a:rPr>
              <a:t>minstens afspraken over opvolging </a:t>
            </a:r>
            <a:r>
              <a:rPr lang="nl-NL" kern="100" dirty="0">
                <a:ea typeface="Calibri" panose="020F0502020204030204" pitchFamily="34" charset="0"/>
                <a:cs typeface="Times New Roman" panose="02020603050405020304" pitchFamily="18" charset="0"/>
              </a:rPr>
              <a:t>van de situatie van de jongere en verblijf in het  internaat. Voor sommige jongeren volstaan afspraken over de opvolging, voor anderen kan het nodig zijn dat er, soms, substantiële ondersteuning (inzet van personeel en middelen) vanuit welzijn komt. In dat geval worden er in het AKOP concrete </a:t>
            </a:r>
            <a:r>
              <a:rPr lang="nl-NL" b="1" kern="100" dirty="0">
                <a:ea typeface="Calibri" panose="020F0502020204030204" pitchFamily="34" charset="0"/>
                <a:cs typeface="Times New Roman" panose="02020603050405020304" pitchFamily="18" charset="0"/>
              </a:rPr>
              <a:t>afspraken en garanties op die ondersteuning </a:t>
            </a:r>
            <a:r>
              <a:rPr lang="nl-NL" kern="100" dirty="0">
                <a:ea typeface="Calibri" panose="020F0502020204030204" pitchFamily="34" charset="0"/>
                <a:cs typeface="Times New Roman" panose="02020603050405020304" pitchFamily="18" charset="0"/>
              </a:rPr>
              <a:t>ingeschreven.</a:t>
            </a:r>
          </a:p>
          <a:p>
            <a:pPr>
              <a:lnSpc>
                <a:spcPct val="107000"/>
              </a:lnSpc>
              <a:spcBef>
                <a:spcPts val="0"/>
              </a:spcBef>
            </a:pPr>
            <a:endParaRPr lang="nl-NL" kern="100" dirty="0">
              <a:ea typeface="Calibri" panose="020F0502020204030204" pitchFamily="34" charset="0"/>
              <a:cs typeface="Times New Roman" panose="02020603050405020304" pitchFamily="18" charset="0"/>
            </a:endParaRPr>
          </a:p>
          <a:p>
            <a:pPr marL="285750" indent="-285750">
              <a:lnSpc>
                <a:spcPct val="107000"/>
              </a:lnSpc>
              <a:spcBef>
                <a:spcPts val="600"/>
              </a:spcBef>
              <a:spcAft>
                <a:spcPts val="600"/>
              </a:spcAft>
              <a:buFont typeface="Wingdings" panose="05000000000000000000" pitchFamily="2" charset="2"/>
              <a:buChar char="à"/>
            </a:pPr>
            <a:r>
              <a:rPr lang="nl-NL" b="1" kern="100" dirty="0">
                <a:ea typeface="Calibri" panose="020F0502020204030204" pitchFamily="34" charset="0"/>
                <a:cs typeface="Times New Roman" panose="02020603050405020304" pitchFamily="18" charset="0"/>
              </a:rPr>
              <a:t>AKOP als resultaat kwaliteitsvolle aanmelding</a:t>
            </a:r>
            <a:r>
              <a:rPr lang="nl-NL" kern="100" dirty="0">
                <a:ea typeface="Calibri" panose="020F0502020204030204" pitchFamily="34" charset="0"/>
                <a:cs typeface="Times New Roman" panose="02020603050405020304" pitchFamily="18" charset="0"/>
              </a:rPr>
              <a:t>: afspraken over opvolging van de jongere, het verloop van het verblijf in het onderwijsinternaat, afstemming over de evolutie in zorgvraag én ondersteuning van de interne en het onderwijsinternaat vanuit één of meerdere welzijnsactoren. </a:t>
            </a:r>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vert="horz" lIns="0" tIns="45720" rIns="0" bIns="45720" rtlCol="0" anchor="t" anchorCtr="0">
            <a:noAutofit/>
          </a:bodyPr>
          <a:lstStyle/>
          <a:p>
            <a:r>
              <a:rPr lang="nl-NL" sz="2800" dirty="0"/>
              <a:t>BVR </a:t>
            </a:r>
            <a:r>
              <a:rPr lang="nl-BE" sz="2800" dirty="0"/>
              <a:t>over het afsprakenkader en ondersteuningsplan voor jongeren die in het kader van de jeugdhulpverlening in een onderwijsinternaat verblijven (3 mei 2024).</a:t>
            </a:r>
          </a:p>
        </p:txBody>
      </p:sp>
    </p:spTree>
    <p:extLst>
      <p:ext uri="{BB962C8B-B14F-4D97-AF65-F5344CB8AC3E}">
        <p14:creationId xmlns:p14="http://schemas.microsoft.com/office/powerpoint/2010/main" val="26920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A92CB204-8CCC-EF11-FB22-9F0F2A952C93}"/>
              </a:ext>
            </a:extLst>
          </p:cNvPr>
          <p:cNvSpPr>
            <a:spLocks noGrp="1"/>
          </p:cNvSpPr>
          <p:nvPr>
            <p:ph type="body" sz="quarter" idx="12"/>
          </p:nvPr>
        </p:nvSpPr>
        <p:spPr>
          <a:xfrm>
            <a:off x="334962" y="1791881"/>
            <a:ext cx="11306174" cy="4054475"/>
          </a:xfrm>
        </p:spPr>
        <p:txBody>
          <a:bodyPr vert="horz" lIns="0" tIns="45720" rIns="0" bIns="45720" rtlCol="0" anchor="t">
            <a:noAutofit/>
          </a:bodyPr>
          <a:lstStyle/>
          <a:p>
            <a:pPr marL="285750" indent="-285750">
              <a:buFontTx/>
              <a:buChar char="-"/>
            </a:pPr>
            <a:r>
              <a:rPr lang="nl-NL" kern="100" dirty="0">
                <a:ea typeface="Calibri"/>
                <a:cs typeface="Times New Roman"/>
              </a:rPr>
              <a:t>Een doordachte toeleiding naar het onderwijsinternaat / goede intake </a:t>
            </a:r>
            <a:r>
              <a:rPr lang="nl-NL" b="1" kern="100" dirty="0">
                <a:ea typeface="Calibri"/>
                <a:cs typeface="Times New Roman"/>
              </a:rPr>
              <a:t>is altijd belangrijk.</a:t>
            </a:r>
            <a:r>
              <a:rPr lang="nl-NL" kern="100" dirty="0">
                <a:ea typeface="Calibri"/>
                <a:cs typeface="Times New Roman"/>
              </a:rPr>
              <a:t> Ook indien het verblijf van de jongere in het onderwijsinternaat niet kadert in de jeugdhulpverlening. </a:t>
            </a:r>
          </a:p>
          <a:p>
            <a:endParaRPr lang="nl-NL" kern="100" dirty="0">
              <a:ea typeface="Calibri" panose="020F0502020204030204" pitchFamily="34" charset="0"/>
              <a:cs typeface="Times New Roman" panose="02020603050405020304" pitchFamily="18" charset="0"/>
            </a:endParaRPr>
          </a:p>
          <a:p>
            <a:pPr marL="285750" indent="-285750">
              <a:buFontTx/>
              <a:buChar char="-"/>
            </a:pPr>
            <a:r>
              <a:rPr lang="nl-NL" b="1" kern="100" dirty="0">
                <a:ea typeface="Calibri"/>
                <a:cs typeface="Times New Roman"/>
              </a:rPr>
              <a:t>indien verblijf intern in onderwijsinternaat kadert in de jeugdhulpverlening is een kwaliteitsvolle aanmelding cruciaal</a:t>
            </a:r>
            <a:r>
              <a:rPr lang="nl-NL" kern="100" dirty="0">
                <a:ea typeface="Calibri"/>
                <a:cs typeface="Times New Roman"/>
              </a:rPr>
              <a:t>: </a:t>
            </a:r>
          </a:p>
          <a:p>
            <a:pPr marL="825500" lvl="2" indent="-285750">
              <a:buFont typeface="Wingdings" panose="05000000000000000000" pitchFamily="2" charset="2"/>
              <a:buChar char="à"/>
            </a:pPr>
            <a:r>
              <a:rPr lang="nl-NL" kern="100" dirty="0">
                <a:ea typeface="Calibri"/>
                <a:cs typeface="Times New Roman"/>
              </a:rPr>
              <a:t>instroom vermijden zonder voorafgaand overleg tussen onderwijsinternaat en jeugdhulpaanbieders, jeugdrechter en sociale dienst jeugdrechtbanken (onderwijsinternaat moet over voldoende informatie beschikken); </a:t>
            </a:r>
            <a:r>
              <a:rPr lang="nl-NL" sz="1800" kern="100" dirty="0">
                <a:ea typeface="Calibri"/>
                <a:cs typeface="Times New Roman"/>
              </a:rPr>
              <a:t>zorgen voor mogelijkheid tot het inschakelen van snelle en duurzame ondersteuning</a:t>
            </a:r>
            <a:r>
              <a:rPr lang="nl-NL" kern="100" dirty="0">
                <a:ea typeface="Calibri"/>
                <a:cs typeface="Times New Roman"/>
              </a:rPr>
              <a:t>;</a:t>
            </a:r>
          </a:p>
          <a:p>
            <a:pPr marL="825500" lvl="2" indent="-285750">
              <a:buFont typeface="Wingdings" panose="05000000000000000000" pitchFamily="2" charset="2"/>
              <a:buChar char="à"/>
            </a:pPr>
            <a:r>
              <a:rPr lang="nl-NL" sz="1800" dirty="0">
                <a:effectLst/>
                <a:latin typeface="Calibri" panose="020F0502020204030204" pitchFamily="34" charset="0"/>
                <a:ea typeface="Calibri" panose="020F0502020204030204" pitchFamily="34" charset="0"/>
                <a:cs typeface="Times New Roman" panose="02020603050405020304" pitchFamily="18" charset="0"/>
              </a:rPr>
              <a:t>aanmelding in aanwezigheid van alle betrokkenen, die mee het afsprakenkader of eventueel ondersteuningsplan op stellen en ondertekenen</a:t>
            </a:r>
            <a:r>
              <a:rPr lang="nl-NL" sz="1800" kern="100" dirty="0">
                <a:effectLst/>
                <a:latin typeface="Calibri" panose="020F0502020204030204" pitchFamily="34" charset="0"/>
                <a:ea typeface="Calibri" panose="020F0502020204030204" pitchFamily="34" charset="0"/>
                <a:cs typeface="Times New Roman" panose="02020603050405020304" pitchFamily="18" charset="0"/>
              </a:rPr>
              <a:t>;</a:t>
            </a:r>
            <a:r>
              <a:rPr lang="nl-NL" kern="100" dirty="0">
                <a:ea typeface="Calibri" panose="020F0502020204030204" pitchFamily="34" charset="0"/>
                <a:cs typeface="Times New Roman" panose="02020603050405020304" pitchFamily="18" charset="0"/>
              </a:rPr>
              <a:t> </a:t>
            </a:r>
          </a:p>
          <a:p>
            <a:pPr marL="825500" lvl="2" indent="-285750">
              <a:spcBef>
                <a:spcPts val="1000"/>
              </a:spcBef>
              <a:buFont typeface="Wingdings" panose="05000000000000000000" pitchFamily="2" charset="2"/>
              <a:buChar char="à"/>
            </a:pPr>
            <a:r>
              <a:rPr lang="nl-NL" kern="100" dirty="0">
                <a:ea typeface="Calibri" panose="020F0502020204030204" pitchFamily="34" charset="0"/>
                <a:cs typeface="Times New Roman" panose="02020603050405020304" pitchFamily="18" charset="0"/>
              </a:rPr>
              <a:t>transparante dialoog en open communicatie, zodat op basis van de correcte informatie en heldere beeldvorming een correcte </a:t>
            </a:r>
            <a:r>
              <a:rPr lang="nl-NL" b="1" kern="100" dirty="0">
                <a:ea typeface="Calibri" panose="020F0502020204030204" pitchFamily="34" charset="0"/>
                <a:cs typeface="Times New Roman" panose="02020603050405020304" pitchFamily="18" charset="0"/>
              </a:rPr>
              <a:t>inschaling</a:t>
            </a:r>
            <a:r>
              <a:rPr lang="nl-NL" kern="100" dirty="0">
                <a:ea typeface="Calibri" panose="020F0502020204030204" pitchFamily="34" charset="0"/>
                <a:cs typeface="Times New Roman" panose="02020603050405020304" pitchFamily="18" charset="0"/>
              </a:rPr>
              <a:t> kan gebeuren (trajecten worden bepaald op basis van overleg tussen alle betrokkenen). </a:t>
            </a:r>
          </a:p>
          <a:p>
            <a:pPr marL="825500" lvl="2" indent="-285750">
              <a:spcBef>
                <a:spcPts val="1000"/>
              </a:spcBef>
              <a:buFont typeface="Wingdings" panose="05000000000000000000" pitchFamily="2" charset="2"/>
              <a:buChar char="à"/>
            </a:pPr>
            <a:endParaRPr lang="nl-NL" kern="100" dirty="0">
              <a:ea typeface="Calibri" panose="020F0502020204030204" pitchFamily="34" charset="0"/>
              <a:cs typeface="Times New Roman" panose="02020603050405020304" pitchFamily="18" charset="0"/>
            </a:endParaRPr>
          </a:p>
        </p:txBody>
      </p:sp>
      <p:sp>
        <p:nvSpPr>
          <p:cNvPr id="3" name="Tijdelijke aanduiding voor tekst 2">
            <a:extLst>
              <a:ext uri="{FF2B5EF4-FFF2-40B4-BE49-F238E27FC236}">
                <a16:creationId xmlns:a16="http://schemas.microsoft.com/office/drawing/2014/main" id="{E68FC419-DB82-382A-AA20-754CA55448DE}"/>
              </a:ext>
            </a:extLst>
          </p:cNvPr>
          <p:cNvSpPr>
            <a:spLocks noGrp="1"/>
          </p:cNvSpPr>
          <p:nvPr>
            <p:ph type="body" sz="quarter" idx="13"/>
          </p:nvPr>
        </p:nvSpPr>
        <p:spPr>
          <a:xfrm>
            <a:off x="334964" y="1268414"/>
            <a:ext cx="11315700" cy="523468"/>
          </a:xfrm>
        </p:spPr>
        <p:txBody>
          <a:bodyPr/>
          <a:lstStyle/>
          <a:p>
            <a:r>
              <a:rPr lang="nl-NL" dirty="0"/>
              <a:t>basisprincipes</a:t>
            </a:r>
            <a:endParaRPr lang="nl-BE" dirty="0"/>
          </a:p>
        </p:txBody>
      </p:sp>
      <p:sp>
        <p:nvSpPr>
          <p:cNvPr id="4" name="Titel 3">
            <a:extLst>
              <a:ext uri="{FF2B5EF4-FFF2-40B4-BE49-F238E27FC236}">
                <a16:creationId xmlns:a16="http://schemas.microsoft.com/office/drawing/2014/main" id="{B4FE40D8-3929-23E9-8823-314691B5E9D1}"/>
              </a:ext>
            </a:extLst>
          </p:cNvPr>
          <p:cNvSpPr>
            <a:spLocks noGrp="1"/>
          </p:cNvSpPr>
          <p:nvPr>
            <p:ph type="title"/>
          </p:nvPr>
        </p:nvSpPr>
        <p:spPr/>
        <p:txBody>
          <a:bodyPr/>
          <a:lstStyle/>
          <a:p>
            <a:r>
              <a:rPr lang="nl-NL" dirty="0"/>
              <a:t>Kwaliteitsvolle aanmelding</a:t>
            </a:r>
            <a:endParaRPr lang="nl-BE" dirty="0"/>
          </a:p>
        </p:txBody>
      </p:sp>
    </p:spTree>
    <p:extLst>
      <p:ext uri="{BB962C8B-B14F-4D97-AF65-F5344CB8AC3E}">
        <p14:creationId xmlns:p14="http://schemas.microsoft.com/office/powerpoint/2010/main" val="2572540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2" y="1023388"/>
            <a:ext cx="11306174" cy="5997522"/>
          </a:xfrm>
        </p:spPr>
        <p:txBody>
          <a:bodyPr vert="horz" lIns="0" tIns="45720" rIns="0" bIns="45720" rtlCol="0" anchor="t">
            <a:noAutofit/>
          </a:bodyPr>
          <a:lstStyle/>
          <a:p>
            <a:pPr marL="342900" indent="-342900">
              <a:spcAft>
                <a:spcPts val="600"/>
              </a:spcAft>
              <a:buFont typeface="Arial" panose="020B0604020202020204" pitchFamily="34" charset="0"/>
              <a:buChar char="•"/>
            </a:pPr>
            <a:r>
              <a:rPr lang="nl-NL" b="1" kern="100" dirty="0">
                <a:ea typeface="Calibri"/>
                <a:cs typeface="Times New Roman"/>
              </a:rPr>
              <a:t>Traject 0</a:t>
            </a:r>
            <a:r>
              <a:rPr lang="nl-NL" kern="100" dirty="0">
                <a:ea typeface="Calibri"/>
                <a:cs typeface="Times New Roman"/>
              </a:rPr>
              <a:t>: de intern verblijft in het onderwijsinternaat vanuit een zuivere </a:t>
            </a:r>
            <a:r>
              <a:rPr lang="nl-NL" kern="100" dirty="0" err="1">
                <a:ea typeface="Calibri"/>
                <a:cs typeface="Times New Roman"/>
              </a:rPr>
              <a:t>onderwijsinternaatsoverweging</a:t>
            </a:r>
            <a:endParaRPr lang="nl-NL" kern="100" dirty="0">
              <a:ea typeface="Calibri"/>
              <a:cs typeface="Times New Roman"/>
            </a:endParaRPr>
          </a:p>
          <a:p>
            <a:pPr algn="l" rtl="0" fontAlgn="base">
              <a:spcAft>
                <a:spcPts val="600"/>
              </a:spcAft>
            </a:pPr>
            <a:r>
              <a:rPr lang="nl-NL" kern="100" dirty="0">
                <a:ea typeface="Calibri"/>
                <a:cs typeface="Times New Roman"/>
              </a:rPr>
              <a:t>Indien het </a:t>
            </a:r>
            <a:r>
              <a:rPr lang="nl-NL" b="1" kern="100" dirty="0">
                <a:ea typeface="Calibri"/>
                <a:cs typeface="Times New Roman"/>
              </a:rPr>
              <a:t>verblijf van de jongere in het onderwijsinternaat kadert in de jeugdhulpverlening</a:t>
            </a:r>
            <a:r>
              <a:rPr lang="nl-NL" kern="100" dirty="0">
                <a:ea typeface="Calibri"/>
                <a:cs typeface="Times New Roman"/>
              </a:rPr>
              <a:t>, wordt, na grondige analyse van de ondersteuningsnoden en zorgvragen, nagegaan in welk traject het verblijf kadert (traject 1, 2 of 3):</a:t>
            </a:r>
          </a:p>
          <a:p>
            <a:pPr marL="342900" indent="-342900">
              <a:spcAft>
                <a:spcPts val="600"/>
              </a:spcAft>
              <a:buFont typeface="Arial" panose="020B0604020202020204" pitchFamily="34" charset="0"/>
              <a:buChar char="•"/>
            </a:pPr>
            <a:r>
              <a:rPr lang="nl-NL" b="1" kern="100" dirty="0">
                <a:ea typeface="Calibri"/>
                <a:cs typeface="Times New Roman"/>
              </a:rPr>
              <a:t>Traject 1</a:t>
            </a:r>
            <a:r>
              <a:rPr lang="nl-BE" b="1" kern="100" dirty="0">
                <a:ea typeface="Calibri"/>
                <a:cs typeface="Times New Roman"/>
              </a:rPr>
              <a:t>: </a:t>
            </a:r>
            <a:r>
              <a:rPr lang="nl-BE" kern="100" dirty="0">
                <a:ea typeface="Calibri"/>
                <a:cs typeface="Times New Roman"/>
              </a:rPr>
              <a:t>voor jongeren voor wie er </a:t>
            </a:r>
            <a:r>
              <a:rPr lang="nl-BE" b="1" kern="100" dirty="0">
                <a:ea typeface="Calibri"/>
                <a:cs typeface="Times New Roman"/>
              </a:rPr>
              <a:t>geen bijkomende ondersteuning </a:t>
            </a:r>
            <a:r>
              <a:rPr lang="nl-BE" kern="100" dirty="0">
                <a:ea typeface="Calibri"/>
                <a:cs typeface="Times New Roman"/>
              </a:rPr>
              <a:t>dan het verblijf in een onderwijsinternaat en een aantal afspraken over het verblijf nodig zijn; het verblijf in het onderwijsinternaat beantwoordt op zich voldoende aan de ondersteuningsnoden van de jongere en zijn context (afsprakenkader)</a:t>
            </a:r>
          </a:p>
          <a:p>
            <a:pPr marL="342900" indent="-342900">
              <a:spcAft>
                <a:spcPts val="600"/>
              </a:spcAft>
              <a:buFont typeface="Arial" panose="020B0604020202020204" pitchFamily="34" charset="0"/>
              <a:buChar char="•"/>
            </a:pPr>
            <a:r>
              <a:rPr lang="nl-NL" b="1" kern="100" dirty="0">
                <a:ea typeface="Calibri"/>
                <a:cs typeface="Times New Roman"/>
              </a:rPr>
              <a:t>Traject 2</a:t>
            </a:r>
            <a:r>
              <a:rPr lang="nl-NL" kern="100" dirty="0">
                <a:ea typeface="Calibri"/>
                <a:cs typeface="Times New Roman"/>
              </a:rPr>
              <a:t>: </a:t>
            </a:r>
            <a:r>
              <a:rPr lang="nl-BE" kern="100" dirty="0">
                <a:ea typeface="Calibri"/>
                <a:cs typeface="Times New Roman"/>
              </a:rPr>
              <a:t>voor </a:t>
            </a:r>
            <a:r>
              <a:rPr lang="nl-BE" b="1" kern="100" dirty="0">
                <a:ea typeface="Calibri"/>
                <a:cs typeface="Times New Roman"/>
              </a:rPr>
              <a:t>jongeren bij wie louter een verblijf in een onderwijsinternaat onvoldoende is, als de jongere zelf en het internaat een bijkomende vraag  tot en nood aan ondersteuning </a:t>
            </a:r>
            <a:r>
              <a:rPr lang="nl-BE" kern="100" dirty="0">
                <a:ea typeface="Calibri"/>
                <a:cs typeface="Times New Roman"/>
              </a:rPr>
              <a:t>hebben. De </a:t>
            </a:r>
            <a:r>
              <a:rPr lang="nl-BE" b="1" kern="100" dirty="0">
                <a:ea typeface="Calibri"/>
                <a:cs typeface="Times New Roman"/>
              </a:rPr>
              <a:t>bijkomende ondersteuning </a:t>
            </a:r>
            <a:r>
              <a:rPr lang="nl-BE" kern="100" dirty="0">
                <a:ea typeface="Calibri"/>
                <a:cs typeface="Times New Roman"/>
              </a:rPr>
              <a:t>wordt op maat gerealiseerd door een jeugdhulpaanbieder in de nabije omgeving </a:t>
            </a:r>
            <a:r>
              <a:rPr lang="nl-NL" kern="100" dirty="0">
                <a:ea typeface="Calibri"/>
                <a:cs typeface="Times New Roman"/>
              </a:rPr>
              <a:t>(afsprakenkader én ondersteuningsplan) </a:t>
            </a:r>
          </a:p>
          <a:p>
            <a:pPr marL="342900" indent="-342900">
              <a:spcAft>
                <a:spcPts val="600"/>
              </a:spcAft>
              <a:buFont typeface="Arial" panose="020B0604020202020204" pitchFamily="34" charset="0"/>
              <a:buChar char="•"/>
            </a:pPr>
            <a:r>
              <a:rPr lang="nl-NL" b="1" kern="100" dirty="0">
                <a:ea typeface="Calibri"/>
                <a:cs typeface="Times New Roman"/>
              </a:rPr>
              <a:t>Traject 3</a:t>
            </a:r>
            <a:r>
              <a:rPr lang="nl-NL" kern="100" dirty="0">
                <a:ea typeface="Calibri"/>
                <a:cs typeface="Times New Roman"/>
              </a:rPr>
              <a:t>: </a:t>
            </a:r>
            <a:r>
              <a:rPr lang="nl-BE" kern="100" dirty="0">
                <a:ea typeface="Calibri"/>
                <a:cs typeface="Times New Roman"/>
              </a:rPr>
              <a:t>voor jongeren bij wie de situatie in </a:t>
            </a:r>
            <a:r>
              <a:rPr lang="nl-BE" b="1" kern="100" dirty="0">
                <a:ea typeface="Calibri"/>
                <a:cs typeface="Times New Roman"/>
              </a:rPr>
              <a:t>traject 2 vastloopt </a:t>
            </a:r>
            <a:r>
              <a:rPr lang="nl-BE" kern="100" dirty="0">
                <a:ea typeface="Calibri"/>
                <a:cs typeface="Times New Roman"/>
              </a:rPr>
              <a:t>of voor jongeren die in </a:t>
            </a:r>
            <a:r>
              <a:rPr lang="nl-BE" b="1" kern="100" dirty="0">
                <a:ea typeface="Calibri"/>
                <a:cs typeface="Times New Roman"/>
              </a:rPr>
              <a:t>afwachting van een plek </a:t>
            </a:r>
            <a:r>
              <a:rPr lang="nl-BE" kern="100" dirty="0">
                <a:ea typeface="Calibri"/>
                <a:cs typeface="Times New Roman"/>
              </a:rPr>
              <a:t>in een welzijnsvoorziening tijdelijk in een onderwijsinternaat verblijven. </a:t>
            </a:r>
            <a:br>
              <a:rPr lang="nl-BE" kern="100" dirty="0">
                <a:ea typeface="Calibri"/>
                <a:cs typeface="Times New Roman"/>
              </a:rPr>
            </a:br>
            <a:r>
              <a:rPr lang="nl-BE" kern="100" dirty="0">
                <a:ea typeface="Calibri"/>
                <a:cs typeface="Times New Roman"/>
                <a:sym typeface="Wingdings" panose="05000000000000000000" pitchFamily="2" charset="2"/>
              </a:rPr>
              <a:t> </a:t>
            </a:r>
            <a:r>
              <a:rPr lang="nl-BE" kern="100" dirty="0">
                <a:ea typeface="Calibri"/>
                <a:cs typeface="Times New Roman"/>
              </a:rPr>
              <a:t>heroriëntering naar een andere setting is vereist. In afwachting heroriëntering voorzien welzijnsactoren in een </a:t>
            </a:r>
            <a:r>
              <a:rPr lang="nl-BE" b="1" kern="100" dirty="0">
                <a:ea typeface="Calibri"/>
                <a:cs typeface="Times New Roman"/>
              </a:rPr>
              <a:t>substantiële bijkomende ondersteuning </a:t>
            </a:r>
            <a:r>
              <a:rPr lang="nl-BE" kern="100" dirty="0">
                <a:ea typeface="Calibri"/>
                <a:cs typeface="Times New Roman"/>
              </a:rPr>
              <a:t>van het onderwijsinternaat (afsprakenkader en ondersteuningsplan)</a:t>
            </a:r>
          </a:p>
          <a:p>
            <a:pPr>
              <a:spcAft>
                <a:spcPts val="600"/>
              </a:spcAft>
            </a:pPr>
            <a:r>
              <a:rPr lang="nl-BE" kern="100" dirty="0">
                <a:ea typeface="Calibri"/>
                <a:cs typeface="Times New Roman"/>
              </a:rPr>
              <a:t>De zorg- en ondersteuningsnoden, en bijgevolg de indeling in een traject, kunnen gedurende het verblijf in het onderwijsinternaat wijzigen (evaluatie AKOP en bijsturing AKOP). </a:t>
            </a:r>
            <a:endParaRPr lang="nl-NL" kern="100" dirty="0">
              <a:ea typeface="Calibri"/>
              <a:cs typeface="Times New Roman"/>
            </a:endParaRPr>
          </a:p>
          <a:p>
            <a:pPr>
              <a:spcAft>
                <a:spcPts val="600"/>
              </a:spcAft>
            </a:pPr>
            <a:endParaRPr lang="nl-NL" i="1" kern="100" dirty="0">
              <a:ea typeface="Calibri"/>
              <a:cs typeface="Times New Roman"/>
            </a:endParaRPr>
          </a:p>
          <a:p>
            <a:endParaRPr lang="nl-NL" sz="1900"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Inschaling - verschillende trajecten</a:t>
            </a:r>
            <a:endParaRPr lang="nl-BE" dirty="0"/>
          </a:p>
        </p:txBody>
      </p:sp>
    </p:spTree>
    <p:extLst>
      <p:ext uri="{BB962C8B-B14F-4D97-AF65-F5344CB8AC3E}">
        <p14:creationId xmlns:p14="http://schemas.microsoft.com/office/powerpoint/2010/main" val="3001711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D4772A8-F349-1F9F-793B-CFBA9CCAEE46}"/>
              </a:ext>
            </a:extLst>
          </p:cNvPr>
          <p:cNvSpPr>
            <a:spLocks noGrp="1"/>
          </p:cNvSpPr>
          <p:nvPr>
            <p:ph type="body" sz="quarter" idx="12"/>
          </p:nvPr>
        </p:nvSpPr>
        <p:spPr>
          <a:xfrm>
            <a:off x="587212" y="1265126"/>
            <a:ext cx="11306174" cy="5227748"/>
          </a:xfrm>
        </p:spPr>
        <p:txBody>
          <a:bodyPr>
            <a:normAutofit/>
          </a:bodyPr>
          <a:lstStyle/>
          <a:p>
            <a:r>
              <a:rPr lang="nl-NL" sz="2100" kern="100" dirty="0">
                <a:ea typeface="Calibri"/>
                <a:cs typeface="Times New Roman"/>
              </a:rPr>
              <a:t>Resultaat kwaliteitsvolle aanmelding in geval verblijf jongere kadert in de jeugdhulpverlening: </a:t>
            </a:r>
          </a:p>
          <a:p>
            <a:r>
              <a:rPr lang="nl-NL" sz="2100" b="1" kern="100" dirty="0">
                <a:ea typeface="Calibri"/>
                <a:cs typeface="Times New Roman"/>
              </a:rPr>
              <a:t>afsprakenkader (trajecten 1, 2 en 3) </a:t>
            </a:r>
            <a:r>
              <a:rPr lang="nl-NL" sz="2100" kern="100" dirty="0">
                <a:ea typeface="Calibri"/>
                <a:cs typeface="Times New Roman"/>
              </a:rPr>
              <a:t>en/of </a:t>
            </a:r>
            <a:r>
              <a:rPr lang="nl-NL" sz="2100" b="1" kern="100" dirty="0">
                <a:ea typeface="Calibri"/>
                <a:cs typeface="Times New Roman"/>
              </a:rPr>
              <a:t>ondersteuningsplan (trajecten 2 en 3)</a:t>
            </a:r>
            <a:r>
              <a:rPr lang="nl-NL" sz="2100" kern="100" dirty="0">
                <a:ea typeface="Calibri"/>
                <a:cs typeface="Times New Roman"/>
              </a:rPr>
              <a:t> </a:t>
            </a:r>
          </a:p>
          <a:p>
            <a:endParaRPr lang="nl-BE" sz="2100" dirty="0">
              <a:hlinkClick r:id="rId2"/>
            </a:endParaRPr>
          </a:p>
          <a:p>
            <a:r>
              <a:rPr lang="nl-BE" sz="2100" dirty="0"/>
              <a:t>Het stroomdiagram vind je in de modellen afsprakenkader en ondersteuningsplan op GoPro! via deze link: </a:t>
            </a:r>
            <a:r>
              <a:rPr lang="nl-NL" sz="2400" dirty="0">
                <a:hlinkClick r:id="rId3"/>
              </a:rPr>
              <a:t>Modellen kwaliteitsvolle aanmelding (g-o.be)</a:t>
            </a:r>
            <a:endParaRPr lang="nl-NL" sz="2400" dirty="0"/>
          </a:p>
          <a:p>
            <a:endParaRPr lang="nl-BE" sz="2100" dirty="0"/>
          </a:p>
          <a:p>
            <a:endParaRPr lang="nl-BE" dirty="0"/>
          </a:p>
        </p:txBody>
      </p:sp>
      <p:sp>
        <p:nvSpPr>
          <p:cNvPr id="4" name="Titel 3">
            <a:extLst>
              <a:ext uri="{FF2B5EF4-FFF2-40B4-BE49-F238E27FC236}">
                <a16:creationId xmlns:a16="http://schemas.microsoft.com/office/drawing/2014/main" id="{06B880CD-052A-EA69-2ACD-DF434B53BBA6}"/>
              </a:ext>
            </a:extLst>
          </p:cNvPr>
          <p:cNvSpPr>
            <a:spLocks noGrp="1"/>
          </p:cNvSpPr>
          <p:nvPr>
            <p:ph type="title"/>
          </p:nvPr>
        </p:nvSpPr>
        <p:spPr/>
        <p:txBody>
          <a:bodyPr/>
          <a:lstStyle/>
          <a:p>
            <a:r>
              <a:rPr lang="nl-NL" dirty="0"/>
              <a:t>Stroomdiagram aanmelding/inschaling</a:t>
            </a:r>
            <a:endParaRPr lang="nl-BE" dirty="0"/>
          </a:p>
        </p:txBody>
      </p:sp>
      <p:grpSp>
        <p:nvGrpSpPr>
          <p:cNvPr id="8" name="Groep 7">
            <a:extLst>
              <a:ext uri="{FF2B5EF4-FFF2-40B4-BE49-F238E27FC236}">
                <a16:creationId xmlns:a16="http://schemas.microsoft.com/office/drawing/2014/main" id="{AF5ED0C0-14EE-142A-5BFA-60087404FFE3}"/>
              </a:ext>
            </a:extLst>
          </p:cNvPr>
          <p:cNvGrpSpPr/>
          <p:nvPr/>
        </p:nvGrpSpPr>
        <p:grpSpPr>
          <a:xfrm>
            <a:off x="334963" y="3292729"/>
            <a:ext cx="11766118" cy="3380572"/>
            <a:chOff x="334963" y="3292729"/>
            <a:chExt cx="11766118" cy="3380572"/>
          </a:xfrm>
        </p:grpSpPr>
        <p:pic>
          <p:nvPicPr>
            <p:cNvPr id="5" name="Afbeelding 4">
              <a:extLst>
                <a:ext uri="{FF2B5EF4-FFF2-40B4-BE49-F238E27FC236}">
                  <a16:creationId xmlns:a16="http://schemas.microsoft.com/office/drawing/2014/main" id="{696DC119-FBF9-7C8E-780D-03FBE424B73B}"/>
                </a:ext>
              </a:extLst>
            </p:cNvPr>
            <p:cNvPicPr>
              <a:picLocks noChangeAspect="1"/>
            </p:cNvPicPr>
            <p:nvPr/>
          </p:nvPicPr>
          <p:blipFill>
            <a:blip r:embed="rId4"/>
            <a:stretch>
              <a:fillRect/>
            </a:stretch>
          </p:blipFill>
          <p:spPr>
            <a:xfrm>
              <a:off x="334963" y="3292729"/>
              <a:ext cx="11658166" cy="3380572"/>
            </a:xfrm>
            <a:prstGeom prst="rect">
              <a:avLst/>
            </a:prstGeom>
          </p:spPr>
        </p:pic>
        <p:sp>
          <p:nvSpPr>
            <p:cNvPr id="6" name="Pijl: omlaag 5">
              <a:extLst>
                <a:ext uri="{FF2B5EF4-FFF2-40B4-BE49-F238E27FC236}">
                  <a16:creationId xmlns:a16="http://schemas.microsoft.com/office/drawing/2014/main" id="{396C144F-A5EF-7D57-055B-263CB1896B75}"/>
                </a:ext>
              </a:extLst>
            </p:cNvPr>
            <p:cNvSpPr/>
            <p:nvPr/>
          </p:nvSpPr>
          <p:spPr>
            <a:xfrm>
              <a:off x="11554543" y="4127938"/>
              <a:ext cx="546538" cy="160808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95E33265-69E0-FEF9-3D22-EE1EFC38593C}"/>
                </a:ext>
              </a:extLst>
            </p:cNvPr>
            <p:cNvSpPr/>
            <p:nvPr/>
          </p:nvSpPr>
          <p:spPr>
            <a:xfrm>
              <a:off x="8137520" y="5691459"/>
              <a:ext cx="3690292" cy="714704"/>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spTree>
    <p:extLst>
      <p:ext uri="{BB962C8B-B14F-4D97-AF65-F5344CB8AC3E}">
        <p14:creationId xmlns:p14="http://schemas.microsoft.com/office/powerpoint/2010/main" val="459667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p:txBody>
          <a:bodyPr>
            <a:normAutofit/>
          </a:bodyPr>
          <a:lstStyle/>
          <a:p>
            <a:pPr marL="342900" indent="-342900" algn="l" rtl="0" fontAlgn="base">
              <a:spcAft>
                <a:spcPts val="600"/>
              </a:spcAft>
              <a:buFont typeface="Arial" panose="020B0604020202020204" pitchFamily="34" charset="0"/>
              <a:buChar char="•"/>
            </a:pPr>
            <a:r>
              <a:rPr lang="nl-NL" sz="1900" dirty="0"/>
              <a:t>Model 1: </a:t>
            </a:r>
            <a:r>
              <a:rPr lang="nl-NL" sz="1900" b="1" dirty="0"/>
              <a:t>model intakeformulier ter ondersteuning van het intakegesprek</a:t>
            </a:r>
            <a:r>
              <a:rPr lang="nl-NL" sz="1900" dirty="0"/>
              <a:t>: voor alle aanmeldingen (geactualiseerd document); </a:t>
            </a:r>
          </a:p>
          <a:p>
            <a:pPr marL="342900" indent="-342900" algn="l" rtl="0" fontAlgn="base">
              <a:spcAft>
                <a:spcPts val="600"/>
              </a:spcAft>
              <a:buFont typeface="Arial" panose="020B0604020202020204" pitchFamily="34" charset="0"/>
              <a:buChar char="•"/>
            </a:pPr>
            <a:r>
              <a:rPr lang="nl-NL" sz="1900" dirty="0"/>
              <a:t>Model 2: </a:t>
            </a:r>
            <a:r>
              <a:rPr lang="nl-NL" sz="1900" b="1" dirty="0"/>
              <a:t>model afsprakenkader</a:t>
            </a:r>
            <a:r>
              <a:rPr lang="nl-NL" sz="1900" dirty="0"/>
              <a:t>: verplicht op te maken voor alle internen wiens verblijf in het internaat kadert in de jeugdhulpverlening - trajecten 1, 2 en 3; </a:t>
            </a:r>
          </a:p>
          <a:p>
            <a:pPr marL="342900" indent="-342900" algn="l" rtl="0" fontAlgn="base">
              <a:spcAft>
                <a:spcPts val="600"/>
              </a:spcAft>
              <a:buFont typeface="Arial" panose="020B0604020202020204" pitchFamily="34" charset="0"/>
              <a:buChar char="•"/>
            </a:pPr>
            <a:r>
              <a:rPr lang="nl-NL" sz="1900" dirty="0"/>
              <a:t>Model 3: </a:t>
            </a:r>
            <a:r>
              <a:rPr lang="nl-NL" sz="1900" b="1" dirty="0"/>
              <a:t>model ondersteuningsplan</a:t>
            </a:r>
            <a:r>
              <a:rPr lang="nl-NL" sz="1900" dirty="0"/>
              <a:t>: verplicht op te maken voor internen in traject 2 en 3 wiens verblijf in het internaat kadert in de jeugdhulpverlening</a:t>
            </a:r>
          </a:p>
          <a:p>
            <a:pPr algn="l" rtl="0" fontAlgn="base">
              <a:spcAft>
                <a:spcPts val="600"/>
              </a:spcAft>
            </a:pPr>
            <a:endParaRPr lang="nl-NL" sz="1900" dirty="0"/>
          </a:p>
          <a:p>
            <a:pPr algn="l" rtl="0" fontAlgn="base">
              <a:spcAft>
                <a:spcPts val="600"/>
              </a:spcAft>
            </a:pPr>
            <a:r>
              <a:rPr lang="nl-NL" sz="1900" b="1" dirty="0"/>
              <a:t>Het afsprakenkader en ondersteuningsplan vormen één document.</a:t>
            </a:r>
          </a:p>
          <a:p>
            <a:pPr algn="l" rtl="0" fontAlgn="base">
              <a:spcAft>
                <a:spcPts val="600"/>
              </a:spcAft>
            </a:pPr>
            <a:r>
              <a:rPr lang="nl-NL" sz="1900" dirty="0"/>
              <a:t>Een aantal elementen dienen verplicht te worden opgenomen in het AKOP.  </a:t>
            </a:r>
            <a:br>
              <a:rPr lang="nl-NL" sz="1900" dirty="0"/>
            </a:br>
            <a:endParaRPr lang="nl-NL" sz="1900" dirty="0"/>
          </a:p>
        </p:txBody>
      </p:sp>
      <p:sp>
        <p:nvSpPr>
          <p:cNvPr id="18" name="Tijdelijke aanduiding voor tekst 17">
            <a:extLst>
              <a:ext uri="{FF2B5EF4-FFF2-40B4-BE49-F238E27FC236}">
                <a16:creationId xmlns:a16="http://schemas.microsoft.com/office/drawing/2014/main" id="{482BF630-FBBB-4FE8-A354-BD1BB9FC4A96}"/>
              </a:ext>
            </a:extLst>
          </p:cNvPr>
          <p:cNvSpPr>
            <a:spLocks noGrp="1"/>
          </p:cNvSpPr>
          <p:nvPr>
            <p:ph type="body" sz="quarter" idx="13"/>
          </p:nvPr>
        </p:nvSpPr>
        <p:spPr/>
        <p:txBody>
          <a:bodyPr>
            <a:normAutofit/>
          </a:bodyPr>
          <a:lstStyle/>
          <a:p>
            <a:r>
              <a:rPr lang="nl-NL" dirty="0"/>
              <a:t>Aangereikte modellen ter ondersteuning </a:t>
            </a:r>
          </a:p>
          <a:p>
            <a:endParaRPr lang="nl-BE"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Modellen</a:t>
            </a:r>
            <a:endParaRPr lang="nl-BE" dirty="0"/>
          </a:p>
        </p:txBody>
      </p:sp>
    </p:spTree>
    <p:extLst>
      <p:ext uri="{BB962C8B-B14F-4D97-AF65-F5344CB8AC3E}">
        <p14:creationId xmlns:p14="http://schemas.microsoft.com/office/powerpoint/2010/main" val="737177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2" y="1602977"/>
            <a:ext cx="11306174" cy="5018540"/>
          </a:xfrm>
        </p:spPr>
        <p:txBody>
          <a:bodyPr>
            <a:normAutofit fontScale="55000" lnSpcReduction="20000"/>
          </a:bodyPr>
          <a:lstStyle/>
          <a:p>
            <a:pPr fontAlgn="base">
              <a:lnSpc>
                <a:spcPct val="110000"/>
              </a:lnSpc>
              <a:spcAft>
                <a:spcPts val="600"/>
              </a:spcAft>
            </a:pPr>
            <a:r>
              <a:rPr lang="nl-NL" sz="3800" dirty="0"/>
              <a:t>Het AKOP komt tot stand in overleg met: </a:t>
            </a:r>
          </a:p>
          <a:p>
            <a:pPr marL="457200" indent="-457200" fontAlgn="base">
              <a:lnSpc>
                <a:spcPct val="110000"/>
              </a:lnSpc>
              <a:spcBef>
                <a:spcPts val="0"/>
              </a:spcBef>
              <a:buFont typeface="Arial" panose="020B0604020202020204" pitchFamily="34" charset="0"/>
              <a:buChar char="•"/>
            </a:pPr>
            <a:r>
              <a:rPr lang="nl-NL" sz="3800" dirty="0"/>
              <a:t>jongere; </a:t>
            </a:r>
          </a:p>
          <a:p>
            <a:pPr marL="457200" indent="-457200" fontAlgn="base">
              <a:lnSpc>
                <a:spcPct val="110000"/>
              </a:lnSpc>
              <a:spcBef>
                <a:spcPts val="0"/>
              </a:spcBef>
              <a:buFont typeface="Arial" panose="020B0604020202020204" pitchFamily="34" charset="0"/>
              <a:buChar char="•"/>
            </a:pPr>
            <a:r>
              <a:rPr lang="nl-NL" sz="3800" dirty="0"/>
              <a:t>ouders; </a:t>
            </a:r>
          </a:p>
          <a:p>
            <a:pPr marL="457200" indent="-457200" fontAlgn="base">
              <a:lnSpc>
                <a:spcPct val="110000"/>
              </a:lnSpc>
              <a:spcBef>
                <a:spcPts val="0"/>
              </a:spcBef>
              <a:buFont typeface="Arial" panose="020B0604020202020204" pitchFamily="34" charset="0"/>
              <a:buChar char="•"/>
            </a:pPr>
            <a:r>
              <a:rPr lang="nl-NL" sz="3800" dirty="0"/>
              <a:t>onderwijsinternaat; </a:t>
            </a:r>
          </a:p>
          <a:p>
            <a:pPr marL="457200" indent="-457200" fontAlgn="base">
              <a:lnSpc>
                <a:spcPct val="110000"/>
              </a:lnSpc>
              <a:spcBef>
                <a:spcPts val="0"/>
              </a:spcBef>
              <a:buFont typeface="Arial" panose="020B0604020202020204" pitchFamily="34" charset="0"/>
              <a:buChar char="•"/>
            </a:pPr>
            <a:r>
              <a:rPr lang="nl-NL" sz="3800" dirty="0"/>
              <a:t>betrokken jeugdhulpaanbieders, evt. vertegenwoordiger samenwerkingsverband 1G1P en, in voorkomend geval, sociale dienst; </a:t>
            </a:r>
          </a:p>
          <a:p>
            <a:pPr marL="457200" indent="-457200" fontAlgn="base">
              <a:lnSpc>
                <a:spcPct val="110000"/>
              </a:lnSpc>
              <a:spcBef>
                <a:spcPts val="0"/>
              </a:spcBef>
              <a:buFont typeface="Arial" panose="020B0604020202020204" pitchFamily="34" charset="0"/>
              <a:buChar char="•"/>
            </a:pPr>
            <a:r>
              <a:rPr lang="nl-NL" sz="3800" dirty="0"/>
              <a:t>waar nodig kan ook CLB betrokken worden vanuit zijn opdracht om leerlingen te begeleiden in hun functioneren op school en in de maatschappij en vanuit zijn functie brede instap.</a:t>
            </a:r>
          </a:p>
          <a:p>
            <a:pPr fontAlgn="base">
              <a:lnSpc>
                <a:spcPct val="110000"/>
              </a:lnSpc>
              <a:spcBef>
                <a:spcPts val="0"/>
              </a:spcBef>
            </a:pPr>
            <a:endParaRPr lang="nl-NL" sz="3800" i="1" dirty="0"/>
          </a:p>
          <a:p>
            <a:pPr fontAlgn="base">
              <a:lnSpc>
                <a:spcPct val="110000"/>
              </a:lnSpc>
              <a:spcBef>
                <a:spcPts val="0"/>
              </a:spcBef>
            </a:pPr>
            <a:r>
              <a:rPr lang="nl-NL" sz="3800" dirty="0"/>
              <a:t>Het AKOP wordt ondertekend door:  </a:t>
            </a:r>
          </a:p>
          <a:p>
            <a:pPr marL="457200" indent="-457200" fontAlgn="base">
              <a:lnSpc>
                <a:spcPct val="110000"/>
              </a:lnSpc>
              <a:spcBef>
                <a:spcPts val="0"/>
              </a:spcBef>
              <a:buFont typeface="Arial" panose="020B0604020202020204" pitchFamily="34" charset="0"/>
              <a:buChar char="•"/>
            </a:pPr>
            <a:r>
              <a:rPr lang="nl-NL" sz="3800" dirty="0"/>
              <a:t>jongere; </a:t>
            </a:r>
          </a:p>
          <a:p>
            <a:pPr marL="457200" indent="-457200" fontAlgn="base">
              <a:lnSpc>
                <a:spcPct val="110000"/>
              </a:lnSpc>
              <a:spcBef>
                <a:spcPts val="0"/>
              </a:spcBef>
              <a:buFont typeface="Arial" panose="020B0604020202020204" pitchFamily="34" charset="0"/>
              <a:buChar char="•"/>
            </a:pPr>
            <a:r>
              <a:rPr lang="nl-NL" sz="3800" dirty="0"/>
              <a:t>ouders; </a:t>
            </a:r>
          </a:p>
          <a:p>
            <a:pPr marL="457200" indent="-457200" fontAlgn="base">
              <a:lnSpc>
                <a:spcPct val="110000"/>
              </a:lnSpc>
              <a:spcBef>
                <a:spcPts val="0"/>
              </a:spcBef>
              <a:buFont typeface="Arial" panose="020B0604020202020204" pitchFamily="34" charset="0"/>
              <a:buChar char="•"/>
            </a:pPr>
            <a:r>
              <a:rPr lang="nl-NL" sz="3800" dirty="0"/>
              <a:t>onderwijsinternaat; </a:t>
            </a:r>
          </a:p>
          <a:p>
            <a:pPr marL="457200" indent="-457200" fontAlgn="base">
              <a:lnSpc>
                <a:spcPct val="110000"/>
              </a:lnSpc>
              <a:spcBef>
                <a:spcPts val="0"/>
              </a:spcBef>
              <a:buFont typeface="Arial" panose="020B0604020202020204" pitchFamily="34" charset="0"/>
              <a:buChar char="•"/>
            </a:pPr>
            <a:r>
              <a:rPr lang="nl-NL" sz="3800" dirty="0"/>
              <a:t>betrokken jeugdhulpaanbieders die de afgesproken ondersteuning zullen realiseren en, in voorkomend geval, de sociale dienst (in nota: vertegenwoordiger 1G1P)</a:t>
            </a:r>
          </a:p>
          <a:p>
            <a:pPr algn="l" rtl="0" fontAlgn="base"/>
            <a:r>
              <a:rPr lang="nl-NL" sz="2900" b="0" i="0" dirty="0">
                <a:solidFill>
                  <a:srgbClr val="000000"/>
                </a:solidFill>
                <a:effectLst/>
              </a:rPr>
              <a:t> </a:t>
            </a:r>
          </a:p>
          <a:p>
            <a:endParaRPr lang="nl-BE" sz="2000" dirty="0"/>
          </a:p>
        </p:txBody>
      </p:sp>
      <p:sp>
        <p:nvSpPr>
          <p:cNvPr id="18" name="Tijdelijke aanduiding voor tekst 17">
            <a:extLst>
              <a:ext uri="{FF2B5EF4-FFF2-40B4-BE49-F238E27FC236}">
                <a16:creationId xmlns:a16="http://schemas.microsoft.com/office/drawing/2014/main" id="{482BF630-FBBB-4FE8-A354-BD1BB9FC4A96}"/>
              </a:ext>
            </a:extLst>
          </p:cNvPr>
          <p:cNvSpPr>
            <a:spLocks noGrp="1"/>
          </p:cNvSpPr>
          <p:nvPr>
            <p:ph type="body" sz="quarter" idx="13"/>
          </p:nvPr>
        </p:nvSpPr>
        <p:spPr>
          <a:xfrm>
            <a:off x="325436" y="1016165"/>
            <a:ext cx="11315700" cy="725487"/>
          </a:xfrm>
        </p:spPr>
        <p:txBody>
          <a:bodyPr>
            <a:normAutofit/>
          </a:bodyPr>
          <a:lstStyle/>
          <a:p>
            <a:r>
              <a:rPr lang="nl-NL" dirty="0"/>
              <a:t>Betrokken partners bij overleg + ondertekening</a:t>
            </a:r>
            <a:endParaRPr lang="nl-BE"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normAutofit/>
          </a:bodyPr>
          <a:lstStyle/>
          <a:p>
            <a:r>
              <a:rPr lang="nl-NL" dirty="0"/>
              <a:t>BVR afsprakenkader én ondersteuningsplan</a:t>
            </a:r>
            <a:endParaRPr lang="nl-BE" dirty="0"/>
          </a:p>
        </p:txBody>
      </p:sp>
    </p:spTree>
    <p:extLst>
      <p:ext uri="{BB962C8B-B14F-4D97-AF65-F5344CB8AC3E}">
        <p14:creationId xmlns:p14="http://schemas.microsoft.com/office/powerpoint/2010/main" val="285416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2" y="1408387"/>
            <a:ext cx="11306174" cy="4832240"/>
          </a:xfrm>
        </p:spPr>
        <p:txBody>
          <a:bodyPr>
            <a:normAutofit fontScale="92500" lnSpcReduction="20000"/>
          </a:bodyPr>
          <a:lstStyle/>
          <a:p>
            <a:pPr marL="342900" indent="-342900" fontAlgn="base">
              <a:lnSpc>
                <a:spcPct val="100000"/>
              </a:lnSpc>
              <a:spcBef>
                <a:spcPts val="600"/>
              </a:spcBef>
              <a:buFont typeface="Arial" panose="020B0604020202020204" pitchFamily="34" charset="0"/>
              <a:buChar char="•"/>
            </a:pPr>
            <a:r>
              <a:rPr lang="nl-NL" sz="2200" dirty="0"/>
              <a:t>gegevens </a:t>
            </a:r>
          </a:p>
          <a:p>
            <a:pPr marL="522288" lvl="1" indent="-342900" fontAlgn="base">
              <a:lnSpc>
                <a:spcPct val="100000"/>
              </a:lnSpc>
              <a:spcBef>
                <a:spcPts val="600"/>
              </a:spcBef>
            </a:pPr>
            <a:r>
              <a:rPr lang="nl-NL" sz="2200" dirty="0"/>
              <a:t>contactpersonen onderwijsinternaat; </a:t>
            </a:r>
          </a:p>
          <a:p>
            <a:pPr marL="522288" lvl="1" indent="-342900" fontAlgn="base">
              <a:lnSpc>
                <a:spcPct val="100000"/>
              </a:lnSpc>
              <a:spcBef>
                <a:spcPts val="600"/>
              </a:spcBef>
            </a:pPr>
            <a:r>
              <a:rPr lang="nl-NL" sz="2200" dirty="0"/>
              <a:t>ouders; </a:t>
            </a:r>
          </a:p>
          <a:p>
            <a:pPr marL="522288" lvl="1" indent="-342900" fontAlgn="base">
              <a:lnSpc>
                <a:spcPct val="100000"/>
              </a:lnSpc>
              <a:spcBef>
                <a:spcPts val="600"/>
              </a:spcBef>
            </a:pPr>
            <a:r>
              <a:rPr lang="nl-NL" sz="2200" dirty="0"/>
              <a:t>contactpersonen betrokken jeugdhulpaanbieders en evt. een vertegenwoordiger 1G1P en, in voorkomend geval, de sociale dienst; </a:t>
            </a:r>
          </a:p>
          <a:p>
            <a:pPr marL="342900" indent="-342900" fontAlgn="base">
              <a:lnSpc>
                <a:spcPct val="100000"/>
              </a:lnSpc>
              <a:spcBef>
                <a:spcPts val="600"/>
              </a:spcBef>
              <a:buFont typeface="Arial" panose="020B0604020202020204" pitchFamily="34" charset="0"/>
              <a:buChar char="•"/>
            </a:pPr>
            <a:r>
              <a:rPr lang="nl-NL" sz="2200" dirty="0"/>
              <a:t>zorgen, krachten en doelen van de jongere en het onderwijsinternaat, gekaderd in de context van de jongere en het onderwijsinternaat; </a:t>
            </a:r>
          </a:p>
          <a:p>
            <a:pPr marL="342900" indent="-342900" fontAlgn="base">
              <a:lnSpc>
                <a:spcPct val="100000"/>
              </a:lnSpc>
              <a:spcBef>
                <a:spcPts val="600"/>
              </a:spcBef>
              <a:buFont typeface="Arial" panose="020B0604020202020204" pitchFamily="34" charset="0"/>
              <a:buChar char="•"/>
            </a:pPr>
            <a:r>
              <a:rPr lang="nl-NL" sz="2200" dirty="0"/>
              <a:t>samenwerkingsafspraken, met inbegrip van financiële afspraken; </a:t>
            </a:r>
          </a:p>
          <a:p>
            <a:pPr marL="342900" indent="-342900" fontAlgn="base">
              <a:lnSpc>
                <a:spcPct val="100000"/>
              </a:lnSpc>
              <a:spcBef>
                <a:spcPts val="600"/>
              </a:spcBef>
              <a:buFont typeface="Arial" panose="020B0604020202020204" pitchFamily="34" charset="0"/>
              <a:buChar char="•"/>
            </a:pPr>
            <a:r>
              <a:rPr lang="nl-NL" sz="2200" dirty="0"/>
              <a:t>afspraken over de opvolging van de jongere; </a:t>
            </a:r>
          </a:p>
          <a:p>
            <a:pPr marL="342900" indent="-342900" fontAlgn="base">
              <a:lnSpc>
                <a:spcPct val="100000"/>
              </a:lnSpc>
              <a:spcBef>
                <a:spcPts val="600"/>
              </a:spcBef>
              <a:buFont typeface="Arial" panose="020B0604020202020204" pitchFamily="34" charset="0"/>
              <a:buChar char="•"/>
            </a:pPr>
            <a:r>
              <a:rPr lang="nl-NL" sz="2200" dirty="0"/>
              <a:t>het verloop van het verblijf in het onderwijsinternaat, met aandacht voor weekend- en vakantieregeling, regeling bij ziekte en eventueel de activiteiten van de intern buiten het onderwijsinternaat;</a:t>
            </a:r>
          </a:p>
          <a:p>
            <a:pPr marL="342900" indent="-342900" fontAlgn="base">
              <a:lnSpc>
                <a:spcPct val="100000"/>
              </a:lnSpc>
              <a:spcBef>
                <a:spcPts val="600"/>
              </a:spcBef>
              <a:buFont typeface="Arial" panose="020B0604020202020204" pitchFamily="34" charset="0"/>
              <a:buChar char="•"/>
            </a:pPr>
            <a:r>
              <a:rPr lang="nl-NL" sz="2200" dirty="0"/>
              <a:t>afspraken in geval van een eventuele evolutie in zorgvraag;</a:t>
            </a:r>
          </a:p>
          <a:p>
            <a:pPr marL="342900" indent="-342900" fontAlgn="base">
              <a:lnSpc>
                <a:spcPct val="100000"/>
              </a:lnSpc>
              <a:spcBef>
                <a:spcPts val="600"/>
              </a:spcBef>
              <a:buFont typeface="Arial" panose="020B0604020202020204" pitchFamily="34" charset="0"/>
              <a:buChar char="•"/>
            </a:pPr>
            <a:r>
              <a:rPr lang="nl-NL" sz="2200" dirty="0"/>
              <a:t>Evaluatiemomenten (die kunnen leiden tot bijsturing AKOP </a:t>
            </a:r>
            <a:r>
              <a:rPr lang="nl-NL" sz="2200" dirty="0" err="1"/>
              <a:t>i.f.v</a:t>
            </a:r>
            <a:r>
              <a:rPr lang="nl-NL" sz="2200" dirty="0"/>
              <a:t>. wijziging hulpvraag intern): elke partner heeft recht op bijsturing AKOP indien afgesproken zorg- en ondersteuningsbehoeften intern wijzigen of indien afspraken/ondersteuning opgenomen in AKOP niet meer voldoen </a:t>
            </a:r>
          </a:p>
          <a:p>
            <a:pPr fontAlgn="base">
              <a:lnSpc>
                <a:spcPct val="100000"/>
              </a:lnSpc>
              <a:spcBef>
                <a:spcPts val="600"/>
              </a:spcBef>
            </a:pPr>
            <a:endParaRPr lang="nl-NL" sz="2600" dirty="0"/>
          </a:p>
          <a:p>
            <a:pPr algn="l" rtl="0" fontAlgn="base"/>
            <a:endParaRPr lang="nl-NL" sz="2000" b="0" i="0" dirty="0">
              <a:solidFill>
                <a:srgbClr val="000000"/>
              </a:solidFill>
              <a:effectLst/>
              <a:latin typeface="Segoe UI" panose="020B0502040204020203" pitchFamily="34" charset="0"/>
            </a:endParaRPr>
          </a:p>
          <a:p>
            <a:endParaRPr lang="nl-BE" sz="2000" dirty="0"/>
          </a:p>
        </p:txBody>
      </p:sp>
      <p:sp>
        <p:nvSpPr>
          <p:cNvPr id="18" name="Tijdelijke aanduiding voor tekst 17">
            <a:extLst>
              <a:ext uri="{FF2B5EF4-FFF2-40B4-BE49-F238E27FC236}">
                <a16:creationId xmlns:a16="http://schemas.microsoft.com/office/drawing/2014/main" id="{482BF630-FBBB-4FE8-A354-BD1BB9FC4A96}"/>
              </a:ext>
            </a:extLst>
          </p:cNvPr>
          <p:cNvSpPr>
            <a:spLocks noGrp="1"/>
          </p:cNvSpPr>
          <p:nvPr>
            <p:ph type="body" sz="quarter" idx="13"/>
          </p:nvPr>
        </p:nvSpPr>
        <p:spPr>
          <a:xfrm>
            <a:off x="334964" y="902382"/>
            <a:ext cx="11315700" cy="725487"/>
          </a:xfrm>
        </p:spPr>
        <p:txBody>
          <a:bodyPr>
            <a:normAutofit/>
          </a:bodyPr>
          <a:lstStyle/>
          <a:p>
            <a:r>
              <a:rPr lang="nl-NL" dirty="0"/>
              <a:t>Verplichte minimale inhoud</a:t>
            </a:r>
            <a:endParaRPr lang="nl-BE"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BVR afsprakenkader (trajecten 1, 2 en 3)</a:t>
            </a:r>
            <a:endParaRPr lang="nl-BE" dirty="0"/>
          </a:p>
        </p:txBody>
      </p:sp>
    </p:spTree>
    <p:extLst>
      <p:ext uri="{BB962C8B-B14F-4D97-AF65-F5344CB8AC3E}">
        <p14:creationId xmlns:p14="http://schemas.microsoft.com/office/powerpoint/2010/main" val="2603128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44490" y="1993900"/>
            <a:ext cx="11306174" cy="4054475"/>
          </a:xfrm>
        </p:spPr>
        <p:txBody>
          <a:bodyPr>
            <a:normAutofit/>
          </a:bodyPr>
          <a:lstStyle/>
          <a:p>
            <a:pPr marL="285750" indent="-285750" fontAlgn="base">
              <a:buFont typeface="Arial" panose="020B0604020202020204" pitchFamily="34" charset="0"/>
              <a:buChar char="•"/>
            </a:pPr>
            <a:r>
              <a:rPr lang="nl-NL" sz="2000" dirty="0"/>
              <a:t>de geboden ondersteuning op maat van de jongere, zijn context of zijn gezin en het onderwijsinternaat vanuit één of meer jeugdhulpaanbieders door de inzet van personeel en middelen;</a:t>
            </a:r>
          </a:p>
          <a:p>
            <a:pPr marL="285750" indent="-285750" fontAlgn="base">
              <a:buFont typeface="Arial" panose="020B0604020202020204" pitchFamily="34" charset="0"/>
              <a:buChar char="•"/>
            </a:pPr>
            <a:r>
              <a:rPr lang="nl-NL" sz="2000" dirty="0"/>
              <a:t>samenwerkingsafspraken op gezins- en sociaalnetwerkniveau;  </a:t>
            </a:r>
          </a:p>
          <a:p>
            <a:pPr marL="285750" indent="-285750" fontAlgn="base">
              <a:buFont typeface="Arial" panose="020B0604020202020204" pitchFamily="34" charset="0"/>
              <a:buChar char="•"/>
            </a:pPr>
            <a:r>
              <a:rPr lang="nl-NL" sz="2000" dirty="0"/>
              <a:t>afspraken over de regie van het ondersteuningsplan; </a:t>
            </a:r>
          </a:p>
          <a:p>
            <a:pPr marL="285750" indent="-285750" fontAlgn="base">
              <a:buFont typeface="Arial" panose="020B0604020202020204" pitchFamily="34" charset="0"/>
              <a:buChar char="•"/>
            </a:pPr>
            <a:r>
              <a:rPr lang="nl-NL" sz="2000" dirty="0"/>
              <a:t>afspraken over de uitstroom (zowel uit het internaat als bij het bereiken van de leeftijd van 18 jaar) </a:t>
            </a:r>
          </a:p>
          <a:p>
            <a:pPr marL="285750" indent="-285750" fontAlgn="base">
              <a:buFont typeface="Arial" panose="020B0604020202020204" pitchFamily="34" charset="0"/>
              <a:buChar char="•"/>
            </a:pPr>
            <a:r>
              <a:rPr lang="nl-NL" sz="2000" dirty="0"/>
              <a:t>de afspraken over evaluatie (elke partner heeft recht op bijsturing AKOP indien afgesproken zorg- en ondersteuningsbehoeften intern wijzigen of indien afspraken/ondersteuning opgenomen in AKOP niet meer voldoen) en contactmomenten. </a:t>
            </a:r>
          </a:p>
          <a:p>
            <a:pPr algn="l" rtl="0" fontAlgn="base"/>
            <a:endParaRPr lang="nl-NL" sz="2000" dirty="0"/>
          </a:p>
          <a:p>
            <a:pPr fontAlgn="base"/>
            <a:r>
              <a:rPr lang="nl-NL" sz="2000" dirty="0"/>
              <a:t>→ Wordt opgesteld bij trajecten 2 tot 3 </a:t>
            </a:r>
          </a:p>
          <a:p>
            <a:pPr algn="l" rtl="0" fontAlgn="base"/>
            <a:endParaRPr lang="nl-NL" sz="2000" b="0" i="0" dirty="0">
              <a:solidFill>
                <a:srgbClr val="000000"/>
              </a:solidFill>
              <a:effectLst/>
              <a:latin typeface="Segoe UI" panose="020B0502040204020203" pitchFamily="34" charset="0"/>
            </a:endParaRPr>
          </a:p>
          <a:p>
            <a:endParaRPr lang="nl-BE" sz="2000" dirty="0">
              <a:highlight>
                <a:srgbClr val="FFFF00"/>
              </a:highlight>
            </a:endParaRPr>
          </a:p>
        </p:txBody>
      </p:sp>
      <p:sp>
        <p:nvSpPr>
          <p:cNvPr id="18" name="Tijdelijke aanduiding voor tekst 17">
            <a:extLst>
              <a:ext uri="{FF2B5EF4-FFF2-40B4-BE49-F238E27FC236}">
                <a16:creationId xmlns:a16="http://schemas.microsoft.com/office/drawing/2014/main" id="{482BF630-FBBB-4FE8-A354-BD1BB9FC4A96}"/>
              </a:ext>
            </a:extLst>
          </p:cNvPr>
          <p:cNvSpPr>
            <a:spLocks noGrp="1"/>
          </p:cNvSpPr>
          <p:nvPr>
            <p:ph type="body" sz="quarter" idx="13"/>
          </p:nvPr>
        </p:nvSpPr>
        <p:spPr/>
        <p:txBody>
          <a:bodyPr>
            <a:normAutofit/>
          </a:bodyPr>
          <a:lstStyle/>
          <a:p>
            <a:r>
              <a:rPr lang="nl-NL" dirty="0"/>
              <a:t>Verplichte minimale inhoud</a:t>
            </a:r>
            <a:endParaRPr lang="nl-BE"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BVR ondersteuningsplan (trajecten 2 en 3)</a:t>
            </a:r>
            <a:endParaRPr lang="nl-BE" dirty="0"/>
          </a:p>
        </p:txBody>
      </p:sp>
    </p:spTree>
    <p:extLst>
      <p:ext uri="{BB962C8B-B14F-4D97-AF65-F5344CB8AC3E}">
        <p14:creationId xmlns:p14="http://schemas.microsoft.com/office/powerpoint/2010/main" val="427182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FCD1587-4BF8-C216-FCA9-AA14278AF411}"/>
              </a:ext>
            </a:extLst>
          </p:cNvPr>
          <p:cNvSpPr>
            <a:spLocks noGrp="1"/>
          </p:cNvSpPr>
          <p:nvPr>
            <p:ph type="body" sz="quarter" idx="12"/>
          </p:nvPr>
        </p:nvSpPr>
        <p:spPr>
          <a:xfrm>
            <a:off x="334964" y="1265126"/>
            <a:ext cx="11306174" cy="5227748"/>
          </a:xfrm>
        </p:spPr>
        <p:txBody>
          <a:bodyPr>
            <a:normAutofit/>
          </a:bodyPr>
          <a:lstStyle/>
          <a:p>
            <a:r>
              <a:rPr lang="nl-NL" sz="1900" b="1" dirty="0">
                <a:solidFill>
                  <a:schemeClr val="accent3"/>
                </a:solidFill>
              </a:rPr>
              <a:t>Vóór inschrijving</a:t>
            </a:r>
          </a:p>
          <a:p>
            <a:r>
              <a:rPr lang="nl-NL" sz="1900" dirty="0">
                <a:effectLst/>
                <a:ea typeface="Calibri" panose="020F0502020204030204" pitchFamily="34" charset="0"/>
                <a:cs typeface="Times New Roman" panose="02020603050405020304" pitchFamily="18" charset="0"/>
              </a:rPr>
              <a:t>Pas </a:t>
            </a:r>
            <a:r>
              <a:rPr lang="nl-NL" sz="1900" b="0" dirty="0">
                <a:effectLst/>
              </a:rPr>
              <a:t>na kwaliteitsvolle </a:t>
            </a:r>
            <a:r>
              <a:rPr lang="nl-NL" sz="1900" b="0" i="0" dirty="0">
                <a:effectLst/>
              </a:rPr>
              <a:t>aanmelding en na ondertekening van een AKOP door de betrokkenen kan het internaatreglement worden ondertekend en kan de interne </a:t>
            </a:r>
            <a:r>
              <a:rPr lang="nl-NL" sz="1900" b="0" i="0" u="sng" dirty="0">
                <a:effectLst/>
              </a:rPr>
              <a:t>ingeschreven</a:t>
            </a:r>
            <a:r>
              <a:rPr lang="nl-NL" sz="1900" b="0" i="0" dirty="0">
                <a:effectLst/>
              </a:rPr>
              <a:t> worden.</a:t>
            </a:r>
          </a:p>
          <a:p>
            <a:endParaRPr lang="nl-NL" sz="1900" b="0" i="0" dirty="0">
              <a:solidFill>
                <a:schemeClr val="tx1"/>
              </a:solidFill>
              <a:effectLst/>
            </a:endParaRPr>
          </a:p>
          <a:p>
            <a:r>
              <a:rPr lang="nl-NL" sz="1900" b="1" dirty="0">
                <a:solidFill>
                  <a:schemeClr val="accent3"/>
                </a:solidFill>
              </a:rPr>
              <a:t>Kennisname (tijdens inschrijving bestaande) jeugdhulpverlening gericht op verblijf na gerealiseerde inschrijving</a:t>
            </a:r>
            <a:endParaRPr lang="nl-NL" sz="1900" b="1" i="0" dirty="0">
              <a:solidFill>
                <a:schemeClr val="accent3"/>
              </a:solidFill>
              <a:effectLst/>
            </a:endParaRPr>
          </a:p>
          <a:p>
            <a:pPr>
              <a:spcBef>
                <a:spcPts val="0"/>
              </a:spcBef>
              <a:spcAft>
                <a:spcPts val="600"/>
              </a:spcAft>
            </a:pPr>
            <a:r>
              <a:rPr lang="nl-NL" sz="1900" b="0" i="0" dirty="0">
                <a:effectLst/>
              </a:rPr>
              <a:t>AKOP opstellen binnen periode van </a:t>
            </a:r>
            <a:r>
              <a:rPr lang="nl-NL" sz="1900" b="0" i="0" u="sng" dirty="0">
                <a:effectLst/>
              </a:rPr>
              <a:t>twintig kalenderdagen</a:t>
            </a:r>
            <a:r>
              <a:rPr lang="nl-NL" sz="1900" b="0" i="0" dirty="0">
                <a:effectLst/>
              </a:rPr>
              <a:t>. Het onderwijsinternaat neemt contact op met </a:t>
            </a:r>
            <a:r>
              <a:rPr lang="nl-NL" sz="1900" dirty="0"/>
              <a:t>1G1P </a:t>
            </a:r>
            <a:r>
              <a:rPr lang="nl-NL" sz="1900" b="0" i="0" dirty="0">
                <a:effectLst/>
              </a:rPr>
              <a:t>van </a:t>
            </a:r>
            <a:r>
              <a:rPr lang="nl-NL" sz="1900" dirty="0"/>
              <a:t>de eerstelijnszone waar het internaat zich bevindt. </a:t>
            </a:r>
          </a:p>
          <a:p>
            <a:pPr marL="342900" indent="-342900">
              <a:spcBef>
                <a:spcPts val="0"/>
              </a:spcBef>
              <a:spcAft>
                <a:spcPts val="600"/>
              </a:spcAft>
              <a:buFont typeface="Wingdings" panose="05000000000000000000" pitchFamily="2" charset="2"/>
              <a:buChar char="à"/>
            </a:pPr>
            <a:r>
              <a:rPr lang="nl-NL" sz="1900" dirty="0">
                <a:sym typeface="Wingdings" panose="05000000000000000000" pitchFamily="2" charset="2"/>
              </a:rPr>
              <a:t>Indien geen </a:t>
            </a:r>
            <a:r>
              <a:rPr lang="nl-NL" sz="1900" dirty="0"/>
              <a:t>AKOP kan worden vastgelegd: interne </a:t>
            </a:r>
            <a:r>
              <a:rPr lang="nl-NL" sz="1900" u="sng" dirty="0"/>
              <a:t>automatisch uitgeschreven</a:t>
            </a:r>
            <a:r>
              <a:rPr lang="nl-NL" sz="1900" dirty="0"/>
              <a:t>.</a:t>
            </a:r>
          </a:p>
          <a:p>
            <a:pPr marL="342900" indent="-342900">
              <a:spcBef>
                <a:spcPts val="0"/>
              </a:spcBef>
              <a:spcAft>
                <a:spcPts val="600"/>
              </a:spcAft>
              <a:buFont typeface="Wingdings" panose="05000000000000000000" pitchFamily="2" charset="2"/>
              <a:buChar char="à"/>
            </a:pPr>
            <a:endParaRPr lang="nl-NL" sz="1900" dirty="0"/>
          </a:p>
          <a:p>
            <a:pPr>
              <a:spcAft>
                <a:spcPts val="800"/>
              </a:spcAft>
            </a:pPr>
            <a:r>
              <a:rPr lang="nl-NL" sz="1900" b="1" dirty="0">
                <a:solidFill>
                  <a:schemeClr val="accent3"/>
                </a:solidFill>
              </a:rPr>
              <a:t>Noodzaak hulpverlening ontstaat tijdens schooljaar</a:t>
            </a:r>
            <a:endParaRPr lang="nl-BE" sz="1900" b="1" dirty="0">
              <a:solidFill>
                <a:schemeClr val="accent3"/>
              </a:solidFill>
            </a:endParaRPr>
          </a:p>
          <a:p>
            <a:pPr algn="l"/>
            <a:r>
              <a:rPr lang="nl-NL" sz="1900" b="0" i="0" dirty="0">
                <a:effectLst/>
              </a:rPr>
              <a:t>Er dient een AKOP opgemaakt te worden. Het onderwijsinternaat neemt contact op met 1G1P van de eerstelijnszone waar het internaat zich bevindt. </a:t>
            </a:r>
          </a:p>
          <a:p>
            <a:pPr marL="342900" indent="-342900" algn="l">
              <a:spcBef>
                <a:spcPts val="0"/>
              </a:spcBef>
              <a:spcAft>
                <a:spcPts val="600"/>
              </a:spcAft>
              <a:buFont typeface="Wingdings" panose="05000000000000000000" pitchFamily="2" charset="2"/>
              <a:buChar char="à"/>
            </a:pPr>
            <a:r>
              <a:rPr lang="nl-NL" sz="1900" b="0" i="0" dirty="0">
                <a:effectLst/>
                <a:sym typeface="Wingdings" panose="05000000000000000000" pitchFamily="2" charset="2"/>
              </a:rPr>
              <a:t>Indien geen </a:t>
            </a:r>
            <a:r>
              <a:rPr lang="nl-NL" sz="1900" b="0" i="0" dirty="0">
                <a:effectLst/>
              </a:rPr>
              <a:t>AKOP vastgelegd kan worden: inschrijving interne wordt</a:t>
            </a:r>
          </a:p>
          <a:p>
            <a:pPr algn="l">
              <a:spcBef>
                <a:spcPts val="0"/>
              </a:spcBef>
              <a:spcAft>
                <a:spcPts val="600"/>
              </a:spcAft>
            </a:pPr>
            <a:r>
              <a:rPr lang="nl-NL" sz="1900" b="0" i="0" u="sng" dirty="0">
                <a:effectLst/>
              </a:rPr>
              <a:t>beëindigd op 30 juni van het lopende schooljaar</a:t>
            </a:r>
            <a:r>
              <a:rPr lang="nl-NL" sz="1900" b="0" i="0" dirty="0">
                <a:effectLst/>
              </a:rPr>
              <a:t>.</a:t>
            </a:r>
          </a:p>
          <a:p>
            <a:endParaRPr lang="nl-NL" dirty="0"/>
          </a:p>
        </p:txBody>
      </p:sp>
      <p:sp>
        <p:nvSpPr>
          <p:cNvPr id="4" name="Titel 3">
            <a:extLst>
              <a:ext uri="{FF2B5EF4-FFF2-40B4-BE49-F238E27FC236}">
                <a16:creationId xmlns:a16="http://schemas.microsoft.com/office/drawing/2014/main" id="{50B20EA6-A918-211C-0C01-B6C23C2A287F}"/>
              </a:ext>
            </a:extLst>
          </p:cNvPr>
          <p:cNvSpPr>
            <a:spLocks noGrp="1"/>
          </p:cNvSpPr>
          <p:nvPr>
            <p:ph type="title"/>
          </p:nvPr>
        </p:nvSpPr>
        <p:spPr/>
        <p:txBody>
          <a:bodyPr/>
          <a:lstStyle/>
          <a:p>
            <a:r>
              <a:rPr lang="nl-NL" dirty="0"/>
              <a:t>Link met inschrijving / uitschrijving (decreet)</a:t>
            </a:r>
            <a:endParaRPr lang="nl-BE" dirty="0"/>
          </a:p>
        </p:txBody>
      </p:sp>
    </p:spTree>
    <p:extLst>
      <p:ext uri="{BB962C8B-B14F-4D97-AF65-F5344CB8AC3E}">
        <p14:creationId xmlns:p14="http://schemas.microsoft.com/office/powerpoint/2010/main" val="2928619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4" y="1397876"/>
            <a:ext cx="11306174" cy="4650499"/>
          </a:xfrm>
        </p:spPr>
        <p:txBody>
          <a:bodyPr>
            <a:normAutofit/>
          </a:bodyPr>
          <a:lstStyle/>
          <a:p>
            <a:pPr fontAlgn="base"/>
            <a:r>
              <a:rPr lang="nl-BE" sz="2000" dirty="0"/>
              <a:t>De modellen vind je op GoPro! via deze link: </a:t>
            </a:r>
            <a:r>
              <a:rPr lang="nl-NL" sz="2000" dirty="0">
                <a:hlinkClick r:id="rId2"/>
              </a:rPr>
              <a:t>Modellen kwaliteitsvolle aanmelding (g-o.be)</a:t>
            </a:r>
            <a:endParaRPr lang="nl-NL" sz="2000" dirty="0"/>
          </a:p>
          <a:p>
            <a:pPr algn="l" rtl="0" fontAlgn="base"/>
            <a:endParaRPr lang="nl-NL" sz="2000" b="0" i="0" dirty="0">
              <a:solidFill>
                <a:srgbClr val="000000"/>
              </a:solidFill>
              <a:effectLst/>
              <a:latin typeface="Segoe UI" panose="020B0502040204020203" pitchFamily="34" charset="0"/>
            </a:endParaRPr>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Modellen</a:t>
            </a:r>
            <a:endParaRPr lang="nl-BE" dirty="0"/>
          </a:p>
        </p:txBody>
      </p:sp>
      <p:grpSp>
        <p:nvGrpSpPr>
          <p:cNvPr id="5" name="Groep 4">
            <a:extLst>
              <a:ext uri="{FF2B5EF4-FFF2-40B4-BE49-F238E27FC236}">
                <a16:creationId xmlns:a16="http://schemas.microsoft.com/office/drawing/2014/main" id="{18EA2BB5-7A09-6FCF-6F67-DA9A7CFC64D5}"/>
              </a:ext>
            </a:extLst>
          </p:cNvPr>
          <p:cNvGrpSpPr/>
          <p:nvPr/>
        </p:nvGrpSpPr>
        <p:grpSpPr>
          <a:xfrm>
            <a:off x="334964" y="2694079"/>
            <a:ext cx="11658166" cy="3380572"/>
            <a:chOff x="334964" y="2694079"/>
            <a:chExt cx="11658166" cy="3380572"/>
          </a:xfrm>
        </p:grpSpPr>
        <p:pic>
          <p:nvPicPr>
            <p:cNvPr id="2" name="Afbeelding 1">
              <a:extLst>
                <a:ext uri="{FF2B5EF4-FFF2-40B4-BE49-F238E27FC236}">
                  <a16:creationId xmlns:a16="http://schemas.microsoft.com/office/drawing/2014/main" id="{51383C13-4CDF-C6A7-C309-F2B122F70159}"/>
                </a:ext>
              </a:extLst>
            </p:cNvPr>
            <p:cNvPicPr>
              <a:picLocks noChangeAspect="1"/>
            </p:cNvPicPr>
            <p:nvPr/>
          </p:nvPicPr>
          <p:blipFill>
            <a:blip r:embed="rId3"/>
            <a:stretch>
              <a:fillRect/>
            </a:stretch>
          </p:blipFill>
          <p:spPr>
            <a:xfrm>
              <a:off x="334964" y="2694079"/>
              <a:ext cx="11658166" cy="3380572"/>
            </a:xfrm>
            <a:prstGeom prst="rect">
              <a:avLst/>
            </a:prstGeom>
          </p:spPr>
        </p:pic>
        <p:sp>
          <p:nvSpPr>
            <p:cNvPr id="3" name="Pijl: omlaag 2">
              <a:extLst>
                <a:ext uri="{FF2B5EF4-FFF2-40B4-BE49-F238E27FC236}">
                  <a16:creationId xmlns:a16="http://schemas.microsoft.com/office/drawing/2014/main" id="{CC99032D-5EC4-BECD-1085-9DE80CC09059}"/>
                </a:ext>
              </a:extLst>
            </p:cNvPr>
            <p:cNvSpPr/>
            <p:nvPr/>
          </p:nvSpPr>
          <p:spPr>
            <a:xfrm>
              <a:off x="11408432" y="3551353"/>
              <a:ext cx="546538" cy="160808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Ovaal 3">
              <a:extLst>
                <a:ext uri="{FF2B5EF4-FFF2-40B4-BE49-F238E27FC236}">
                  <a16:creationId xmlns:a16="http://schemas.microsoft.com/office/drawing/2014/main" id="{4BAE70E7-928D-CB1A-A12A-47EFC45F41FD}"/>
                </a:ext>
              </a:extLst>
            </p:cNvPr>
            <p:cNvSpPr/>
            <p:nvPr/>
          </p:nvSpPr>
          <p:spPr>
            <a:xfrm>
              <a:off x="8390929" y="5069871"/>
              <a:ext cx="3466107" cy="728409"/>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spTree>
    <p:extLst>
      <p:ext uri="{BB962C8B-B14F-4D97-AF65-F5344CB8AC3E}">
        <p14:creationId xmlns:p14="http://schemas.microsoft.com/office/powerpoint/2010/main" val="203012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4" y="1397876"/>
            <a:ext cx="11306174" cy="4650499"/>
          </a:xfrm>
        </p:spPr>
        <p:txBody>
          <a:bodyPr vert="horz" lIns="0" tIns="45720" rIns="0" bIns="45720" rtlCol="0" anchor="t">
            <a:normAutofit/>
          </a:bodyPr>
          <a:lstStyle/>
          <a:p>
            <a:pPr fontAlgn="base"/>
            <a:endParaRPr lang="nl-BE" sz="2000" dirty="0"/>
          </a:p>
          <a:p>
            <a:pPr fontAlgn="base"/>
            <a:r>
              <a:rPr lang="nl-BE" sz="2000" dirty="0"/>
              <a:t>Aan de hand van een concrete casus, ontwikkeld door de PBD, wordt overlopen op welke wijze een AKOP zou </a:t>
            </a:r>
            <a:r>
              <a:rPr lang="nl-BE" sz="2000"/>
              <a:t>kunnen vorm krijgen.</a:t>
            </a:r>
          </a:p>
          <a:p>
            <a:pPr fontAlgn="base"/>
            <a:endParaRPr lang="nl-BE" sz="2000" dirty="0"/>
          </a:p>
          <a:p>
            <a:pPr fontAlgn="base"/>
            <a:r>
              <a:rPr lang="nl-BE" sz="2000" dirty="0"/>
              <a:t>Deze casus zal ook toegevoegd worden op GoPro! bij de downloads</a:t>
            </a:r>
            <a:endParaRPr lang="nl-NL" sz="2000" b="0" i="0" dirty="0">
              <a:solidFill>
                <a:srgbClr val="000000"/>
              </a:solidFill>
              <a:effectLst/>
              <a:latin typeface="Segoe UI" panose="020B0502040204020203" pitchFamily="34" charset="0"/>
            </a:endParaRPr>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Van theorie naar praktijk: casus AKOP</a:t>
            </a:r>
            <a:endParaRPr lang="nl-BE" dirty="0"/>
          </a:p>
        </p:txBody>
      </p:sp>
    </p:spTree>
    <p:extLst>
      <p:ext uri="{BB962C8B-B14F-4D97-AF65-F5344CB8AC3E}">
        <p14:creationId xmlns:p14="http://schemas.microsoft.com/office/powerpoint/2010/main" val="97302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4" y="1615528"/>
            <a:ext cx="11306174" cy="4498974"/>
          </a:xfrm>
        </p:spPr>
        <p:txBody>
          <a:bodyPr>
            <a:normAutofit fontScale="62500" lnSpcReduction="20000"/>
          </a:bodyPr>
          <a:lstStyle/>
          <a:p>
            <a:pPr>
              <a:lnSpc>
                <a:spcPct val="107000"/>
              </a:lnSpc>
              <a:spcAft>
                <a:spcPts val="800"/>
              </a:spcAft>
            </a:pPr>
            <a:r>
              <a:rPr lang="nl-NL" sz="2900" b="1" dirty="0">
                <a:ea typeface="Calibri" panose="020F0502020204030204" pitchFamily="34" charset="0"/>
              </a:rPr>
              <a:t>Modellen</a:t>
            </a:r>
            <a:r>
              <a:rPr lang="nl-NL" sz="2900" dirty="0">
                <a:ea typeface="Calibri" panose="020F0502020204030204" pitchFamily="34" charset="0"/>
              </a:rPr>
              <a:t>: </a:t>
            </a:r>
          </a:p>
          <a:p>
            <a:pPr>
              <a:lnSpc>
                <a:spcPct val="107000"/>
              </a:lnSpc>
              <a:spcAft>
                <a:spcPts val="800"/>
              </a:spcAft>
            </a:pPr>
            <a:r>
              <a:rPr lang="nl-NL" sz="2900" kern="100" dirty="0">
                <a:effectLst/>
                <a:ea typeface="Calibri" panose="020F0502020204030204" pitchFamily="34" charset="0"/>
                <a:cs typeface="Times New Roman" panose="02020603050405020304" pitchFamily="18" charset="0"/>
              </a:rPr>
              <a:t>GoPro! Website (</a:t>
            </a:r>
            <a:r>
              <a:rPr lang="nl-NL" sz="2900" kern="100" dirty="0" err="1">
                <a:effectLst/>
                <a:ea typeface="Calibri" panose="020F0502020204030204" pitchFamily="34" charset="0"/>
                <a:cs typeface="Times New Roman" panose="02020603050405020304" pitchFamily="18" charset="0"/>
              </a:rPr>
              <a:t>cfr</a:t>
            </a:r>
            <a:r>
              <a:rPr lang="nl-NL" sz="2900" kern="100" dirty="0">
                <a:effectLst/>
                <a:ea typeface="Calibri" panose="020F0502020204030204" pitchFamily="34" charset="0"/>
                <a:cs typeface="Times New Roman" panose="02020603050405020304" pitchFamily="18" charset="0"/>
              </a:rPr>
              <a:t>. mailing 8 mei):</a:t>
            </a:r>
          </a:p>
          <a:p>
            <a:pPr marL="636588" lvl="1" indent="-457200">
              <a:lnSpc>
                <a:spcPct val="107000"/>
              </a:lnSpc>
              <a:spcAft>
                <a:spcPts val="800"/>
              </a:spcAft>
            </a:pPr>
            <a:r>
              <a:rPr lang="nl-BE" sz="2900" u="sng" kern="100" dirty="0">
                <a:effectLs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Modellen kwaliteitsvolle aanmelding (g-o.be)</a:t>
            </a:r>
            <a:r>
              <a:rPr lang="nl-BE" sz="2900" u="sng" kern="100" dirty="0">
                <a:effectLst/>
                <a:ea typeface="Calibri" panose="020F0502020204030204" pitchFamily="34" charset="0"/>
                <a:cs typeface="Times New Roman" panose="02020603050405020304" pitchFamily="18" charset="0"/>
              </a:rPr>
              <a:t> (</a:t>
            </a:r>
            <a:r>
              <a:rPr lang="nl-BE" sz="2900" kern="100" dirty="0">
                <a:effectLst/>
                <a:ea typeface="Calibri" panose="020F0502020204030204" pitchFamily="34" charset="0"/>
                <a:cs typeface="Times New Roman" panose="02020603050405020304" pitchFamily="18" charset="0"/>
              </a:rPr>
              <a:t>update standaardmodel intakeformulier, nieuwe modellen afsprakenkader en ondersteuningsplan</a:t>
            </a:r>
          </a:p>
          <a:p>
            <a:pPr marL="636588" lvl="1" indent="-457200">
              <a:lnSpc>
                <a:spcPct val="107000"/>
              </a:lnSpc>
              <a:spcAft>
                <a:spcPts val="800"/>
              </a:spcAft>
            </a:pPr>
            <a:r>
              <a:rPr lang="nl-BE" sz="2900" kern="100" dirty="0">
                <a:effectLst/>
                <a:ea typeface="Calibri" panose="020F0502020204030204" pitchFamily="34" charset="0"/>
                <a:cs typeface="Times New Roman" panose="02020603050405020304" pitchFamily="18" charset="0"/>
              </a:rPr>
              <a:t>Begeleidende tekst</a:t>
            </a:r>
          </a:p>
          <a:p>
            <a:pPr marL="636588" lvl="1" indent="-457200">
              <a:lnSpc>
                <a:spcPct val="107000"/>
              </a:lnSpc>
              <a:spcAft>
                <a:spcPts val="800"/>
              </a:spcAft>
            </a:pPr>
            <a:r>
              <a:rPr lang="nl-BE" sz="2900" kern="100" dirty="0">
                <a:effectLst/>
                <a:ea typeface="Calibri" panose="020F0502020204030204" pitchFamily="34" charset="0"/>
                <a:cs typeface="Times New Roman" panose="02020603050405020304" pitchFamily="18" charset="0"/>
              </a:rPr>
              <a:t>Zal worden toegevoegd: casus AKOP (PBD) en </a:t>
            </a:r>
            <a:r>
              <a:rPr lang="nl-BE" sz="2900" kern="100" dirty="0" err="1">
                <a:effectLst/>
                <a:ea typeface="Calibri" panose="020F0502020204030204" pitchFamily="34" charset="0"/>
                <a:cs typeface="Times New Roman" panose="02020603050405020304" pitchFamily="18" charset="0"/>
              </a:rPr>
              <a:t>powerpoint</a:t>
            </a:r>
            <a:r>
              <a:rPr lang="nl-BE" sz="2900" kern="100" dirty="0">
                <a:effectLst/>
                <a:ea typeface="Calibri" panose="020F0502020204030204" pitchFamily="34" charset="0"/>
                <a:cs typeface="Times New Roman" panose="02020603050405020304" pitchFamily="18" charset="0"/>
              </a:rPr>
              <a:t> van vandaag, 5 juni 2024</a:t>
            </a:r>
          </a:p>
          <a:p>
            <a:pPr marL="0" lvl="1" indent="0">
              <a:lnSpc>
                <a:spcPct val="107000"/>
              </a:lnSpc>
              <a:spcBef>
                <a:spcPts val="1000"/>
              </a:spcBef>
              <a:spcAft>
                <a:spcPts val="800"/>
              </a:spcAft>
              <a:buNone/>
            </a:pPr>
            <a:endParaRPr lang="nl-BE" sz="2900" b="1" kern="100" dirty="0">
              <a:ea typeface="Calibri" panose="020F0502020204030204" pitchFamily="34" charset="0"/>
              <a:cs typeface="Times New Roman" panose="02020603050405020304" pitchFamily="18" charset="0"/>
            </a:endParaRPr>
          </a:p>
          <a:p>
            <a:pPr marL="0" lvl="1" indent="0">
              <a:lnSpc>
                <a:spcPct val="107000"/>
              </a:lnSpc>
              <a:spcBef>
                <a:spcPts val="1000"/>
              </a:spcBef>
              <a:spcAft>
                <a:spcPts val="800"/>
              </a:spcAft>
              <a:buNone/>
            </a:pPr>
            <a:r>
              <a:rPr lang="nl-BE" sz="2900" b="1" dirty="0">
                <a:ea typeface="Calibri" panose="020F0502020204030204" pitchFamily="34" charset="0"/>
              </a:rPr>
              <a:t>Regelgeving:</a:t>
            </a:r>
          </a:p>
          <a:p>
            <a:pPr marL="457200" indent="-457200">
              <a:lnSpc>
                <a:spcPct val="107000"/>
              </a:lnSpc>
              <a:spcAft>
                <a:spcPts val="800"/>
              </a:spcAft>
              <a:buFont typeface="Arial" panose="020B0604020202020204" pitchFamily="34" charset="0"/>
              <a:buChar char="•"/>
            </a:pPr>
            <a:r>
              <a:rPr lang="nl-NL" sz="2900" u="none" strike="noStrike" dirty="0">
                <a:effectLst/>
                <a:ea typeface="Calibri" panose="020F0502020204030204" pitchFamily="34" charset="0"/>
                <a:hlinkClick r:id="rId3">
                  <a:extLst>
                    <a:ext uri="{A12FA001-AC4F-418D-AE19-62706E023703}">
                      <ahyp:hlinkClr xmlns:ahyp="http://schemas.microsoft.com/office/drawing/2018/hyperlinkcolor" val="tx"/>
                    </a:ext>
                  </a:extLst>
                </a:hlinkClick>
              </a:rPr>
              <a:t>besluit</a:t>
            </a:r>
            <a:r>
              <a:rPr lang="nl-NL" sz="2900" dirty="0">
                <a:effectLst/>
                <a:ea typeface="Calibri" panose="020F0502020204030204" pitchFamily="34" charset="0"/>
              </a:rPr>
              <a:t> van de Vlaamse Regering en verklarende </a:t>
            </a:r>
            <a:r>
              <a:rPr lang="nl-NL" sz="2900" u="none" strike="noStrike" dirty="0">
                <a:effectLst/>
                <a:ea typeface="Calibri" panose="020F0502020204030204" pitchFamily="34" charset="0"/>
                <a:hlinkClick r:id="rId4">
                  <a:extLst>
                    <a:ext uri="{A12FA001-AC4F-418D-AE19-62706E023703}">
                      <ahyp:hlinkClr xmlns:ahyp="http://schemas.microsoft.com/office/drawing/2018/hyperlinkcolor" val="tx"/>
                    </a:ext>
                  </a:extLst>
                </a:hlinkClick>
              </a:rPr>
              <a:t>nota</a:t>
            </a:r>
            <a:r>
              <a:rPr lang="nl-BE" sz="2900" dirty="0">
                <a:effectLst/>
                <a:ea typeface="Calibri" panose="020F0502020204030204" pitchFamily="34" charset="0"/>
              </a:rPr>
              <a:t>.</a:t>
            </a:r>
          </a:p>
          <a:p>
            <a:pPr>
              <a:lnSpc>
                <a:spcPct val="107000"/>
              </a:lnSpc>
              <a:spcAft>
                <a:spcPts val="800"/>
              </a:spcAft>
            </a:pPr>
            <a:r>
              <a:rPr lang="nl-BE" sz="2900" b="1" dirty="0">
                <a:ea typeface="Calibri" panose="020F0502020204030204" pitchFamily="34" charset="0"/>
              </a:rPr>
              <a:t>! Het afsprakenkader en ondersteuningsplan is één document. In geval enkel een afsprakenkader noodzakelijk is, wordt enkel dat luik ingevuld!</a:t>
            </a:r>
            <a:endParaRPr lang="nl-BE" sz="2900" b="1" dirty="0">
              <a:effectLst/>
              <a:ea typeface="Calibri" panose="020F0502020204030204" pitchFamily="34" charset="0"/>
            </a:endParaRPr>
          </a:p>
          <a:p>
            <a:endParaRPr lang="nl-BE" sz="2000"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Afsluitende informatie</a:t>
            </a:r>
            <a:endParaRPr lang="nl-BE" dirty="0"/>
          </a:p>
        </p:txBody>
      </p:sp>
    </p:spTree>
    <p:extLst>
      <p:ext uri="{BB962C8B-B14F-4D97-AF65-F5344CB8AC3E}">
        <p14:creationId xmlns:p14="http://schemas.microsoft.com/office/powerpoint/2010/main" val="1645525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80D8D561-CB06-4828-905C-CDAEDB1992DD}"/>
              </a:ext>
            </a:extLst>
          </p:cNvPr>
          <p:cNvSpPr>
            <a:spLocks noGrp="1"/>
          </p:cNvSpPr>
          <p:nvPr>
            <p:ph type="body" sz="quarter" idx="12"/>
          </p:nvPr>
        </p:nvSpPr>
        <p:spPr>
          <a:xfrm>
            <a:off x="334964" y="1710871"/>
            <a:ext cx="11317059" cy="4990646"/>
          </a:xfrm>
        </p:spPr>
        <p:txBody>
          <a:bodyPr vert="horz" lIns="0" tIns="45720" rIns="0" bIns="45720" rtlCol="0" anchor="t">
            <a:normAutofit/>
          </a:bodyPr>
          <a:lstStyle/>
          <a:p>
            <a:pPr algn="l" rtl="0" fontAlgn="base">
              <a:spcAft>
                <a:spcPts val="600"/>
              </a:spcAft>
            </a:pPr>
            <a:endParaRPr lang="nl-NL" sz="2000" b="0" i="0" dirty="0">
              <a:solidFill>
                <a:srgbClr val="000000"/>
              </a:solidFill>
              <a:effectLst/>
              <a:latin typeface="Segoe UI" panose="020B0502040204020203" pitchFamily="34" charset="0"/>
            </a:endParaRPr>
          </a:p>
          <a:p>
            <a:pPr marL="342900" indent="-342900">
              <a:spcAft>
                <a:spcPts val="600"/>
              </a:spcAft>
              <a:buFont typeface="Calibri" panose="020B0604020202020204" pitchFamily="34" charset="0"/>
              <a:buChar char="-"/>
            </a:pPr>
            <a:r>
              <a:rPr lang="nl-BE" sz="2000" dirty="0">
                <a:solidFill>
                  <a:schemeClr val="tx1"/>
                </a:solidFill>
                <a:effectLst/>
                <a:ea typeface="Aptos" panose="020B0004020202020204" pitchFamily="34" charset="0"/>
                <a:cs typeface="Calibri" panose="020F0502020204030204" pitchFamily="34" charset="0"/>
              </a:rPr>
              <a:t>10 juni 2024: Overleg departementen Onderwijs - Welzijn en de onderwijsverstrekkers: bespreking modellen onderwijsverstrekkers</a:t>
            </a:r>
          </a:p>
          <a:p>
            <a:pPr marL="342900" indent="-342900">
              <a:spcAft>
                <a:spcPts val="600"/>
              </a:spcAft>
              <a:buFont typeface="Calibri" panose="020B0604020202020204" pitchFamily="34" charset="0"/>
              <a:buChar char="-"/>
            </a:pPr>
            <a:r>
              <a:rPr lang="nl-BE" sz="2000" dirty="0">
                <a:solidFill>
                  <a:schemeClr val="tx1"/>
                </a:solidFill>
                <a:cs typeface="Calibri"/>
              </a:rPr>
              <a:t>24 juni 2024: Stuurgroep onderwijsinternaten</a:t>
            </a:r>
          </a:p>
          <a:p>
            <a:pPr marL="342900" indent="-342900">
              <a:spcAft>
                <a:spcPts val="600"/>
              </a:spcAft>
              <a:buFont typeface="Calibri" panose="020B0604020202020204" pitchFamily="34" charset="0"/>
              <a:buChar char="-"/>
            </a:pPr>
            <a:endParaRPr lang="nl-BE" sz="2400" dirty="0">
              <a:solidFill>
                <a:schemeClr val="accent3"/>
              </a:solidFill>
              <a:latin typeface="+mj-lt"/>
            </a:endParaRPr>
          </a:p>
          <a:p>
            <a:pPr>
              <a:spcAft>
                <a:spcPts val="600"/>
              </a:spcAft>
            </a:pPr>
            <a:r>
              <a:rPr lang="nl-BE" sz="2400" dirty="0">
                <a:solidFill>
                  <a:schemeClr val="accent3"/>
                </a:solidFill>
                <a:latin typeface="+mj-lt"/>
              </a:rPr>
              <a:t>Praktisch: info Klasse 3/6/2024</a:t>
            </a:r>
          </a:p>
          <a:p>
            <a:r>
              <a:rPr lang="nl-BE" sz="2000" dirty="0">
                <a:solidFill>
                  <a:schemeClr val="tx1"/>
                </a:solidFill>
                <a:cs typeface="Calibri"/>
              </a:rPr>
              <a:t>"</a:t>
            </a:r>
            <a:r>
              <a:rPr lang="nl-BE" sz="2000" i="1" dirty="0">
                <a:solidFill>
                  <a:schemeClr val="tx1"/>
                </a:solidFill>
                <a:cs typeface="Calibri"/>
              </a:rPr>
              <a:t>Inschrijving van internen in het kader van jeugdhulpverlening: </a:t>
            </a:r>
            <a:r>
              <a:rPr lang="nl-BE" sz="2000" i="1" dirty="0">
                <a:solidFill>
                  <a:schemeClr val="tx1"/>
                </a:solidFill>
                <a:cs typeface="Calibri"/>
                <a:hlinkClick r:id="rId2">
                  <a:extLst>
                    <a:ext uri="{A12FA001-AC4F-418D-AE19-62706E023703}">
                      <ahyp:hlinkClr xmlns:ahyp="http://schemas.microsoft.com/office/drawing/2018/hyperlinkcolor" val="tx"/>
                    </a:ext>
                  </a:extLst>
                </a:hlinkClick>
              </a:rPr>
              <a:t>Registreer deze internen in Discimus</a:t>
            </a:r>
            <a:r>
              <a:rPr lang="nl-BE" sz="2000" i="1" dirty="0">
                <a:solidFill>
                  <a:schemeClr val="tx1"/>
                </a:solidFill>
                <a:cs typeface="Calibri"/>
              </a:rPr>
              <a:t> met de voorziene aanduiding</a:t>
            </a:r>
            <a:r>
              <a:rPr lang="nl-BE" sz="2000" dirty="0">
                <a:solidFill>
                  <a:schemeClr val="tx1"/>
                </a:solidFill>
                <a:cs typeface="Calibri"/>
              </a:rPr>
              <a:t>".</a:t>
            </a:r>
            <a:endParaRPr lang="nl-BE" sz="2000" dirty="0">
              <a:solidFill>
                <a:schemeClr val="tx1"/>
              </a:solidFill>
              <a:cs typeface="Calibri" panose="020F0502020204030204" pitchFamily="34" charset="0"/>
            </a:endParaRPr>
          </a:p>
          <a:p>
            <a:endParaRPr lang="nl-BE" sz="2100" dirty="0">
              <a:solidFill>
                <a:schemeClr val="tx1"/>
              </a:solidFill>
              <a:latin typeface="Flanders Art Sans"/>
              <a:cs typeface="Calibri"/>
            </a:endParaRPr>
          </a:p>
          <a:p>
            <a:endParaRPr lang="nl-BE" b="1" dirty="0">
              <a:solidFill>
                <a:srgbClr val="303030"/>
              </a:solidFill>
              <a:latin typeface="Flanders Art Sans"/>
              <a:cs typeface="Arial"/>
            </a:endParaRPr>
          </a:p>
        </p:txBody>
      </p:sp>
      <p:sp>
        <p:nvSpPr>
          <p:cNvPr id="18" name="Tijdelijke aanduiding voor tekst 17">
            <a:extLst>
              <a:ext uri="{FF2B5EF4-FFF2-40B4-BE49-F238E27FC236}">
                <a16:creationId xmlns:a16="http://schemas.microsoft.com/office/drawing/2014/main" id="{482BF630-FBBB-4FE8-A354-BD1BB9FC4A96}"/>
              </a:ext>
            </a:extLst>
          </p:cNvPr>
          <p:cNvSpPr>
            <a:spLocks noGrp="1"/>
          </p:cNvSpPr>
          <p:nvPr>
            <p:ph type="body" sz="quarter" idx="13"/>
          </p:nvPr>
        </p:nvSpPr>
        <p:spPr/>
        <p:txBody>
          <a:bodyPr>
            <a:normAutofit/>
          </a:bodyPr>
          <a:lstStyle/>
          <a:p>
            <a:r>
              <a:rPr lang="nl-NL" dirty="0"/>
              <a:t>Overleg Onderwijs - Welzijn</a:t>
            </a:r>
            <a:endParaRPr lang="nl-BE" dirty="0"/>
          </a:p>
        </p:txBody>
      </p:sp>
      <p:sp>
        <p:nvSpPr>
          <p:cNvPr id="16" name="Titel 15">
            <a:extLst>
              <a:ext uri="{FF2B5EF4-FFF2-40B4-BE49-F238E27FC236}">
                <a16:creationId xmlns:a16="http://schemas.microsoft.com/office/drawing/2014/main" id="{ADCC74AD-B06E-4737-96FC-9168C571970F}"/>
              </a:ext>
            </a:extLst>
          </p:cNvPr>
          <p:cNvSpPr>
            <a:spLocks noGrp="1"/>
          </p:cNvSpPr>
          <p:nvPr>
            <p:ph type="title"/>
          </p:nvPr>
        </p:nvSpPr>
        <p:spPr/>
        <p:txBody>
          <a:bodyPr/>
          <a:lstStyle/>
          <a:p>
            <a:r>
              <a:rPr lang="nl-NL" dirty="0"/>
              <a:t>Verder verloop</a:t>
            </a:r>
            <a:endParaRPr lang="nl-BE" dirty="0"/>
          </a:p>
        </p:txBody>
      </p:sp>
    </p:spTree>
    <p:extLst>
      <p:ext uri="{BB962C8B-B14F-4D97-AF65-F5344CB8AC3E}">
        <p14:creationId xmlns:p14="http://schemas.microsoft.com/office/powerpoint/2010/main" val="1744569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01_GO!-Magenta">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2CDF0893-D2A2-4D40-B6C7-890CB3772AF4}"/>
    </a:ext>
  </a:extLst>
</a:theme>
</file>

<file path=ppt/theme/theme2.xml><?xml version="1.0" encoding="utf-8"?>
<a:theme xmlns:a="http://schemas.openxmlformats.org/drawingml/2006/main" name="02_GO!-Blauw">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8CF3303-8056-418F-8E81-D8BA6EB1A4A2}"/>
    </a:ext>
  </a:extLst>
</a:theme>
</file>

<file path=ppt/theme/theme3.xml><?xml version="1.0" encoding="utf-8"?>
<a:theme xmlns:a="http://schemas.openxmlformats.org/drawingml/2006/main" name="03_GO!-Oranje">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A93FD09-4CE5-4897-A229-ABC219B1FE1B}"/>
    </a:ext>
  </a:extLst>
</a:theme>
</file>

<file path=ppt/theme/theme4.xml><?xml version="1.0" encoding="utf-8"?>
<a:theme xmlns:a="http://schemas.openxmlformats.org/drawingml/2006/main" name="04_GO!-Groen">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9AB056B8-5BBB-41CF-861C-1E24C3C8503B}"/>
    </a:ext>
  </a:extLst>
</a:theme>
</file>

<file path=ppt/theme/theme5.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16</Value>
      <Value>13</Value>
      <Value>1</Value>
      <Value>12</Value>
      <Value>28</Value>
      <Value>8</Value>
      <Value>24</Value>
      <Value>23</Value>
      <Value>89</Value>
      <Value>20</Value>
      <Value>19</Value>
      <Value>18</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Basisonderwijs</TermName>
          <TermId xmlns="http://schemas.microsoft.com/office/infopath/2007/PartnerControls">87d9c191-7b07-4551-813d-0ac374cd31d8</TermId>
        </TermInfo>
        <TermInfo xmlns="http://schemas.microsoft.com/office/infopath/2007/PartnerControls">
          <TermName xmlns="http://schemas.microsoft.com/office/infopath/2007/PartnerControls">Buitengewoon onderwijs</TermName>
          <TermId xmlns="http://schemas.microsoft.com/office/infopath/2007/PartnerControls">1022ddfe-6582-4a6f-9cb9-5157eaaa0b5c</TermId>
        </TermInfo>
        <TermInfo xmlns="http://schemas.microsoft.com/office/infopath/2007/PartnerControls">
          <TermName xmlns="http://schemas.microsoft.com/office/infopath/2007/PartnerControls">CLB</TermName>
          <TermId xmlns="http://schemas.microsoft.com/office/infopath/2007/PartnerControls">6c456ae6-2c51-4e66-bcec-4b78b86ec12e</TermId>
        </TermInfo>
        <TermInfo xmlns="http://schemas.microsoft.com/office/infopath/2007/PartnerControls">
          <TermName xmlns="http://schemas.microsoft.com/office/infopath/2007/PartnerControls">Deeltijds kunstonderwijs</TermName>
          <TermId xmlns="http://schemas.microsoft.com/office/infopath/2007/PartnerControls">660b3ff0-98eb-4092-80a8-7261f37d7526</TermId>
        </TermInfo>
        <TermInfo xmlns="http://schemas.microsoft.com/office/infopath/2007/PartnerControls">
          <TermName xmlns="http://schemas.microsoft.com/office/infopath/2007/PartnerControls">Hoger Onderwijs</TermName>
          <TermId xmlns="http://schemas.microsoft.com/office/infopath/2007/PartnerControls">72c3bc7f-923c-41c5-8c94-de5bce36c888</TermId>
        </TermInfo>
        <TermInfo xmlns="http://schemas.microsoft.com/office/infopath/2007/PartnerControls">
          <TermName xmlns="http://schemas.microsoft.com/office/infopath/2007/PartnerControls">Internaten</TermName>
          <TermId xmlns="http://schemas.microsoft.com/office/infopath/2007/PartnerControls">bda482bb-bc86-43b1-ae73-137494e35eab</TermId>
        </TermInfo>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Info xmlns="http://schemas.microsoft.com/office/infopath/2007/PartnerControls">
          <TermName xmlns="http://schemas.microsoft.com/office/infopath/2007/PartnerControls">Volwassenenonderwijs</TermName>
          <TermId xmlns="http://schemas.microsoft.com/office/infopath/2007/PartnerControls">3f9a9161-edbf-4ce0-a3d7-4fae92bc5d09</TermId>
        </TermInfo>
      </Terms>
    </o172414bd89a43df866647d10211954f>
    <_dlc_DocId xmlns="cfc230b1-6dd3-467a-8fcc-dfa9df38b740">GOPRO-1830562155-17977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2024-2025</TermName>
          <TermId xmlns="http://schemas.microsoft.com/office/infopath/2007/PartnerControls">18df869e-b5d4-4bd4-82b2-da5e5d780f85</TermId>
        </TermInfo>
      </Terms>
    </jf7d25e4f253405f956d844861b53c3f>
    <GOProMigratieBronGUID xmlns="cfc230b1-6dd3-467a-8fcc-dfa9df38b740">864a3f43-c332-482c-b233-679072caf916</GOProMigratieBronGUID>
    <GOProMigratieBronlocatie xmlns="cfc230b1-6dd3-467a-8fcc-dfa9df38b740">https://probeheer.g-o.be/blog/documents</GOProMigratieBronlocatie>
    <_dlc_DocIdUrl xmlns="cfc230b1-6dd3-467a-8fcc-dfa9df38b740">
      <Url>https://gemeenschapsonderwijs.sharepoint.com/sites/prodoc/_layouts/15/DocIdRedir.aspx?ID=GOPRO-1830562155-17977</Url>
      <Description>GOPRO-1830562155-17977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Organisatie en regelgeving</TermName>
          <TermId xmlns="http://schemas.microsoft.com/office/infopath/2007/PartnerControls">5fbbe23b-2c8c-41dc-a7c6-a3ad781c6d9c</TermId>
        </TermInfo>
      </Terms>
    </fef4875bd7d04335af313950a580cd9d>
    <lcf76f155ced4ddcb4097134ff3c332f xmlns="90099885-9432-4caf-9870-10dd17e557c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E346C26-7C66-40DF-8C38-78A13F18CEC0}">
  <ds:schemaRefs>
    <ds:schemaRef ds:uri="90099885-9432-4caf-9870-10dd17e557ce"/>
    <ds:schemaRef ds:uri="http://schemas.microsoft.com/office/2006/metadata/properties"/>
    <ds:schemaRef ds:uri="http://www.w3.org/XML/1998/namespace"/>
    <ds:schemaRef ds:uri="http://purl.org/dc/dcmitype/"/>
    <ds:schemaRef ds:uri="http://schemas.microsoft.com/office/2006/documentManagement/types"/>
    <ds:schemaRef ds:uri="http://purl.org/dc/elements/1.1/"/>
    <ds:schemaRef ds:uri="http://schemas.openxmlformats.org/package/2006/metadata/core-properties"/>
    <ds:schemaRef ds:uri="cfc230b1-6dd3-467a-8fcc-dfa9df38b740"/>
    <ds:schemaRef ds:uri="http://purl.org/dc/terms/"/>
    <ds:schemaRef ds:uri="http://schemas.microsoft.com/office/infopath/2007/PartnerControls"/>
  </ds:schemaRefs>
</ds:datastoreItem>
</file>

<file path=customXml/itemProps2.xml><?xml version="1.0" encoding="utf-8"?>
<ds:datastoreItem xmlns:ds="http://schemas.openxmlformats.org/officeDocument/2006/customXml" ds:itemID="{737F7F42-A2B7-4154-8A8A-FF72070EF6E7}">
  <ds:schemaRefs>
    <ds:schemaRef ds:uri="http://schemas.microsoft.com/sharepoint/v3/contenttype/forms"/>
  </ds:schemaRefs>
</ds:datastoreItem>
</file>

<file path=customXml/itemProps3.xml><?xml version="1.0" encoding="utf-8"?>
<ds:datastoreItem xmlns:ds="http://schemas.openxmlformats.org/officeDocument/2006/customXml" ds:itemID="{021FAEC6-9E5B-4125-8054-627B7973D89E}">
  <ds:schemaRefs>
    <ds:schemaRef ds:uri="http://schemas.microsoft.com/sharepoint/events"/>
  </ds:schemaRefs>
</ds:datastoreItem>
</file>

<file path=customXml/itemProps4.xml><?xml version="1.0" encoding="utf-8"?>
<ds:datastoreItem xmlns:ds="http://schemas.openxmlformats.org/officeDocument/2006/customXml" ds:itemID="{5001D1D3-19EB-4205-A63C-679E63C750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c230b1-6dd3-467a-8fcc-dfa9df38b740"/>
    <ds:schemaRef ds:uri="90099885-9432-4caf-9870-10dd17e557c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PowerPointsjabloon_GO!</Template>
  <TotalTime>0</TotalTime>
  <Words>1677</Words>
  <Application>Microsoft Office PowerPoint</Application>
  <PresentationFormat>Breedbeeld</PresentationFormat>
  <Paragraphs>126</Paragraphs>
  <Slides>16</Slides>
  <Notes>2</Notes>
  <HiddenSlides>0</HiddenSlides>
  <MMClips>0</MMClips>
  <ScaleCrop>false</ScaleCrop>
  <HeadingPairs>
    <vt:vector size="4" baseType="variant">
      <vt:variant>
        <vt:lpstr>Thema</vt:lpstr>
      </vt:variant>
      <vt:variant>
        <vt:i4>4</vt:i4>
      </vt:variant>
      <vt:variant>
        <vt:lpstr>Diatitels</vt:lpstr>
      </vt:variant>
      <vt:variant>
        <vt:i4>16</vt:i4>
      </vt:variant>
    </vt:vector>
  </HeadingPairs>
  <TitlesOfParts>
    <vt:vector size="20" baseType="lpstr">
      <vt:lpstr>01_GO!-Magenta</vt:lpstr>
      <vt:lpstr>02_GO!-Blauw</vt:lpstr>
      <vt:lpstr>03_GO!-Oranje</vt:lpstr>
      <vt:lpstr>04_GO!-Groen</vt:lpstr>
      <vt:lpstr>Afsprakenkader en ondersteuningsplan</vt:lpstr>
      <vt:lpstr>Decreet over de onderwijsinternaten (16 juni 2023)</vt:lpstr>
      <vt:lpstr>RIK – (oa) kwaliteitsverwachting 13</vt:lpstr>
      <vt:lpstr>BVR over het afsprakenkader en ondersteuningsplan voor jongeren die in het kader van de jeugdhulpverlening in een onderwijsinternaat verblijven (3 mei 2024).</vt:lpstr>
      <vt:lpstr>Kwaliteitsvolle aanmelding</vt:lpstr>
      <vt:lpstr>Inschaling - verschillende trajecten</vt:lpstr>
      <vt:lpstr>Stroomdiagram aanmelding/inschaling</vt:lpstr>
      <vt:lpstr>Modellen</vt:lpstr>
      <vt:lpstr>BVR afsprakenkader én ondersteuningsplan</vt:lpstr>
      <vt:lpstr>BVR afsprakenkader (trajecten 1, 2 en 3)</vt:lpstr>
      <vt:lpstr>BVR ondersteuningsplan (trajecten 2 en 3)</vt:lpstr>
      <vt:lpstr>Link met inschrijving / uitschrijving (decreet)</vt:lpstr>
      <vt:lpstr>Modellen</vt:lpstr>
      <vt:lpstr>Van theorie naar praktijk: casus AKOP</vt:lpstr>
      <vt:lpstr>Afsluitende informatie</vt:lpstr>
      <vt:lpstr>Verder verloop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Presentatie AKOP</dc:title>
  <dc:creator>Barbara Gheysens</dc:creator>
  <cp:lastModifiedBy>Liesbeth Hendrix</cp:lastModifiedBy>
  <cp:revision>113</cp:revision>
  <cp:lastPrinted>2024-06-03T09:25:33Z</cp:lastPrinted>
  <dcterms:created xsi:type="dcterms:W3CDTF">2022-05-16T10:35:59Z</dcterms:created>
  <dcterms:modified xsi:type="dcterms:W3CDTF">2024-06-06T13:26:22Z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3336;#Over GO!|afa28d29-0a89-47d6-9861-c0f1d5d3a720</vt:lpwstr>
  </property>
  <property fmtid="{D5CDD505-2E9C-101B-9397-08002B2CF9AE}" pid="4" name="GO_TonenOp">
    <vt:lpwstr>2279;#Powerpointsjabloon|dca1cb35-0bf8-437c-b3bb-09538458444c</vt:lpwstr>
  </property>
  <property fmtid="{D5CDD505-2E9C-101B-9397-08002B2CF9AE}" pid="5" name="GO_Onderwijsniveau2">
    <vt:lpwstr>3326;#Basisonderwijs|d9e3cb5b-02c3-472f-ab26-b417b1d64ed0;#3330;#Buitengewoon onderwijs|32c098c8-e350-450c-affd-f05bb010f767;#3331;#CLB|09382a59-7e74-4be5-bad6-b247d20f16f1;#3332;#Deeltijds kunstonderwijs|7b9c2fe1-75ca-4678-95d6-ebe13b290632;#3340;#Hoger Onderwijs|84310c9b-6dba-4133-b184-5db84b3341ed;#3328;#Internaten|c4c7738e-ff96-45d5-b872-6a4028efccdd;#3329;#Secundair onderwijs|a0bb9859-106f-447b-af95-74c3bb334816;#3333;#Volwassenenonderwijs|c222bc90-075f-46ba-9830-bdedbc95a42e</vt:lpwstr>
  </property>
  <property fmtid="{D5CDD505-2E9C-101B-9397-08002B2CF9AE}" pid="6" name="Order">
    <vt:r8>1192600</vt:r8>
  </property>
  <property fmtid="{D5CDD505-2E9C-101B-9397-08002B2CF9AE}" pid="7" name="GOProPublicatiestatus">
    <vt:lpwstr>1;#Online|5d773375-47c0-4896-afa8-6eac5ed3e165</vt:lpwstr>
  </property>
  <property fmtid="{D5CDD505-2E9C-101B-9397-08002B2CF9AE}" pid="8" name="GOProOnderwijsniveaus">
    <vt:lpwstr>20;#Basisonderwijs|87d9c191-7b07-4551-813d-0ac374cd31d8;#19;#Buitengewoon onderwijs|1022ddfe-6582-4a6f-9cb9-5157eaaa0b5c;#24;#CLB|6c456ae6-2c51-4e66-bcec-4b78b86ec12e;#23;#Deeltijds kunstonderwijs|660b3ff0-98eb-4092-80a8-7261f37d7526;#28;#Hoger Onderwijs|72c3bc7f-923c-41c5-8c94-de5bce36c888;#12;#Internaten|bda482bb-bc86-43b1-ae73-137494e35eab;#18;#Secundair onderwijs|5a6d7bf7-2954-423b-a455-adc87e5ebd86;#16;#Volwassenenonderwijs|3f9a9161-edbf-4ce0-a3d7-4fae92bc5d09</vt:lpwstr>
  </property>
  <property fmtid="{D5CDD505-2E9C-101B-9397-08002B2CF9AE}" pid="9" name="GOProSchooljaar">
    <vt:lpwstr>8;#2024-2025|18df869e-b5d4-4bd4-82b2-da5e5d780f85</vt:lpwstr>
  </property>
  <property fmtid="{D5CDD505-2E9C-101B-9397-08002B2CF9AE}" pid="10" name="GOProThemas">
    <vt:lpwstr>13;#Organisatie en regelgeving|5fbbe23b-2c8c-41dc-a7c6-a3ad781c6d9c</vt:lpwstr>
  </property>
  <property fmtid="{D5CDD505-2E9C-101B-9397-08002B2CF9AE}" pid="11" name="GOProOorsprong">
    <vt:lpwstr/>
  </property>
  <property fmtid="{D5CDD505-2E9C-101B-9397-08002B2CF9AE}" pid="12" name="GOProJaar">
    <vt:lpwstr>89;#2024|945b7bbd-c54e-4860-995d-064a129b977d</vt:lpwstr>
  </property>
  <property fmtid="{D5CDD505-2E9C-101B-9397-08002B2CF9AE}" pid="13" name="_dlc_DocIdItemGuid">
    <vt:lpwstr>ba025d64-fa6b-46f1-9bf7-999087d11723</vt:lpwstr>
  </property>
  <property fmtid="{D5CDD505-2E9C-101B-9397-08002B2CF9AE}" pid="14" name="MediaServiceImageTags">
    <vt:lpwstr/>
  </property>
</Properties>
</file>