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4.xml" ContentType="application/vnd.openxmlformats-officedocument.theme+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8" r:id="rId5"/>
    <p:sldMasterId id="2147483717" r:id="rId6"/>
    <p:sldMasterId id="2147483731" r:id="rId7"/>
    <p:sldMasterId id="2147483745" r:id="rId8"/>
    <p:sldMasterId id="2147483759" r:id="rId9"/>
  </p:sldMasterIdLst>
  <p:notesMasterIdLst>
    <p:notesMasterId r:id="rId43"/>
  </p:notesMasterIdLst>
  <p:sldIdLst>
    <p:sldId id="269" r:id="rId10"/>
    <p:sldId id="324" r:id="rId11"/>
    <p:sldId id="265" r:id="rId12"/>
    <p:sldId id="291" r:id="rId13"/>
    <p:sldId id="266" r:id="rId14"/>
    <p:sldId id="329" r:id="rId15"/>
    <p:sldId id="328" r:id="rId16"/>
    <p:sldId id="332" r:id="rId17"/>
    <p:sldId id="331" r:id="rId18"/>
    <p:sldId id="338" r:id="rId19"/>
    <p:sldId id="340" r:id="rId20"/>
    <p:sldId id="333" r:id="rId21"/>
    <p:sldId id="323" r:id="rId22"/>
    <p:sldId id="292" r:id="rId23"/>
    <p:sldId id="322" r:id="rId24"/>
    <p:sldId id="293" r:id="rId25"/>
    <p:sldId id="334" r:id="rId26"/>
    <p:sldId id="294" r:id="rId27"/>
    <p:sldId id="335" r:id="rId28"/>
    <p:sldId id="295" r:id="rId29"/>
    <p:sldId id="296" r:id="rId30"/>
    <p:sldId id="325" r:id="rId31"/>
    <p:sldId id="326" r:id="rId32"/>
    <p:sldId id="297" r:id="rId33"/>
    <p:sldId id="305" r:id="rId34"/>
    <p:sldId id="298" r:id="rId35"/>
    <p:sldId id="299" r:id="rId36"/>
    <p:sldId id="316" r:id="rId37"/>
    <p:sldId id="317" r:id="rId38"/>
    <p:sldId id="318" r:id="rId39"/>
    <p:sldId id="327" r:id="rId40"/>
    <p:sldId id="336" r:id="rId41"/>
    <p:sldId id="320"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A079"/>
    <a:srgbClr val="A97733"/>
    <a:srgbClr val="A7BA19"/>
    <a:srgbClr val="C4004B"/>
    <a:srgbClr val="AAAAAA"/>
    <a:srgbClr val="A9A9A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147CF29-B02F-4FCE-A87E-94E6268A1B96}" v="4" dt="2022-12-16T13:38:58.1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0A15C55-8517-42AA-B614-E9B94910E393}" styleName="Stijl, gemiddeld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Geen stijl, tabelraster">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636" y="36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tableStyles" Target="tableStyles.xml"/><Relationship Id="rId7" Type="http://schemas.openxmlformats.org/officeDocument/2006/relationships/slideMaster" Target="slideMasters/slideMaster3.xml"/><Relationship Id="rId2" Type="http://schemas.openxmlformats.org/officeDocument/2006/relationships/customXml" Target="../customXml/item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microsoft.com/office/2015/10/relationships/revisionInfo" Target="revisionInfo.xml"/><Relationship Id="rId10" Type="http://schemas.openxmlformats.org/officeDocument/2006/relationships/slide" Target="slides/slide1.xml"/><Relationship Id="rId19" Type="http://schemas.openxmlformats.org/officeDocument/2006/relationships/slide" Target="slides/slide10.xml"/><Relationship Id="rId31" Type="http://schemas.openxmlformats.org/officeDocument/2006/relationships/slide" Target="slides/slide22.xml"/><Relationship Id="rId44" Type="http://schemas.openxmlformats.org/officeDocument/2006/relationships/presProps" Target="presProps.xml"/><Relationship Id="rId4" Type="http://schemas.openxmlformats.org/officeDocument/2006/relationships/customXml" Target="../customXml/item4.xml"/><Relationship Id="rId9" Type="http://schemas.openxmlformats.org/officeDocument/2006/relationships/slideMaster" Target="slideMasters/slideMaster5.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Master" Target="slideMasters/slideMaster4.xml"/><Relationship Id="rId3" Type="http://schemas.openxmlformats.org/officeDocument/2006/relationships/customXml" Target="../customXml/item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theme" Target="theme/theme1.xml"/><Relationship Id="rId20" Type="http://schemas.openxmlformats.org/officeDocument/2006/relationships/slide" Target="slides/slide11.xml"/><Relationship Id="rId41" Type="http://schemas.openxmlformats.org/officeDocument/2006/relationships/slide" Target="slides/slide32.xml"/><Relationship Id="rId1" Type="http://schemas.openxmlformats.org/officeDocument/2006/relationships/customXml" Target="../customXml/item1.xml"/><Relationship Id="rId6" Type="http://schemas.openxmlformats.org/officeDocument/2006/relationships/slideMaster" Target="slideMasters/slideMaster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anne De Paduwa" userId="S::marianne.de.paduwa@g-o.be::260c9f97-808a-46de-8984-16ad46b23fe7" providerId="AD" clId="Web-{A98356AA-F7DB-F394-EAE9-717AE4BEEA3E}"/>
    <pc:docChg chg="modSld">
      <pc:chgData name="Marianne De Paduwa" userId="S::marianne.de.paduwa@g-o.be::260c9f97-808a-46de-8984-16ad46b23fe7" providerId="AD" clId="Web-{A98356AA-F7DB-F394-EAE9-717AE4BEEA3E}" dt="2022-12-16T08:49:36.679" v="13" actId="20577"/>
      <pc:docMkLst>
        <pc:docMk/>
      </pc:docMkLst>
      <pc:sldChg chg="modSp">
        <pc:chgData name="Marianne De Paduwa" userId="S::marianne.de.paduwa@g-o.be::260c9f97-808a-46de-8984-16ad46b23fe7" providerId="AD" clId="Web-{A98356AA-F7DB-F394-EAE9-717AE4BEEA3E}" dt="2022-12-16T08:49:36.679" v="13" actId="20577"/>
        <pc:sldMkLst>
          <pc:docMk/>
          <pc:sldMk cId="1578501629" sldId="266"/>
        </pc:sldMkLst>
        <pc:spChg chg="mod">
          <ac:chgData name="Marianne De Paduwa" userId="S::marianne.de.paduwa@g-o.be::260c9f97-808a-46de-8984-16ad46b23fe7" providerId="AD" clId="Web-{A98356AA-F7DB-F394-EAE9-717AE4BEEA3E}" dt="2022-12-16T08:49:36.679" v="13" actId="20577"/>
          <ac:spMkLst>
            <pc:docMk/>
            <pc:sldMk cId="1578501629" sldId="266"/>
            <ac:spMk id="17" creationId="{5D7354BA-32A3-46C6-B808-5025293D369D}"/>
          </ac:spMkLst>
        </pc:spChg>
      </pc:sldChg>
    </pc:docChg>
  </pc:docChgLst>
  <pc:docChgLst>
    <pc:chgData name="Marianne De Paduwa" userId="260c9f97-808a-46de-8984-16ad46b23fe7" providerId="ADAL" clId="{A147CF29-B02F-4FCE-A87E-94E6268A1B96}"/>
    <pc:docChg chg="undo custSel addSld delSld modSld">
      <pc:chgData name="Marianne De Paduwa" userId="260c9f97-808a-46de-8984-16ad46b23fe7" providerId="ADAL" clId="{A147CF29-B02F-4FCE-A87E-94E6268A1B96}" dt="2022-12-18T14:17:15.627" v="578" actId="20577"/>
      <pc:docMkLst>
        <pc:docMk/>
      </pc:docMkLst>
      <pc:sldChg chg="modSp mod">
        <pc:chgData name="Marianne De Paduwa" userId="260c9f97-808a-46de-8984-16ad46b23fe7" providerId="ADAL" clId="{A147CF29-B02F-4FCE-A87E-94E6268A1B96}" dt="2022-12-16T13:33:15.721" v="4" actId="20577"/>
        <pc:sldMkLst>
          <pc:docMk/>
          <pc:sldMk cId="1578501629" sldId="266"/>
        </pc:sldMkLst>
        <pc:spChg chg="mod">
          <ac:chgData name="Marianne De Paduwa" userId="260c9f97-808a-46de-8984-16ad46b23fe7" providerId="ADAL" clId="{A147CF29-B02F-4FCE-A87E-94E6268A1B96}" dt="2022-12-16T13:33:15.721" v="4" actId="20577"/>
          <ac:spMkLst>
            <pc:docMk/>
            <pc:sldMk cId="1578501629" sldId="266"/>
            <ac:spMk id="17" creationId="{5D7354BA-32A3-46C6-B808-5025293D369D}"/>
          </ac:spMkLst>
        </pc:spChg>
      </pc:sldChg>
      <pc:sldChg chg="modSp mod">
        <pc:chgData name="Marianne De Paduwa" userId="260c9f97-808a-46de-8984-16ad46b23fe7" providerId="ADAL" clId="{A147CF29-B02F-4FCE-A87E-94E6268A1B96}" dt="2022-12-18T14:17:15.627" v="578" actId="20577"/>
        <pc:sldMkLst>
          <pc:docMk/>
          <pc:sldMk cId="4042751966" sldId="299"/>
        </pc:sldMkLst>
        <pc:spChg chg="mod">
          <ac:chgData name="Marianne De Paduwa" userId="260c9f97-808a-46de-8984-16ad46b23fe7" providerId="ADAL" clId="{A147CF29-B02F-4FCE-A87E-94E6268A1B96}" dt="2022-12-18T14:16:33.660" v="569" actId="12"/>
          <ac:spMkLst>
            <pc:docMk/>
            <pc:sldMk cId="4042751966" sldId="299"/>
            <ac:spMk id="16" creationId="{CB71A378-9255-46B9-92D4-CAFDD035238E}"/>
          </ac:spMkLst>
        </pc:spChg>
        <pc:spChg chg="mod">
          <ac:chgData name="Marianne De Paduwa" userId="260c9f97-808a-46de-8984-16ad46b23fe7" providerId="ADAL" clId="{A147CF29-B02F-4FCE-A87E-94E6268A1B96}" dt="2022-12-18T14:17:15.627" v="578" actId="20577"/>
          <ac:spMkLst>
            <pc:docMk/>
            <pc:sldMk cId="4042751966" sldId="299"/>
            <ac:spMk id="17" creationId="{BA075407-4BEB-4B9E-BD49-9404B686A513}"/>
          </ac:spMkLst>
        </pc:spChg>
      </pc:sldChg>
      <pc:sldChg chg="addSp mod">
        <pc:chgData name="Marianne De Paduwa" userId="260c9f97-808a-46de-8984-16ad46b23fe7" providerId="ADAL" clId="{A147CF29-B02F-4FCE-A87E-94E6268A1B96}" dt="2022-12-16T13:36:46.806" v="26" actId="22"/>
        <pc:sldMkLst>
          <pc:docMk/>
          <pc:sldMk cId="3309705643" sldId="331"/>
        </pc:sldMkLst>
        <pc:spChg chg="add">
          <ac:chgData name="Marianne De Paduwa" userId="260c9f97-808a-46de-8984-16ad46b23fe7" providerId="ADAL" clId="{A147CF29-B02F-4FCE-A87E-94E6268A1B96}" dt="2022-12-16T13:36:46.806" v="26" actId="22"/>
          <ac:spMkLst>
            <pc:docMk/>
            <pc:sldMk cId="3309705643" sldId="331"/>
            <ac:spMk id="5" creationId="{7E8BFD74-E72F-40E7-BB68-B222EF3C781E}"/>
          </ac:spMkLst>
        </pc:spChg>
      </pc:sldChg>
      <pc:sldChg chg="modSp mod">
        <pc:chgData name="Marianne De Paduwa" userId="260c9f97-808a-46de-8984-16ad46b23fe7" providerId="ADAL" clId="{A147CF29-B02F-4FCE-A87E-94E6268A1B96}" dt="2022-12-16T13:35:28.135" v="25" actId="20577"/>
        <pc:sldMkLst>
          <pc:docMk/>
          <pc:sldMk cId="2312974858" sldId="332"/>
        </pc:sldMkLst>
        <pc:spChg chg="mod">
          <ac:chgData name="Marianne De Paduwa" userId="260c9f97-808a-46de-8984-16ad46b23fe7" providerId="ADAL" clId="{A147CF29-B02F-4FCE-A87E-94E6268A1B96}" dt="2022-12-16T13:35:28.135" v="25" actId="20577"/>
          <ac:spMkLst>
            <pc:docMk/>
            <pc:sldMk cId="2312974858" sldId="332"/>
            <ac:spMk id="2" creationId="{30E699B4-6582-4F4F-B710-D4D9788FCB87}"/>
          </ac:spMkLst>
        </pc:spChg>
      </pc:sldChg>
      <pc:sldChg chg="modSp mod">
        <pc:chgData name="Marianne De Paduwa" userId="260c9f97-808a-46de-8984-16ad46b23fe7" providerId="ADAL" clId="{A147CF29-B02F-4FCE-A87E-94E6268A1B96}" dt="2022-12-16T13:48:35.156" v="325" actId="27636"/>
        <pc:sldMkLst>
          <pc:docMk/>
          <pc:sldMk cId="3721732069" sldId="333"/>
        </pc:sldMkLst>
        <pc:spChg chg="mod">
          <ac:chgData name="Marianne De Paduwa" userId="260c9f97-808a-46de-8984-16ad46b23fe7" providerId="ADAL" clId="{A147CF29-B02F-4FCE-A87E-94E6268A1B96}" dt="2022-12-16T13:48:35.156" v="325" actId="27636"/>
          <ac:spMkLst>
            <pc:docMk/>
            <pc:sldMk cId="3721732069" sldId="333"/>
            <ac:spMk id="2" creationId="{30E699B4-6582-4F4F-B710-D4D9788FCB87}"/>
          </ac:spMkLst>
        </pc:spChg>
      </pc:sldChg>
      <pc:sldChg chg="modSp new del mod">
        <pc:chgData name="Marianne De Paduwa" userId="260c9f97-808a-46de-8984-16ad46b23fe7" providerId="ADAL" clId="{A147CF29-B02F-4FCE-A87E-94E6268A1B96}" dt="2022-12-16T13:37:33.637" v="31" actId="2696"/>
        <pc:sldMkLst>
          <pc:docMk/>
          <pc:sldMk cId="3825054024" sldId="337"/>
        </pc:sldMkLst>
        <pc:spChg chg="mod">
          <ac:chgData name="Marianne De Paduwa" userId="260c9f97-808a-46de-8984-16ad46b23fe7" providerId="ADAL" clId="{A147CF29-B02F-4FCE-A87E-94E6268A1B96}" dt="2022-12-16T13:37:21.128" v="29"/>
          <ac:spMkLst>
            <pc:docMk/>
            <pc:sldMk cId="3825054024" sldId="337"/>
            <ac:spMk id="2" creationId="{56B595C3-4FA1-4A2D-80C8-631007D884A4}"/>
          </ac:spMkLst>
        </pc:spChg>
      </pc:sldChg>
      <pc:sldChg chg="modSp add mod">
        <pc:chgData name="Marianne De Paduwa" userId="260c9f97-808a-46de-8984-16ad46b23fe7" providerId="ADAL" clId="{A147CF29-B02F-4FCE-A87E-94E6268A1B96}" dt="2022-12-16T13:38:30.764" v="54" actId="20577"/>
        <pc:sldMkLst>
          <pc:docMk/>
          <pc:sldMk cId="3912689903" sldId="338"/>
        </pc:sldMkLst>
        <pc:spChg chg="mod">
          <ac:chgData name="Marianne De Paduwa" userId="260c9f97-808a-46de-8984-16ad46b23fe7" providerId="ADAL" clId="{A147CF29-B02F-4FCE-A87E-94E6268A1B96}" dt="2022-12-16T13:38:30.764" v="54" actId="20577"/>
          <ac:spMkLst>
            <pc:docMk/>
            <pc:sldMk cId="3912689903" sldId="338"/>
            <ac:spMk id="2" creationId="{30E699B4-6582-4F4F-B710-D4D9788FCB87}"/>
          </ac:spMkLst>
        </pc:spChg>
      </pc:sldChg>
      <pc:sldChg chg="modSp new del mod">
        <pc:chgData name="Marianne De Paduwa" userId="260c9f97-808a-46de-8984-16ad46b23fe7" providerId="ADAL" clId="{A147CF29-B02F-4FCE-A87E-94E6268A1B96}" dt="2022-12-16T13:39:02.548" v="59" actId="2696"/>
        <pc:sldMkLst>
          <pc:docMk/>
          <pc:sldMk cId="1186342415" sldId="339"/>
        </pc:sldMkLst>
        <pc:spChg chg="mod">
          <ac:chgData name="Marianne De Paduwa" userId="260c9f97-808a-46de-8984-16ad46b23fe7" providerId="ADAL" clId="{A147CF29-B02F-4FCE-A87E-94E6268A1B96}" dt="2022-12-16T13:38:55.284" v="57"/>
          <ac:spMkLst>
            <pc:docMk/>
            <pc:sldMk cId="1186342415" sldId="339"/>
            <ac:spMk id="2" creationId="{1E401B30-ED23-4BAA-8E31-F34936AB1377}"/>
          </ac:spMkLst>
        </pc:spChg>
      </pc:sldChg>
      <pc:sldChg chg="modSp add mod">
        <pc:chgData name="Marianne De Paduwa" userId="260c9f97-808a-46de-8984-16ad46b23fe7" providerId="ADAL" clId="{A147CF29-B02F-4FCE-A87E-94E6268A1B96}" dt="2022-12-16T13:44:02.948" v="174" actId="20577"/>
        <pc:sldMkLst>
          <pc:docMk/>
          <pc:sldMk cId="449858046" sldId="340"/>
        </pc:sldMkLst>
        <pc:spChg chg="mod">
          <ac:chgData name="Marianne De Paduwa" userId="260c9f97-808a-46de-8984-16ad46b23fe7" providerId="ADAL" clId="{A147CF29-B02F-4FCE-A87E-94E6268A1B96}" dt="2022-12-16T13:44:02.948" v="174" actId="20577"/>
          <ac:spMkLst>
            <pc:docMk/>
            <pc:sldMk cId="449858046" sldId="340"/>
            <ac:spMk id="2" creationId="{30E699B4-6582-4F4F-B710-D4D9788FCB87}"/>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F8C6219-69A1-4C8F-83DE-946807D1D0E9}"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F2F1201B-9ED0-49F7-8B55-A2A5CE47C0F7}">
      <dgm:prSet custT="1"/>
      <dgm:spPr/>
      <dgm:t>
        <a:bodyPr/>
        <a:lstStyle/>
        <a:p>
          <a:r>
            <a:rPr lang="nl-BE" sz="2000"/>
            <a:t>Onderwijsinternaten</a:t>
          </a:r>
          <a:endParaRPr lang="en-US" sz="2000"/>
        </a:p>
      </dgm:t>
    </dgm:pt>
    <dgm:pt modelId="{FB01B1B9-1F00-478C-839E-5BFB63D72C19}" type="parTrans" cxnId="{D9994CDC-2DFA-4B18-99CD-86F2EAEFF4E0}">
      <dgm:prSet/>
      <dgm:spPr/>
      <dgm:t>
        <a:bodyPr/>
        <a:lstStyle/>
        <a:p>
          <a:endParaRPr lang="en-US" sz="2000"/>
        </a:p>
      </dgm:t>
    </dgm:pt>
    <dgm:pt modelId="{94D09112-C66D-4AF1-AA07-DD6559D87A71}" type="sibTrans" cxnId="{D9994CDC-2DFA-4B18-99CD-86F2EAEFF4E0}">
      <dgm:prSet/>
      <dgm:spPr/>
      <dgm:t>
        <a:bodyPr/>
        <a:lstStyle/>
        <a:p>
          <a:endParaRPr lang="en-US" sz="2000"/>
        </a:p>
      </dgm:t>
    </dgm:pt>
    <dgm:pt modelId="{E7C297DF-756E-40F9-9EA2-3AEE78B30260}">
      <dgm:prSet custT="1"/>
      <dgm:spPr/>
      <dgm:t>
        <a:bodyPr/>
        <a:lstStyle/>
        <a:p>
          <a:r>
            <a:rPr lang="nl-BE" sz="2000"/>
            <a:t>Het ontwerpdecreet</a:t>
          </a:r>
          <a:endParaRPr lang="en-US" sz="2000"/>
        </a:p>
      </dgm:t>
    </dgm:pt>
    <dgm:pt modelId="{A8D0B320-0D0A-4509-9F52-B19DF8BF1ED3}" type="parTrans" cxnId="{2B32E20B-1332-425A-8EEF-7535393C33FF}">
      <dgm:prSet/>
      <dgm:spPr/>
      <dgm:t>
        <a:bodyPr/>
        <a:lstStyle/>
        <a:p>
          <a:endParaRPr lang="en-US" sz="2000"/>
        </a:p>
      </dgm:t>
    </dgm:pt>
    <dgm:pt modelId="{2AA6D318-552C-4943-8EE5-27CCE151B045}" type="sibTrans" cxnId="{2B32E20B-1332-425A-8EEF-7535393C33FF}">
      <dgm:prSet/>
      <dgm:spPr/>
      <dgm:t>
        <a:bodyPr/>
        <a:lstStyle/>
        <a:p>
          <a:endParaRPr lang="en-US" sz="2000"/>
        </a:p>
      </dgm:t>
    </dgm:pt>
    <dgm:pt modelId="{D26BE850-D601-41FA-AE58-8D71C591553C}">
      <dgm:prSet custT="1"/>
      <dgm:spPr/>
      <dgm:t>
        <a:bodyPr/>
        <a:lstStyle/>
        <a:p>
          <a:r>
            <a:rPr lang="nl-BE" sz="2000"/>
            <a:t>De omkaderingsrekeneenheden</a:t>
          </a:r>
          <a:endParaRPr lang="en-US" sz="2000"/>
        </a:p>
      </dgm:t>
    </dgm:pt>
    <dgm:pt modelId="{0747D340-197C-41D1-84F2-E09E390B4CC8}" type="parTrans" cxnId="{0AE4736F-6130-47E4-BCB6-7A18379EB490}">
      <dgm:prSet/>
      <dgm:spPr/>
      <dgm:t>
        <a:bodyPr/>
        <a:lstStyle/>
        <a:p>
          <a:endParaRPr lang="en-US" sz="2000"/>
        </a:p>
      </dgm:t>
    </dgm:pt>
    <dgm:pt modelId="{6D4C70ED-5B18-46F7-9D9C-E561902D4B46}" type="sibTrans" cxnId="{0AE4736F-6130-47E4-BCB6-7A18379EB490}">
      <dgm:prSet/>
      <dgm:spPr/>
      <dgm:t>
        <a:bodyPr/>
        <a:lstStyle/>
        <a:p>
          <a:endParaRPr lang="en-US" sz="2000"/>
        </a:p>
      </dgm:t>
    </dgm:pt>
    <dgm:pt modelId="{A673CFB3-15A8-46F6-B219-5299717E35F8}">
      <dgm:prSet custT="1"/>
      <dgm:spPr/>
      <dgm:t>
        <a:bodyPr/>
        <a:lstStyle/>
        <a:p>
          <a:r>
            <a:rPr lang="nl-BE" sz="2000"/>
            <a:t>Middelen voor professionalisering</a:t>
          </a:r>
          <a:endParaRPr lang="en-US" sz="2000"/>
        </a:p>
      </dgm:t>
    </dgm:pt>
    <dgm:pt modelId="{88D28C19-ABDC-4B59-969E-C40C8C189734}" type="parTrans" cxnId="{E9E06C46-3FB5-4992-BA87-EA6441D8F9AF}">
      <dgm:prSet/>
      <dgm:spPr/>
      <dgm:t>
        <a:bodyPr/>
        <a:lstStyle/>
        <a:p>
          <a:endParaRPr lang="en-US" sz="2000"/>
        </a:p>
      </dgm:t>
    </dgm:pt>
    <dgm:pt modelId="{1EA305F7-4D2F-47DB-AF7E-0A85920F0EDD}" type="sibTrans" cxnId="{E9E06C46-3FB5-4992-BA87-EA6441D8F9AF}">
      <dgm:prSet/>
      <dgm:spPr/>
      <dgm:t>
        <a:bodyPr/>
        <a:lstStyle/>
        <a:p>
          <a:endParaRPr lang="en-US" sz="2000"/>
        </a:p>
      </dgm:t>
    </dgm:pt>
    <dgm:pt modelId="{DE01A0BC-2004-435C-8922-4EF3A24809EB}">
      <dgm:prSet custT="1"/>
      <dgm:spPr/>
      <dgm:t>
        <a:bodyPr/>
        <a:lstStyle/>
        <a:p>
          <a:r>
            <a:rPr lang="nl-BE" sz="2000"/>
            <a:t>Samenwerking met welzijn: installatie klankbordgroep en evaluatie</a:t>
          </a:r>
          <a:endParaRPr lang="en-US" sz="2000"/>
        </a:p>
      </dgm:t>
    </dgm:pt>
    <dgm:pt modelId="{39B2ABDB-6C4B-491B-BD4E-2F69D43EA9AF}" type="parTrans" cxnId="{75BA4235-4330-4DCC-A822-FBA616E85236}">
      <dgm:prSet/>
      <dgm:spPr/>
      <dgm:t>
        <a:bodyPr/>
        <a:lstStyle/>
        <a:p>
          <a:endParaRPr lang="en-US" sz="2000"/>
        </a:p>
      </dgm:t>
    </dgm:pt>
    <dgm:pt modelId="{1AD8557F-2882-48A4-AA46-C22685246C23}" type="sibTrans" cxnId="{75BA4235-4330-4DCC-A822-FBA616E85236}">
      <dgm:prSet/>
      <dgm:spPr/>
      <dgm:t>
        <a:bodyPr/>
        <a:lstStyle/>
        <a:p>
          <a:endParaRPr lang="en-US" sz="2000"/>
        </a:p>
      </dgm:t>
    </dgm:pt>
    <dgm:pt modelId="{8621A2C3-8557-4E2E-920A-FC11271B7FE2}">
      <dgm:prSet custT="1"/>
      <dgm:spPr/>
      <dgm:t>
        <a:bodyPr/>
        <a:lstStyle/>
        <a:p>
          <a:r>
            <a:rPr lang="nl-BE" sz="2000"/>
            <a:t>Transitie – de voorzieningen</a:t>
          </a:r>
          <a:endParaRPr lang="en-US" sz="2000"/>
        </a:p>
      </dgm:t>
    </dgm:pt>
    <dgm:pt modelId="{54D5AC43-7601-45CC-B9E9-DECDFB21E657}" type="parTrans" cxnId="{1ECE5041-8FD8-4AB0-A37C-0C0FAD0A2969}">
      <dgm:prSet/>
      <dgm:spPr/>
      <dgm:t>
        <a:bodyPr/>
        <a:lstStyle/>
        <a:p>
          <a:endParaRPr lang="en-US" sz="2000"/>
        </a:p>
      </dgm:t>
    </dgm:pt>
    <dgm:pt modelId="{2EDB7B7A-4C61-4A8E-AE2B-58C96D45C5D0}" type="sibTrans" cxnId="{1ECE5041-8FD8-4AB0-A37C-0C0FAD0A2969}">
      <dgm:prSet/>
      <dgm:spPr/>
      <dgm:t>
        <a:bodyPr/>
        <a:lstStyle/>
        <a:p>
          <a:endParaRPr lang="en-US" sz="2000"/>
        </a:p>
      </dgm:t>
    </dgm:pt>
    <dgm:pt modelId="{7EDBBDBF-9A80-47D4-80BF-9D7950B53EBA}">
      <dgm:prSet custT="1"/>
      <dgm:spPr/>
      <dgm:t>
        <a:bodyPr/>
        <a:lstStyle/>
        <a:p>
          <a:r>
            <a:rPr lang="nl-BE" sz="2000"/>
            <a:t>Simulatie van werkingsmiddelen en personeelspunten; hoe ga je er mee om?</a:t>
          </a:r>
          <a:endParaRPr lang="en-US" sz="2000"/>
        </a:p>
      </dgm:t>
    </dgm:pt>
    <dgm:pt modelId="{EB976A93-E6B5-42CA-821D-6BCB08DB43FD}" type="parTrans" cxnId="{15EF9203-43DE-4FBD-A96A-3586A8762E85}">
      <dgm:prSet/>
      <dgm:spPr/>
      <dgm:t>
        <a:bodyPr/>
        <a:lstStyle/>
        <a:p>
          <a:endParaRPr lang="en-US" sz="2000"/>
        </a:p>
      </dgm:t>
    </dgm:pt>
    <dgm:pt modelId="{F930E9AC-FCE3-4B48-A796-DBD51C439B95}" type="sibTrans" cxnId="{15EF9203-43DE-4FBD-A96A-3586A8762E85}">
      <dgm:prSet/>
      <dgm:spPr/>
      <dgm:t>
        <a:bodyPr/>
        <a:lstStyle/>
        <a:p>
          <a:endParaRPr lang="en-US" sz="2000"/>
        </a:p>
      </dgm:t>
    </dgm:pt>
    <dgm:pt modelId="{2ACE4BC1-0F45-496A-BB25-D5693170E8D2}">
      <dgm:prSet custT="1"/>
      <dgm:spPr/>
      <dgm:t>
        <a:bodyPr/>
        <a:lstStyle/>
        <a:p>
          <a:r>
            <a:rPr lang="nl-BE" sz="2000"/>
            <a:t>Inschalingen en </a:t>
          </a:r>
          <a:r>
            <a:rPr lang="nl-BE" sz="2000" err="1"/>
            <a:t>zorgstrategische</a:t>
          </a:r>
          <a:r>
            <a:rPr lang="nl-BE" sz="2000"/>
            <a:t> planning</a:t>
          </a:r>
          <a:endParaRPr lang="en-US" sz="2000"/>
        </a:p>
      </dgm:t>
    </dgm:pt>
    <dgm:pt modelId="{0B6A9DCE-2CC2-41BA-80BB-B9DD596F065F}" type="parTrans" cxnId="{0EE8A889-0F74-4616-98E8-122EBA6A7E26}">
      <dgm:prSet/>
      <dgm:spPr/>
      <dgm:t>
        <a:bodyPr/>
        <a:lstStyle/>
        <a:p>
          <a:endParaRPr lang="en-US" sz="2000"/>
        </a:p>
      </dgm:t>
    </dgm:pt>
    <dgm:pt modelId="{44F43D4A-8DF1-406E-8B4B-927CE447E068}" type="sibTrans" cxnId="{0EE8A889-0F74-4616-98E8-122EBA6A7E26}">
      <dgm:prSet/>
      <dgm:spPr/>
      <dgm:t>
        <a:bodyPr/>
        <a:lstStyle/>
        <a:p>
          <a:endParaRPr lang="en-US" sz="2000"/>
        </a:p>
      </dgm:t>
    </dgm:pt>
    <dgm:pt modelId="{B6724CFD-0D9F-44B5-A0FE-FE8DAF87DA0F}">
      <dgm:prSet custT="1"/>
      <dgm:spPr/>
      <dgm:t>
        <a:bodyPr/>
        <a:lstStyle/>
        <a:p>
          <a:r>
            <a:rPr lang="nl-BE" sz="2000"/>
            <a:t>Vakantie- en prestatieregeling</a:t>
          </a:r>
          <a:endParaRPr lang="en-US" sz="2000"/>
        </a:p>
      </dgm:t>
    </dgm:pt>
    <dgm:pt modelId="{F2F50A07-D897-4C54-A7A8-B4CC83E88C24}" type="parTrans" cxnId="{26BEBB8F-0C96-4DD0-8E20-35964C81DE71}">
      <dgm:prSet/>
      <dgm:spPr/>
      <dgm:t>
        <a:bodyPr/>
        <a:lstStyle/>
        <a:p>
          <a:endParaRPr lang="en-US" sz="2000"/>
        </a:p>
      </dgm:t>
    </dgm:pt>
    <dgm:pt modelId="{23AA57AD-2AF8-4FA1-9030-EABDE738DDD6}" type="sibTrans" cxnId="{26BEBB8F-0C96-4DD0-8E20-35964C81DE71}">
      <dgm:prSet/>
      <dgm:spPr/>
      <dgm:t>
        <a:bodyPr/>
        <a:lstStyle/>
        <a:p>
          <a:endParaRPr lang="en-US" sz="2000"/>
        </a:p>
      </dgm:t>
    </dgm:pt>
    <dgm:pt modelId="{3448536E-8D4E-47BA-BB33-749373805A9B}">
      <dgm:prSet custT="1"/>
      <dgm:spPr/>
      <dgm:t>
        <a:bodyPr/>
        <a:lstStyle/>
        <a:p>
          <a:r>
            <a:rPr lang="nl-BE" sz="2000"/>
            <a:t>VIPA en infrastructuur</a:t>
          </a:r>
        </a:p>
        <a:p>
          <a:r>
            <a:rPr lang="nl-BE" sz="2000"/>
            <a:t>Belangenverdediging Vlaams Welzijnsverbond</a:t>
          </a:r>
        </a:p>
        <a:p>
          <a:endParaRPr lang="en-US" sz="2000"/>
        </a:p>
      </dgm:t>
    </dgm:pt>
    <dgm:pt modelId="{C501FF27-13D7-4885-83D2-FBE09458AAD3}" type="parTrans" cxnId="{B89E928F-7077-49DC-BF31-EF1BA59E0E5E}">
      <dgm:prSet/>
      <dgm:spPr/>
      <dgm:t>
        <a:bodyPr/>
        <a:lstStyle/>
        <a:p>
          <a:endParaRPr lang="en-US" sz="2000"/>
        </a:p>
      </dgm:t>
    </dgm:pt>
    <dgm:pt modelId="{2BE00998-9432-4BE7-9C54-351CC3984EEE}" type="sibTrans" cxnId="{B89E928F-7077-49DC-BF31-EF1BA59E0E5E}">
      <dgm:prSet/>
      <dgm:spPr/>
      <dgm:t>
        <a:bodyPr/>
        <a:lstStyle/>
        <a:p>
          <a:endParaRPr lang="en-US" sz="2000"/>
        </a:p>
      </dgm:t>
    </dgm:pt>
    <dgm:pt modelId="{1CB1426C-5044-4B74-9C78-1E97D2466940}">
      <dgm:prSet custT="1"/>
      <dgm:spPr/>
      <dgm:t>
        <a:bodyPr/>
        <a:lstStyle/>
        <a:p>
          <a:endParaRPr lang="en-US" sz="2000"/>
        </a:p>
      </dgm:t>
    </dgm:pt>
    <dgm:pt modelId="{2974EF0D-94AE-48D0-A395-6A575D9DF242}" type="parTrans" cxnId="{29D5C296-B675-4852-B014-B4B8733C6C83}">
      <dgm:prSet/>
      <dgm:spPr/>
      <dgm:t>
        <a:bodyPr/>
        <a:lstStyle/>
        <a:p>
          <a:endParaRPr lang="en-US" sz="2000"/>
        </a:p>
      </dgm:t>
    </dgm:pt>
    <dgm:pt modelId="{F76B8B70-F336-46B6-9A9E-C3FC75448BB1}" type="sibTrans" cxnId="{29D5C296-B675-4852-B014-B4B8733C6C83}">
      <dgm:prSet/>
      <dgm:spPr/>
      <dgm:t>
        <a:bodyPr/>
        <a:lstStyle/>
        <a:p>
          <a:endParaRPr lang="en-US" sz="2000"/>
        </a:p>
      </dgm:t>
    </dgm:pt>
    <dgm:pt modelId="{DCD64DA3-C92A-437F-9648-D81C8DBC8DA7}">
      <dgm:prSet custT="1"/>
      <dgm:spPr/>
      <dgm:t>
        <a:bodyPr/>
        <a:lstStyle/>
        <a:p>
          <a:r>
            <a:rPr lang="nl-BE" sz="2000"/>
            <a:t>De voorlopige erkenningen: getuigenis door Diter Den Baes</a:t>
          </a:r>
          <a:endParaRPr lang="en-US" sz="2000"/>
        </a:p>
      </dgm:t>
    </dgm:pt>
    <dgm:pt modelId="{6261AEAB-E734-4C1B-BB3E-43DB8776A491}" type="parTrans" cxnId="{52D965E4-74BD-4DF5-82BD-1D9D272DF064}">
      <dgm:prSet/>
      <dgm:spPr/>
      <dgm:t>
        <a:bodyPr/>
        <a:lstStyle/>
        <a:p>
          <a:endParaRPr lang="nl-BE"/>
        </a:p>
      </dgm:t>
    </dgm:pt>
    <dgm:pt modelId="{C5442B97-0E0D-4FD0-B21A-780F70F2ACFE}" type="sibTrans" cxnId="{52D965E4-74BD-4DF5-82BD-1D9D272DF064}">
      <dgm:prSet/>
      <dgm:spPr/>
      <dgm:t>
        <a:bodyPr/>
        <a:lstStyle/>
        <a:p>
          <a:endParaRPr lang="nl-BE"/>
        </a:p>
      </dgm:t>
    </dgm:pt>
    <dgm:pt modelId="{4C17702D-6F2D-45E6-87AD-0DCE5E03793B}">
      <dgm:prSet custT="1"/>
      <dgm:spPr/>
      <dgm:t>
        <a:bodyPr/>
        <a:lstStyle/>
        <a:p>
          <a:r>
            <a:rPr lang="nl-BE" sz="2000"/>
            <a:t>Planning tweede semester</a:t>
          </a:r>
        </a:p>
      </dgm:t>
    </dgm:pt>
    <dgm:pt modelId="{9797EA3D-3915-429A-8847-437D34E702BA}" type="parTrans" cxnId="{7396CDD8-9C1E-45C6-AD98-F2B492BE1169}">
      <dgm:prSet/>
      <dgm:spPr/>
      <dgm:t>
        <a:bodyPr/>
        <a:lstStyle/>
        <a:p>
          <a:endParaRPr lang="nl-BE"/>
        </a:p>
      </dgm:t>
    </dgm:pt>
    <dgm:pt modelId="{78BCE619-0D85-4952-A855-E325EA24FD0F}" type="sibTrans" cxnId="{7396CDD8-9C1E-45C6-AD98-F2B492BE1169}">
      <dgm:prSet/>
      <dgm:spPr/>
      <dgm:t>
        <a:bodyPr/>
        <a:lstStyle/>
        <a:p>
          <a:endParaRPr lang="nl-BE"/>
        </a:p>
      </dgm:t>
    </dgm:pt>
    <dgm:pt modelId="{13638555-BBDB-44EE-B74B-5A3C377644FE}">
      <dgm:prSet custT="1"/>
      <dgm:spPr/>
      <dgm:t>
        <a:bodyPr/>
        <a:lstStyle/>
        <a:p>
          <a:r>
            <a:rPr lang="en-US" sz="2000" err="1"/>
            <a:t>Bijkomende</a:t>
          </a:r>
          <a:r>
            <a:rPr lang="en-US" sz="2000"/>
            <a:t> </a:t>
          </a:r>
          <a:r>
            <a:rPr lang="en-US" sz="2000" err="1"/>
            <a:t>ondersteuning</a:t>
          </a:r>
          <a:endParaRPr lang="en-US" sz="2000"/>
        </a:p>
      </dgm:t>
    </dgm:pt>
    <dgm:pt modelId="{F0241018-4E7C-4EA1-946C-0CDBFA59049D}" type="parTrans" cxnId="{7D0FE8FB-E3E8-4334-8BF1-C70B05591B6C}">
      <dgm:prSet/>
      <dgm:spPr/>
      <dgm:t>
        <a:bodyPr/>
        <a:lstStyle/>
        <a:p>
          <a:endParaRPr lang="nl-BE"/>
        </a:p>
      </dgm:t>
    </dgm:pt>
    <dgm:pt modelId="{4A238D3F-4828-4A8C-8627-82E074A6B38F}" type="sibTrans" cxnId="{7D0FE8FB-E3E8-4334-8BF1-C70B05591B6C}">
      <dgm:prSet/>
      <dgm:spPr/>
      <dgm:t>
        <a:bodyPr/>
        <a:lstStyle/>
        <a:p>
          <a:endParaRPr lang="nl-BE"/>
        </a:p>
      </dgm:t>
    </dgm:pt>
    <dgm:pt modelId="{34B0BF87-B9F1-4880-81EB-9595AF9134F7}" type="pres">
      <dgm:prSet presAssocID="{FF8C6219-69A1-4C8F-83DE-946807D1D0E9}" presName="vert0" presStyleCnt="0">
        <dgm:presLayoutVars>
          <dgm:dir/>
          <dgm:animOne val="branch"/>
          <dgm:animLvl val="lvl"/>
        </dgm:presLayoutVars>
      </dgm:prSet>
      <dgm:spPr/>
    </dgm:pt>
    <dgm:pt modelId="{BDDD5087-873C-4ADD-B0FF-F01851E919B1}" type="pres">
      <dgm:prSet presAssocID="{F2F1201B-9ED0-49F7-8B55-A2A5CE47C0F7}" presName="thickLine" presStyleLbl="alignNode1" presStyleIdx="0" presStyleCnt="2"/>
      <dgm:spPr/>
    </dgm:pt>
    <dgm:pt modelId="{AFF75748-18B7-4F1E-9326-B717C8C6E27B}" type="pres">
      <dgm:prSet presAssocID="{F2F1201B-9ED0-49F7-8B55-A2A5CE47C0F7}" presName="horz1" presStyleCnt="0"/>
      <dgm:spPr/>
    </dgm:pt>
    <dgm:pt modelId="{8242487B-2D23-4D86-AA4D-F6A2156EFDFE}" type="pres">
      <dgm:prSet presAssocID="{F2F1201B-9ED0-49F7-8B55-A2A5CE47C0F7}" presName="tx1" presStyleLbl="revTx" presStyleIdx="0" presStyleCnt="14"/>
      <dgm:spPr/>
    </dgm:pt>
    <dgm:pt modelId="{3503E158-E0B6-47C7-AC9D-78F2FA7516BC}" type="pres">
      <dgm:prSet presAssocID="{F2F1201B-9ED0-49F7-8B55-A2A5CE47C0F7}" presName="vert1" presStyleCnt="0"/>
      <dgm:spPr/>
    </dgm:pt>
    <dgm:pt modelId="{A2F5DA71-8DBE-4D61-BA91-489EDB02CF91}" type="pres">
      <dgm:prSet presAssocID="{E7C297DF-756E-40F9-9EA2-3AEE78B30260}" presName="vertSpace2a" presStyleCnt="0"/>
      <dgm:spPr/>
    </dgm:pt>
    <dgm:pt modelId="{0655C816-F165-4267-A404-8638CCA2CE72}" type="pres">
      <dgm:prSet presAssocID="{E7C297DF-756E-40F9-9EA2-3AEE78B30260}" presName="horz2" presStyleCnt="0"/>
      <dgm:spPr/>
    </dgm:pt>
    <dgm:pt modelId="{56D8DF90-68DD-4233-BEB0-582345FC7586}" type="pres">
      <dgm:prSet presAssocID="{E7C297DF-756E-40F9-9EA2-3AEE78B30260}" presName="horzSpace2" presStyleCnt="0"/>
      <dgm:spPr/>
    </dgm:pt>
    <dgm:pt modelId="{E7BE71EE-C4D8-4CFB-92A9-AA0813546115}" type="pres">
      <dgm:prSet presAssocID="{E7C297DF-756E-40F9-9EA2-3AEE78B30260}" presName="tx2" presStyleLbl="revTx" presStyleIdx="1" presStyleCnt="14"/>
      <dgm:spPr/>
    </dgm:pt>
    <dgm:pt modelId="{2D50B204-0AE1-4A8C-A60B-CE7D23F87BCB}" type="pres">
      <dgm:prSet presAssocID="{E7C297DF-756E-40F9-9EA2-3AEE78B30260}" presName="vert2" presStyleCnt="0"/>
      <dgm:spPr/>
    </dgm:pt>
    <dgm:pt modelId="{1DF92F04-ABF9-4849-9280-826C66AB016E}" type="pres">
      <dgm:prSet presAssocID="{E7C297DF-756E-40F9-9EA2-3AEE78B30260}" presName="thinLine2b" presStyleLbl="callout" presStyleIdx="0" presStyleCnt="12"/>
      <dgm:spPr/>
    </dgm:pt>
    <dgm:pt modelId="{DB314365-C51F-4E97-94B9-E6ED22E5AC12}" type="pres">
      <dgm:prSet presAssocID="{E7C297DF-756E-40F9-9EA2-3AEE78B30260}" presName="vertSpace2b" presStyleCnt="0"/>
      <dgm:spPr/>
    </dgm:pt>
    <dgm:pt modelId="{93B82A28-F48D-431A-9FA7-EF6EB1EA530A}" type="pres">
      <dgm:prSet presAssocID="{D26BE850-D601-41FA-AE58-8D71C591553C}" presName="horz2" presStyleCnt="0"/>
      <dgm:spPr/>
    </dgm:pt>
    <dgm:pt modelId="{AC2EDBDC-9B1E-461D-8A39-537694A55345}" type="pres">
      <dgm:prSet presAssocID="{D26BE850-D601-41FA-AE58-8D71C591553C}" presName="horzSpace2" presStyleCnt="0"/>
      <dgm:spPr/>
    </dgm:pt>
    <dgm:pt modelId="{2E3D418A-B894-46D9-BB80-178846A38D6C}" type="pres">
      <dgm:prSet presAssocID="{D26BE850-D601-41FA-AE58-8D71C591553C}" presName="tx2" presStyleLbl="revTx" presStyleIdx="2" presStyleCnt="14"/>
      <dgm:spPr/>
    </dgm:pt>
    <dgm:pt modelId="{A444A5EE-5CEE-40E5-B72D-F7C900D88C7E}" type="pres">
      <dgm:prSet presAssocID="{D26BE850-D601-41FA-AE58-8D71C591553C}" presName="vert2" presStyleCnt="0"/>
      <dgm:spPr/>
    </dgm:pt>
    <dgm:pt modelId="{67DD825D-99DC-4B0F-938D-BA10E9FFB1BF}" type="pres">
      <dgm:prSet presAssocID="{D26BE850-D601-41FA-AE58-8D71C591553C}" presName="thinLine2b" presStyleLbl="callout" presStyleIdx="1" presStyleCnt="12"/>
      <dgm:spPr/>
    </dgm:pt>
    <dgm:pt modelId="{F943DB7A-5447-483B-8803-971E63186F1D}" type="pres">
      <dgm:prSet presAssocID="{D26BE850-D601-41FA-AE58-8D71C591553C}" presName="vertSpace2b" presStyleCnt="0"/>
      <dgm:spPr/>
    </dgm:pt>
    <dgm:pt modelId="{CCA97DB2-DD2D-40B4-9ACF-328059F0AA08}" type="pres">
      <dgm:prSet presAssocID="{A673CFB3-15A8-46F6-B219-5299717E35F8}" presName="horz2" presStyleCnt="0"/>
      <dgm:spPr/>
    </dgm:pt>
    <dgm:pt modelId="{F192689B-B9EF-4BD0-90BE-A7D064015705}" type="pres">
      <dgm:prSet presAssocID="{A673CFB3-15A8-46F6-B219-5299717E35F8}" presName="horzSpace2" presStyleCnt="0"/>
      <dgm:spPr/>
    </dgm:pt>
    <dgm:pt modelId="{630B3839-C1DF-4500-ACDD-BFD2BBA91BBA}" type="pres">
      <dgm:prSet presAssocID="{A673CFB3-15A8-46F6-B219-5299717E35F8}" presName="tx2" presStyleLbl="revTx" presStyleIdx="3" presStyleCnt="14"/>
      <dgm:spPr/>
    </dgm:pt>
    <dgm:pt modelId="{64E8B2D5-E803-4E23-A199-454561F14114}" type="pres">
      <dgm:prSet presAssocID="{A673CFB3-15A8-46F6-B219-5299717E35F8}" presName="vert2" presStyleCnt="0"/>
      <dgm:spPr/>
    </dgm:pt>
    <dgm:pt modelId="{FDB48B79-D0B6-415F-B185-EECFFEDCCBFA}" type="pres">
      <dgm:prSet presAssocID="{A673CFB3-15A8-46F6-B219-5299717E35F8}" presName="thinLine2b" presStyleLbl="callout" presStyleIdx="2" presStyleCnt="12"/>
      <dgm:spPr/>
    </dgm:pt>
    <dgm:pt modelId="{C95D2FD9-995E-4B05-989C-52D9490D6B62}" type="pres">
      <dgm:prSet presAssocID="{A673CFB3-15A8-46F6-B219-5299717E35F8}" presName="vertSpace2b" presStyleCnt="0"/>
      <dgm:spPr/>
    </dgm:pt>
    <dgm:pt modelId="{E7060E63-FBAC-4A44-9FC5-4D1DD8A41FA6}" type="pres">
      <dgm:prSet presAssocID="{DE01A0BC-2004-435C-8922-4EF3A24809EB}" presName="horz2" presStyleCnt="0"/>
      <dgm:spPr/>
    </dgm:pt>
    <dgm:pt modelId="{062C3E5E-40A1-4671-A52F-590F8C15C934}" type="pres">
      <dgm:prSet presAssocID="{DE01A0BC-2004-435C-8922-4EF3A24809EB}" presName="horzSpace2" presStyleCnt="0"/>
      <dgm:spPr/>
    </dgm:pt>
    <dgm:pt modelId="{0C1A7530-2DD2-4A8B-94D7-5E007B135728}" type="pres">
      <dgm:prSet presAssocID="{DE01A0BC-2004-435C-8922-4EF3A24809EB}" presName="tx2" presStyleLbl="revTx" presStyleIdx="4" presStyleCnt="14"/>
      <dgm:spPr/>
    </dgm:pt>
    <dgm:pt modelId="{20B304C9-6127-4840-BA2D-6E727DDB21B6}" type="pres">
      <dgm:prSet presAssocID="{DE01A0BC-2004-435C-8922-4EF3A24809EB}" presName="vert2" presStyleCnt="0"/>
      <dgm:spPr/>
    </dgm:pt>
    <dgm:pt modelId="{F5B3691B-64E9-432E-846D-1E4296D831F8}" type="pres">
      <dgm:prSet presAssocID="{DE01A0BC-2004-435C-8922-4EF3A24809EB}" presName="thinLine2b" presStyleLbl="callout" presStyleIdx="3" presStyleCnt="12"/>
      <dgm:spPr/>
    </dgm:pt>
    <dgm:pt modelId="{0210881F-98B3-4470-A932-5F549A977B5E}" type="pres">
      <dgm:prSet presAssocID="{DE01A0BC-2004-435C-8922-4EF3A24809EB}" presName="vertSpace2b" presStyleCnt="0"/>
      <dgm:spPr/>
    </dgm:pt>
    <dgm:pt modelId="{A2D5DF4A-C8ED-426E-AE6C-09137E8B93AF}" type="pres">
      <dgm:prSet presAssocID="{8621A2C3-8557-4E2E-920A-FC11271B7FE2}" presName="thickLine" presStyleLbl="alignNode1" presStyleIdx="1" presStyleCnt="2"/>
      <dgm:spPr/>
    </dgm:pt>
    <dgm:pt modelId="{F8AB0413-3E21-4848-A162-9A18BF7586BE}" type="pres">
      <dgm:prSet presAssocID="{8621A2C3-8557-4E2E-920A-FC11271B7FE2}" presName="horz1" presStyleCnt="0"/>
      <dgm:spPr/>
    </dgm:pt>
    <dgm:pt modelId="{593E24FB-9013-41F2-9AE8-4308C893BFCB}" type="pres">
      <dgm:prSet presAssocID="{8621A2C3-8557-4E2E-920A-FC11271B7FE2}" presName="tx1" presStyleLbl="revTx" presStyleIdx="5" presStyleCnt="14"/>
      <dgm:spPr/>
    </dgm:pt>
    <dgm:pt modelId="{7DB6AF44-BBEE-451F-991A-358EE04D39D2}" type="pres">
      <dgm:prSet presAssocID="{8621A2C3-8557-4E2E-920A-FC11271B7FE2}" presName="vert1" presStyleCnt="0"/>
      <dgm:spPr/>
    </dgm:pt>
    <dgm:pt modelId="{8BF0B4C7-D3B3-483F-B03A-9E1E5663E708}" type="pres">
      <dgm:prSet presAssocID="{7EDBBDBF-9A80-47D4-80BF-9D7950B53EBA}" presName="vertSpace2a" presStyleCnt="0"/>
      <dgm:spPr/>
    </dgm:pt>
    <dgm:pt modelId="{B96174D5-A71F-4260-9DD5-C293B7DC241F}" type="pres">
      <dgm:prSet presAssocID="{7EDBBDBF-9A80-47D4-80BF-9D7950B53EBA}" presName="horz2" presStyleCnt="0"/>
      <dgm:spPr/>
    </dgm:pt>
    <dgm:pt modelId="{FB0D3F46-E074-418C-9E77-D8663A13624B}" type="pres">
      <dgm:prSet presAssocID="{7EDBBDBF-9A80-47D4-80BF-9D7950B53EBA}" presName="horzSpace2" presStyleCnt="0"/>
      <dgm:spPr/>
    </dgm:pt>
    <dgm:pt modelId="{82202E07-D4D3-4C6F-90D7-9DD4CC9464F1}" type="pres">
      <dgm:prSet presAssocID="{7EDBBDBF-9A80-47D4-80BF-9D7950B53EBA}" presName="tx2" presStyleLbl="revTx" presStyleIdx="6" presStyleCnt="14"/>
      <dgm:spPr/>
    </dgm:pt>
    <dgm:pt modelId="{056046E6-36E1-4280-99F4-3D0489BCB79E}" type="pres">
      <dgm:prSet presAssocID="{7EDBBDBF-9A80-47D4-80BF-9D7950B53EBA}" presName="vert2" presStyleCnt="0"/>
      <dgm:spPr/>
    </dgm:pt>
    <dgm:pt modelId="{5E1DE0B7-DFAC-405D-9B7E-AAB1B8D54B9D}" type="pres">
      <dgm:prSet presAssocID="{7EDBBDBF-9A80-47D4-80BF-9D7950B53EBA}" presName="thinLine2b" presStyleLbl="callout" presStyleIdx="4" presStyleCnt="12"/>
      <dgm:spPr/>
    </dgm:pt>
    <dgm:pt modelId="{16609EA1-35CB-4100-9E54-626462E1710C}" type="pres">
      <dgm:prSet presAssocID="{7EDBBDBF-9A80-47D4-80BF-9D7950B53EBA}" presName="vertSpace2b" presStyleCnt="0"/>
      <dgm:spPr/>
    </dgm:pt>
    <dgm:pt modelId="{C5A79823-F3A2-4BE4-8BCE-C50EA108B432}" type="pres">
      <dgm:prSet presAssocID="{2ACE4BC1-0F45-496A-BB25-D5693170E8D2}" presName="horz2" presStyleCnt="0"/>
      <dgm:spPr/>
    </dgm:pt>
    <dgm:pt modelId="{5EF09CC6-D052-4863-83D1-6188B51E1B9D}" type="pres">
      <dgm:prSet presAssocID="{2ACE4BC1-0F45-496A-BB25-D5693170E8D2}" presName="horzSpace2" presStyleCnt="0"/>
      <dgm:spPr/>
    </dgm:pt>
    <dgm:pt modelId="{F3DFDA92-025B-44B9-AF19-DCD49A99019C}" type="pres">
      <dgm:prSet presAssocID="{2ACE4BC1-0F45-496A-BB25-D5693170E8D2}" presName="tx2" presStyleLbl="revTx" presStyleIdx="7" presStyleCnt="14"/>
      <dgm:spPr/>
    </dgm:pt>
    <dgm:pt modelId="{9C0995F0-7908-418E-9BF7-1F4F895D973A}" type="pres">
      <dgm:prSet presAssocID="{2ACE4BC1-0F45-496A-BB25-D5693170E8D2}" presName="vert2" presStyleCnt="0"/>
      <dgm:spPr/>
    </dgm:pt>
    <dgm:pt modelId="{BC90AA95-C64B-4908-B14B-EBC57610BDFC}" type="pres">
      <dgm:prSet presAssocID="{2ACE4BC1-0F45-496A-BB25-D5693170E8D2}" presName="thinLine2b" presStyleLbl="callout" presStyleIdx="5" presStyleCnt="12"/>
      <dgm:spPr/>
    </dgm:pt>
    <dgm:pt modelId="{B9CFB104-D1A5-454F-A980-FD95ED51214B}" type="pres">
      <dgm:prSet presAssocID="{2ACE4BC1-0F45-496A-BB25-D5693170E8D2}" presName="vertSpace2b" presStyleCnt="0"/>
      <dgm:spPr/>
    </dgm:pt>
    <dgm:pt modelId="{2D4B1C30-E370-45B8-B796-4A822EF3D7FC}" type="pres">
      <dgm:prSet presAssocID="{13638555-BBDB-44EE-B74B-5A3C377644FE}" presName="horz2" presStyleCnt="0"/>
      <dgm:spPr/>
    </dgm:pt>
    <dgm:pt modelId="{504F2824-D5A2-4006-BA8E-546F723A7D94}" type="pres">
      <dgm:prSet presAssocID="{13638555-BBDB-44EE-B74B-5A3C377644FE}" presName="horzSpace2" presStyleCnt="0"/>
      <dgm:spPr/>
    </dgm:pt>
    <dgm:pt modelId="{7C693CA6-428C-4751-8503-CBC423147B24}" type="pres">
      <dgm:prSet presAssocID="{13638555-BBDB-44EE-B74B-5A3C377644FE}" presName="tx2" presStyleLbl="revTx" presStyleIdx="8" presStyleCnt="14"/>
      <dgm:spPr/>
    </dgm:pt>
    <dgm:pt modelId="{729554EA-D710-4692-A6D8-04979D5F1A12}" type="pres">
      <dgm:prSet presAssocID="{13638555-BBDB-44EE-B74B-5A3C377644FE}" presName="vert2" presStyleCnt="0"/>
      <dgm:spPr/>
    </dgm:pt>
    <dgm:pt modelId="{1F10F96C-1B6E-46A5-80BF-2319B0FB795B}" type="pres">
      <dgm:prSet presAssocID="{13638555-BBDB-44EE-B74B-5A3C377644FE}" presName="thinLine2b" presStyleLbl="callout" presStyleIdx="6" presStyleCnt="12"/>
      <dgm:spPr/>
    </dgm:pt>
    <dgm:pt modelId="{967AAE67-282D-488A-B62D-3BE0AF29845B}" type="pres">
      <dgm:prSet presAssocID="{13638555-BBDB-44EE-B74B-5A3C377644FE}" presName="vertSpace2b" presStyleCnt="0"/>
      <dgm:spPr/>
    </dgm:pt>
    <dgm:pt modelId="{45674FF1-2C50-48C4-9689-747D3E4CFA73}" type="pres">
      <dgm:prSet presAssocID="{DCD64DA3-C92A-437F-9648-D81C8DBC8DA7}" presName="horz2" presStyleCnt="0"/>
      <dgm:spPr/>
    </dgm:pt>
    <dgm:pt modelId="{70C04436-30B3-4434-8D34-9959284A037C}" type="pres">
      <dgm:prSet presAssocID="{DCD64DA3-C92A-437F-9648-D81C8DBC8DA7}" presName="horzSpace2" presStyleCnt="0"/>
      <dgm:spPr/>
    </dgm:pt>
    <dgm:pt modelId="{3DF4B697-C241-4C02-948E-7A83F31FA23C}" type="pres">
      <dgm:prSet presAssocID="{DCD64DA3-C92A-437F-9648-D81C8DBC8DA7}" presName="tx2" presStyleLbl="revTx" presStyleIdx="9" presStyleCnt="14"/>
      <dgm:spPr/>
    </dgm:pt>
    <dgm:pt modelId="{57499CD0-DF52-465D-8118-FDE076E4A364}" type="pres">
      <dgm:prSet presAssocID="{DCD64DA3-C92A-437F-9648-D81C8DBC8DA7}" presName="vert2" presStyleCnt="0"/>
      <dgm:spPr/>
    </dgm:pt>
    <dgm:pt modelId="{D1A8C8F9-CFC9-4D15-99A9-AE50DF371F2D}" type="pres">
      <dgm:prSet presAssocID="{DCD64DA3-C92A-437F-9648-D81C8DBC8DA7}" presName="thinLine2b" presStyleLbl="callout" presStyleIdx="7" presStyleCnt="12"/>
      <dgm:spPr/>
    </dgm:pt>
    <dgm:pt modelId="{F21A1AB8-95E3-44B2-B9C8-FB25B62BCABF}" type="pres">
      <dgm:prSet presAssocID="{DCD64DA3-C92A-437F-9648-D81C8DBC8DA7}" presName="vertSpace2b" presStyleCnt="0"/>
      <dgm:spPr/>
    </dgm:pt>
    <dgm:pt modelId="{31680997-C2B9-4914-BD2F-859C2C2049BD}" type="pres">
      <dgm:prSet presAssocID="{B6724CFD-0D9F-44B5-A0FE-FE8DAF87DA0F}" presName="horz2" presStyleCnt="0"/>
      <dgm:spPr/>
    </dgm:pt>
    <dgm:pt modelId="{9DFDD3F0-17A2-46FB-B1E1-FC27E6E75A3A}" type="pres">
      <dgm:prSet presAssocID="{B6724CFD-0D9F-44B5-A0FE-FE8DAF87DA0F}" presName="horzSpace2" presStyleCnt="0"/>
      <dgm:spPr/>
    </dgm:pt>
    <dgm:pt modelId="{FF45D70A-89D8-4A6B-A2FD-E5855C7286D8}" type="pres">
      <dgm:prSet presAssocID="{B6724CFD-0D9F-44B5-A0FE-FE8DAF87DA0F}" presName="tx2" presStyleLbl="revTx" presStyleIdx="10" presStyleCnt="14"/>
      <dgm:spPr/>
    </dgm:pt>
    <dgm:pt modelId="{D2D6A825-445B-4801-B922-E85C06783A93}" type="pres">
      <dgm:prSet presAssocID="{B6724CFD-0D9F-44B5-A0FE-FE8DAF87DA0F}" presName="vert2" presStyleCnt="0"/>
      <dgm:spPr/>
    </dgm:pt>
    <dgm:pt modelId="{3D3D23A2-E66D-41BE-ABD9-E0B6629A47AB}" type="pres">
      <dgm:prSet presAssocID="{B6724CFD-0D9F-44B5-A0FE-FE8DAF87DA0F}" presName="thinLine2b" presStyleLbl="callout" presStyleIdx="8" presStyleCnt="12"/>
      <dgm:spPr/>
    </dgm:pt>
    <dgm:pt modelId="{CFCA3FEA-47FA-4D73-8ACE-41247B5F6926}" type="pres">
      <dgm:prSet presAssocID="{B6724CFD-0D9F-44B5-A0FE-FE8DAF87DA0F}" presName="vertSpace2b" presStyleCnt="0"/>
      <dgm:spPr/>
    </dgm:pt>
    <dgm:pt modelId="{556D66DB-AFEF-464E-BE8F-9D47F6552397}" type="pres">
      <dgm:prSet presAssocID="{4C17702D-6F2D-45E6-87AD-0DCE5E03793B}" presName="horz2" presStyleCnt="0"/>
      <dgm:spPr/>
    </dgm:pt>
    <dgm:pt modelId="{8ACB065F-0716-4079-96BC-F90C1385FE35}" type="pres">
      <dgm:prSet presAssocID="{4C17702D-6F2D-45E6-87AD-0DCE5E03793B}" presName="horzSpace2" presStyleCnt="0"/>
      <dgm:spPr/>
    </dgm:pt>
    <dgm:pt modelId="{6BF7C873-5757-4602-A79E-B4820AADECFE}" type="pres">
      <dgm:prSet presAssocID="{4C17702D-6F2D-45E6-87AD-0DCE5E03793B}" presName="tx2" presStyleLbl="revTx" presStyleIdx="11" presStyleCnt="14"/>
      <dgm:spPr/>
    </dgm:pt>
    <dgm:pt modelId="{CA6F8EE0-9FFA-433C-B304-3BB6F9C85337}" type="pres">
      <dgm:prSet presAssocID="{4C17702D-6F2D-45E6-87AD-0DCE5E03793B}" presName="vert2" presStyleCnt="0"/>
      <dgm:spPr/>
    </dgm:pt>
    <dgm:pt modelId="{4F85D14C-2018-4904-A382-FBA6F1D3C6FA}" type="pres">
      <dgm:prSet presAssocID="{4C17702D-6F2D-45E6-87AD-0DCE5E03793B}" presName="thinLine2b" presStyleLbl="callout" presStyleIdx="9" presStyleCnt="12"/>
      <dgm:spPr/>
    </dgm:pt>
    <dgm:pt modelId="{0DCDE89E-BE19-46DC-A716-E50BA2FCC414}" type="pres">
      <dgm:prSet presAssocID="{4C17702D-6F2D-45E6-87AD-0DCE5E03793B}" presName="vertSpace2b" presStyleCnt="0"/>
      <dgm:spPr/>
    </dgm:pt>
    <dgm:pt modelId="{61B8EC10-D03E-4754-B5F7-02E33DD596A5}" type="pres">
      <dgm:prSet presAssocID="{3448536E-8D4E-47BA-BB33-749373805A9B}" presName="horz2" presStyleCnt="0"/>
      <dgm:spPr/>
    </dgm:pt>
    <dgm:pt modelId="{0404D1F2-2F48-4D87-B79C-DC4321802DCE}" type="pres">
      <dgm:prSet presAssocID="{3448536E-8D4E-47BA-BB33-749373805A9B}" presName="horzSpace2" presStyleCnt="0"/>
      <dgm:spPr/>
    </dgm:pt>
    <dgm:pt modelId="{94A532E8-6B29-4B35-AC44-8288C7433973}" type="pres">
      <dgm:prSet presAssocID="{3448536E-8D4E-47BA-BB33-749373805A9B}" presName="tx2" presStyleLbl="revTx" presStyleIdx="12" presStyleCnt="14"/>
      <dgm:spPr/>
    </dgm:pt>
    <dgm:pt modelId="{86289231-6A29-4763-A9A3-5223EF4910DF}" type="pres">
      <dgm:prSet presAssocID="{3448536E-8D4E-47BA-BB33-749373805A9B}" presName="vert2" presStyleCnt="0"/>
      <dgm:spPr/>
    </dgm:pt>
    <dgm:pt modelId="{0BAC1176-0122-452D-8222-897EE2337EE8}" type="pres">
      <dgm:prSet presAssocID="{3448536E-8D4E-47BA-BB33-749373805A9B}" presName="thinLine2b" presStyleLbl="callout" presStyleIdx="10" presStyleCnt="12"/>
      <dgm:spPr/>
    </dgm:pt>
    <dgm:pt modelId="{C4A24D95-31D4-49B1-8B0D-71D144711F17}" type="pres">
      <dgm:prSet presAssocID="{3448536E-8D4E-47BA-BB33-749373805A9B}" presName="vertSpace2b" presStyleCnt="0"/>
      <dgm:spPr/>
    </dgm:pt>
    <dgm:pt modelId="{EF1E50E2-CACE-460C-ACE5-B37AD0F2727E}" type="pres">
      <dgm:prSet presAssocID="{1CB1426C-5044-4B74-9C78-1E97D2466940}" presName="horz2" presStyleCnt="0"/>
      <dgm:spPr/>
    </dgm:pt>
    <dgm:pt modelId="{D4B6CC86-3593-43EC-9445-88242877563F}" type="pres">
      <dgm:prSet presAssocID="{1CB1426C-5044-4B74-9C78-1E97D2466940}" presName="horzSpace2" presStyleCnt="0"/>
      <dgm:spPr/>
    </dgm:pt>
    <dgm:pt modelId="{E39AE5C2-BD27-49F6-93EA-5261884BEA6D}" type="pres">
      <dgm:prSet presAssocID="{1CB1426C-5044-4B74-9C78-1E97D2466940}" presName="tx2" presStyleLbl="revTx" presStyleIdx="13" presStyleCnt="14"/>
      <dgm:spPr/>
    </dgm:pt>
    <dgm:pt modelId="{F60771E0-363A-45B3-A59D-7D5CCE010D70}" type="pres">
      <dgm:prSet presAssocID="{1CB1426C-5044-4B74-9C78-1E97D2466940}" presName="vert2" presStyleCnt="0"/>
      <dgm:spPr/>
    </dgm:pt>
    <dgm:pt modelId="{FAD8CEDF-7DC0-4287-9160-BBF490D780FE}" type="pres">
      <dgm:prSet presAssocID="{1CB1426C-5044-4B74-9C78-1E97D2466940}" presName="thinLine2b" presStyleLbl="callout" presStyleIdx="11" presStyleCnt="12"/>
      <dgm:spPr/>
    </dgm:pt>
    <dgm:pt modelId="{AB99180F-D08A-4A29-8613-2CCC4EFC1E48}" type="pres">
      <dgm:prSet presAssocID="{1CB1426C-5044-4B74-9C78-1E97D2466940}" presName="vertSpace2b" presStyleCnt="0"/>
      <dgm:spPr/>
    </dgm:pt>
  </dgm:ptLst>
  <dgm:cxnLst>
    <dgm:cxn modelId="{15EF9203-43DE-4FBD-A96A-3586A8762E85}" srcId="{8621A2C3-8557-4E2E-920A-FC11271B7FE2}" destId="{7EDBBDBF-9A80-47D4-80BF-9D7950B53EBA}" srcOrd="0" destOrd="0" parTransId="{EB976A93-E6B5-42CA-821D-6BCB08DB43FD}" sibTransId="{F930E9AC-FCE3-4B48-A796-DBD51C439B95}"/>
    <dgm:cxn modelId="{BE860107-A31B-42E5-A2B3-7CB93479D47A}" type="presOf" srcId="{FF8C6219-69A1-4C8F-83DE-946807D1D0E9}" destId="{34B0BF87-B9F1-4880-81EB-9595AF9134F7}" srcOrd="0" destOrd="0" presId="urn:microsoft.com/office/officeart/2008/layout/LinedList"/>
    <dgm:cxn modelId="{2B32E20B-1332-425A-8EEF-7535393C33FF}" srcId="{F2F1201B-9ED0-49F7-8B55-A2A5CE47C0F7}" destId="{E7C297DF-756E-40F9-9EA2-3AEE78B30260}" srcOrd="0" destOrd="0" parTransId="{A8D0B320-0D0A-4509-9F52-B19DF8BF1ED3}" sibTransId="{2AA6D318-552C-4943-8EE5-27CCE151B045}"/>
    <dgm:cxn modelId="{87C7F40F-78E8-4399-BCAD-3E4E849DEBAB}" type="presOf" srcId="{E7C297DF-756E-40F9-9EA2-3AEE78B30260}" destId="{E7BE71EE-C4D8-4CFB-92A9-AA0813546115}" srcOrd="0" destOrd="0" presId="urn:microsoft.com/office/officeart/2008/layout/LinedList"/>
    <dgm:cxn modelId="{CBC50B19-7054-48B6-8A17-C41CC797E7E3}" type="presOf" srcId="{2ACE4BC1-0F45-496A-BB25-D5693170E8D2}" destId="{F3DFDA92-025B-44B9-AF19-DCD49A99019C}" srcOrd="0" destOrd="0" presId="urn:microsoft.com/office/officeart/2008/layout/LinedList"/>
    <dgm:cxn modelId="{75BA4235-4330-4DCC-A822-FBA616E85236}" srcId="{F2F1201B-9ED0-49F7-8B55-A2A5CE47C0F7}" destId="{DE01A0BC-2004-435C-8922-4EF3A24809EB}" srcOrd="3" destOrd="0" parTransId="{39B2ABDB-6C4B-491B-BD4E-2F69D43EA9AF}" sibTransId="{1AD8557F-2882-48A4-AA46-C22685246C23}"/>
    <dgm:cxn modelId="{DD282F3F-C382-4225-8718-1E0A47185F59}" type="presOf" srcId="{B6724CFD-0D9F-44B5-A0FE-FE8DAF87DA0F}" destId="{FF45D70A-89D8-4A6B-A2FD-E5855C7286D8}" srcOrd="0" destOrd="0" presId="urn:microsoft.com/office/officeart/2008/layout/LinedList"/>
    <dgm:cxn modelId="{EB31A93F-F645-4EDE-A8DB-859BAED37EAA}" type="presOf" srcId="{7EDBBDBF-9A80-47D4-80BF-9D7950B53EBA}" destId="{82202E07-D4D3-4C6F-90D7-9DD4CC9464F1}" srcOrd="0" destOrd="0" presId="urn:microsoft.com/office/officeart/2008/layout/LinedList"/>
    <dgm:cxn modelId="{1ECE5041-8FD8-4AB0-A37C-0C0FAD0A2969}" srcId="{FF8C6219-69A1-4C8F-83DE-946807D1D0E9}" destId="{8621A2C3-8557-4E2E-920A-FC11271B7FE2}" srcOrd="1" destOrd="0" parTransId="{54D5AC43-7601-45CC-B9E9-DECDFB21E657}" sibTransId="{2EDB7B7A-4C61-4A8E-AE2B-58C96D45C5D0}"/>
    <dgm:cxn modelId="{E9E06C46-3FB5-4992-BA87-EA6441D8F9AF}" srcId="{F2F1201B-9ED0-49F7-8B55-A2A5CE47C0F7}" destId="{A673CFB3-15A8-46F6-B219-5299717E35F8}" srcOrd="2" destOrd="0" parTransId="{88D28C19-ABDC-4B59-969E-C40C8C189734}" sibTransId="{1EA305F7-4D2F-47DB-AF7E-0A85920F0EDD}"/>
    <dgm:cxn modelId="{70D69347-DEBA-4734-996D-8E500122BACE}" type="presOf" srcId="{13638555-BBDB-44EE-B74B-5A3C377644FE}" destId="{7C693CA6-428C-4751-8503-CBC423147B24}" srcOrd="0" destOrd="0" presId="urn:microsoft.com/office/officeart/2008/layout/LinedList"/>
    <dgm:cxn modelId="{BED78D4A-CECD-44DE-9EEC-EE2A95A5B2A8}" type="presOf" srcId="{8621A2C3-8557-4E2E-920A-FC11271B7FE2}" destId="{593E24FB-9013-41F2-9AE8-4308C893BFCB}" srcOrd="0" destOrd="0" presId="urn:microsoft.com/office/officeart/2008/layout/LinedList"/>
    <dgm:cxn modelId="{2FF0034F-B089-4A7B-8717-404ED3EB2BD7}" type="presOf" srcId="{F2F1201B-9ED0-49F7-8B55-A2A5CE47C0F7}" destId="{8242487B-2D23-4D86-AA4D-F6A2156EFDFE}" srcOrd="0" destOrd="0" presId="urn:microsoft.com/office/officeart/2008/layout/LinedList"/>
    <dgm:cxn modelId="{0AE4736F-6130-47E4-BCB6-7A18379EB490}" srcId="{F2F1201B-9ED0-49F7-8B55-A2A5CE47C0F7}" destId="{D26BE850-D601-41FA-AE58-8D71C591553C}" srcOrd="1" destOrd="0" parTransId="{0747D340-197C-41D1-84F2-E09E390B4CC8}" sibTransId="{6D4C70ED-5B18-46F7-9D9C-E561902D4B46}"/>
    <dgm:cxn modelId="{0EE8A889-0F74-4616-98E8-122EBA6A7E26}" srcId="{8621A2C3-8557-4E2E-920A-FC11271B7FE2}" destId="{2ACE4BC1-0F45-496A-BB25-D5693170E8D2}" srcOrd="1" destOrd="0" parTransId="{0B6A9DCE-2CC2-41BA-80BB-B9DD596F065F}" sibTransId="{44F43D4A-8DF1-406E-8B4B-927CE447E068}"/>
    <dgm:cxn modelId="{B89E928F-7077-49DC-BF31-EF1BA59E0E5E}" srcId="{8621A2C3-8557-4E2E-920A-FC11271B7FE2}" destId="{3448536E-8D4E-47BA-BB33-749373805A9B}" srcOrd="6" destOrd="0" parTransId="{C501FF27-13D7-4885-83D2-FBE09458AAD3}" sibTransId="{2BE00998-9432-4BE7-9C54-351CC3984EEE}"/>
    <dgm:cxn modelId="{26BEBB8F-0C96-4DD0-8E20-35964C81DE71}" srcId="{8621A2C3-8557-4E2E-920A-FC11271B7FE2}" destId="{B6724CFD-0D9F-44B5-A0FE-FE8DAF87DA0F}" srcOrd="4" destOrd="0" parTransId="{F2F50A07-D897-4C54-A7A8-B4CC83E88C24}" sibTransId="{23AA57AD-2AF8-4FA1-9030-EABDE738DDD6}"/>
    <dgm:cxn modelId="{29D5C296-B675-4852-B014-B4B8733C6C83}" srcId="{8621A2C3-8557-4E2E-920A-FC11271B7FE2}" destId="{1CB1426C-5044-4B74-9C78-1E97D2466940}" srcOrd="7" destOrd="0" parTransId="{2974EF0D-94AE-48D0-A395-6A575D9DF242}" sibTransId="{F76B8B70-F336-46B6-9A9E-C3FC75448BB1}"/>
    <dgm:cxn modelId="{4B2754A8-CB7F-419F-86A1-1E41EB87E325}" type="presOf" srcId="{1CB1426C-5044-4B74-9C78-1E97D2466940}" destId="{E39AE5C2-BD27-49F6-93EA-5261884BEA6D}" srcOrd="0" destOrd="0" presId="urn:microsoft.com/office/officeart/2008/layout/LinedList"/>
    <dgm:cxn modelId="{8840E8B4-FE1E-456B-8AF2-E894BB4263A1}" type="presOf" srcId="{DCD64DA3-C92A-437F-9648-D81C8DBC8DA7}" destId="{3DF4B697-C241-4C02-948E-7A83F31FA23C}" srcOrd="0" destOrd="0" presId="urn:microsoft.com/office/officeart/2008/layout/LinedList"/>
    <dgm:cxn modelId="{1B13F2CF-1E49-496A-9641-C1282BAC22B1}" type="presOf" srcId="{DE01A0BC-2004-435C-8922-4EF3A24809EB}" destId="{0C1A7530-2DD2-4A8B-94D7-5E007B135728}" srcOrd="0" destOrd="0" presId="urn:microsoft.com/office/officeart/2008/layout/LinedList"/>
    <dgm:cxn modelId="{7396CDD8-9C1E-45C6-AD98-F2B492BE1169}" srcId="{8621A2C3-8557-4E2E-920A-FC11271B7FE2}" destId="{4C17702D-6F2D-45E6-87AD-0DCE5E03793B}" srcOrd="5" destOrd="0" parTransId="{9797EA3D-3915-429A-8847-437D34E702BA}" sibTransId="{78BCE619-0D85-4952-A855-E325EA24FD0F}"/>
    <dgm:cxn modelId="{51FF4FDA-58D0-4789-B56B-1167347A1AF8}" type="presOf" srcId="{D26BE850-D601-41FA-AE58-8D71C591553C}" destId="{2E3D418A-B894-46D9-BB80-178846A38D6C}" srcOrd="0" destOrd="0" presId="urn:microsoft.com/office/officeart/2008/layout/LinedList"/>
    <dgm:cxn modelId="{D9994CDC-2DFA-4B18-99CD-86F2EAEFF4E0}" srcId="{FF8C6219-69A1-4C8F-83DE-946807D1D0E9}" destId="{F2F1201B-9ED0-49F7-8B55-A2A5CE47C0F7}" srcOrd="0" destOrd="0" parTransId="{FB01B1B9-1F00-478C-839E-5BFB63D72C19}" sibTransId="{94D09112-C66D-4AF1-AA07-DD6559D87A71}"/>
    <dgm:cxn modelId="{B68563E4-0D78-43D4-BDE1-5FDB67734372}" type="presOf" srcId="{3448536E-8D4E-47BA-BB33-749373805A9B}" destId="{94A532E8-6B29-4B35-AC44-8288C7433973}" srcOrd="0" destOrd="0" presId="urn:microsoft.com/office/officeart/2008/layout/LinedList"/>
    <dgm:cxn modelId="{52D965E4-74BD-4DF5-82BD-1D9D272DF064}" srcId="{8621A2C3-8557-4E2E-920A-FC11271B7FE2}" destId="{DCD64DA3-C92A-437F-9648-D81C8DBC8DA7}" srcOrd="3" destOrd="0" parTransId="{6261AEAB-E734-4C1B-BB3E-43DB8776A491}" sibTransId="{C5442B97-0E0D-4FD0-B21A-780F70F2ACFE}"/>
    <dgm:cxn modelId="{A9158FE6-5DB4-4093-BB86-3028FDA7C909}" type="presOf" srcId="{A673CFB3-15A8-46F6-B219-5299717E35F8}" destId="{630B3839-C1DF-4500-ACDD-BFD2BBA91BBA}" srcOrd="0" destOrd="0" presId="urn:microsoft.com/office/officeart/2008/layout/LinedList"/>
    <dgm:cxn modelId="{65340CF3-C578-4460-AC5B-CDD7332AEC8A}" type="presOf" srcId="{4C17702D-6F2D-45E6-87AD-0DCE5E03793B}" destId="{6BF7C873-5757-4602-A79E-B4820AADECFE}" srcOrd="0" destOrd="0" presId="urn:microsoft.com/office/officeart/2008/layout/LinedList"/>
    <dgm:cxn modelId="{7D0FE8FB-E3E8-4334-8BF1-C70B05591B6C}" srcId="{8621A2C3-8557-4E2E-920A-FC11271B7FE2}" destId="{13638555-BBDB-44EE-B74B-5A3C377644FE}" srcOrd="2" destOrd="0" parTransId="{F0241018-4E7C-4EA1-946C-0CDBFA59049D}" sibTransId="{4A238D3F-4828-4A8C-8627-82E074A6B38F}"/>
    <dgm:cxn modelId="{F6EB67B3-CE30-407B-A607-D20F04D40AEA}" type="presParOf" srcId="{34B0BF87-B9F1-4880-81EB-9595AF9134F7}" destId="{BDDD5087-873C-4ADD-B0FF-F01851E919B1}" srcOrd="0" destOrd="0" presId="urn:microsoft.com/office/officeart/2008/layout/LinedList"/>
    <dgm:cxn modelId="{933071CF-0196-46FF-8741-0A3D986D4320}" type="presParOf" srcId="{34B0BF87-B9F1-4880-81EB-9595AF9134F7}" destId="{AFF75748-18B7-4F1E-9326-B717C8C6E27B}" srcOrd="1" destOrd="0" presId="urn:microsoft.com/office/officeart/2008/layout/LinedList"/>
    <dgm:cxn modelId="{A9A242BF-0788-4CE5-846F-D3F9644CD3F4}" type="presParOf" srcId="{AFF75748-18B7-4F1E-9326-B717C8C6E27B}" destId="{8242487B-2D23-4D86-AA4D-F6A2156EFDFE}" srcOrd="0" destOrd="0" presId="urn:microsoft.com/office/officeart/2008/layout/LinedList"/>
    <dgm:cxn modelId="{1DBADCD4-1BEE-4AFC-A668-559394C5385D}" type="presParOf" srcId="{AFF75748-18B7-4F1E-9326-B717C8C6E27B}" destId="{3503E158-E0B6-47C7-AC9D-78F2FA7516BC}" srcOrd="1" destOrd="0" presId="urn:microsoft.com/office/officeart/2008/layout/LinedList"/>
    <dgm:cxn modelId="{24ED9E3D-0237-47CF-86FB-956E5BA7F323}" type="presParOf" srcId="{3503E158-E0B6-47C7-AC9D-78F2FA7516BC}" destId="{A2F5DA71-8DBE-4D61-BA91-489EDB02CF91}" srcOrd="0" destOrd="0" presId="urn:microsoft.com/office/officeart/2008/layout/LinedList"/>
    <dgm:cxn modelId="{7A1C32D2-3450-445C-BF2D-EAB2163277EC}" type="presParOf" srcId="{3503E158-E0B6-47C7-AC9D-78F2FA7516BC}" destId="{0655C816-F165-4267-A404-8638CCA2CE72}" srcOrd="1" destOrd="0" presId="urn:microsoft.com/office/officeart/2008/layout/LinedList"/>
    <dgm:cxn modelId="{EF9C54E6-D868-4B48-9891-991C460CF413}" type="presParOf" srcId="{0655C816-F165-4267-A404-8638CCA2CE72}" destId="{56D8DF90-68DD-4233-BEB0-582345FC7586}" srcOrd="0" destOrd="0" presId="urn:microsoft.com/office/officeart/2008/layout/LinedList"/>
    <dgm:cxn modelId="{E17DFB5F-51DD-474B-A165-6447134F77F1}" type="presParOf" srcId="{0655C816-F165-4267-A404-8638CCA2CE72}" destId="{E7BE71EE-C4D8-4CFB-92A9-AA0813546115}" srcOrd="1" destOrd="0" presId="urn:microsoft.com/office/officeart/2008/layout/LinedList"/>
    <dgm:cxn modelId="{25BB68F7-7B10-48EB-8C4D-99DA8E934E14}" type="presParOf" srcId="{0655C816-F165-4267-A404-8638CCA2CE72}" destId="{2D50B204-0AE1-4A8C-A60B-CE7D23F87BCB}" srcOrd="2" destOrd="0" presId="urn:microsoft.com/office/officeart/2008/layout/LinedList"/>
    <dgm:cxn modelId="{6F720F48-5B1C-4E44-96D0-C6BA76D22E8F}" type="presParOf" srcId="{3503E158-E0B6-47C7-AC9D-78F2FA7516BC}" destId="{1DF92F04-ABF9-4849-9280-826C66AB016E}" srcOrd="2" destOrd="0" presId="urn:microsoft.com/office/officeart/2008/layout/LinedList"/>
    <dgm:cxn modelId="{0FAE853B-2051-4138-B511-0C558B94EE6A}" type="presParOf" srcId="{3503E158-E0B6-47C7-AC9D-78F2FA7516BC}" destId="{DB314365-C51F-4E97-94B9-E6ED22E5AC12}" srcOrd="3" destOrd="0" presId="urn:microsoft.com/office/officeart/2008/layout/LinedList"/>
    <dgm:cxn modelId="{BC68F4DC-4A7C-44E2-8BF8-B1195EB75E7F}" type="presParOf" srcId="{3503E158-E0B6-47C7-AC9D-78F2FA7516BC}" destId="{93B82A28-F48D-431A-9FA7-EF6EB1EA530A}" srcOrd="4" destOrd="0" presId="urn:microsoft.com/office/officeart/2008/layout/LinedList"/>
    <dgm:cxn modelId="{031A6460-7D4A-40CD-A3BE-261F12B7C42D}" type="presParOf" srcId="{93B82A28-F48D-431A-9FA7-EF6EB1EA530A}" destId="{AC2EDBDC-9B1E-461D-8A39-537694A55345}" srcOrd="0" destOrd="0" presId="urn:microsoft.com/office/officeart/2008/layout/LinedList"/>
    <dgm:cxn modelId="{EBBA66ED-F31E-4B64-AA61-BDB44431A430}" type="presParOf" srcId="{93B82A28-F48D-431A-9FA7-EF6EB1EA530A}" destId="{2E3D418A-B894-46D9-BB80-178846A38D6C}" srcOrd="1" destOrd="0" presId="urn:microsoft.com/office/officeart/2008/layout/LinedList"/>
    <dgm:cxn modelId="{DBDCC15E-DB2E-48BA-95BE-95B7736C4AD0}" type="presParOf" srcId="{93B82A28-F48D-431A-9FA7-EF6EB1EA530A}" destId="{A444A5EE-5CEE-40E5-B72D-F7C900D88C7E}" srcOrd="2" destOrd="0" presId="urn:microsoft.com/office/officeart/2008/layout/LinedList"/>
    <dgm:cxn modelId="{4A2CC968-303F-49E4-B3C4-9339B538CEB5}" type="presParOf" srcId="{3503E158-E0B6-47C7-AC9D-78F2FA7516BC}" destId="{67DD825D-99DC-4B0F-938D-BA10E9FFB1BF}" srcOrd="5" destOrd="0" presId="urn:microsoft.com/office/officeart/2008/layout/LinedList"/>
    <dgm:cxn modelId="{0CDB4C01-AF62-42CC-8CF2-AA22FF7A1128}" type="presParOf" srcId="{3503E158-E0B6-47C7-AC9D-78F2FA7516BC}" destId="{F943DB7A-5447-483B-8803-971E63186F1D}" srcOrd="6" destOrd="0" presId="urn:microsoft.com/office/officeart/2008/layout/LinedList"/>
    <dgm:cxn modelId="{A89FAAE9-4AE5-4400-8D52-088D7EAE7BC3}" type="presParOf" srcId="{3503E158-E0B6-47C7-AC9D-78F2FA7516BC}" destId="{CCA97DB2-DD2D-40B4-9ACF-328059F0AA08}" srcOrd="7" destOrd="0" presId="urn:microsoft.com/office/officeart/2008/layout/LinedList"/>
    <dgm:cxn modelId="{455A7339-40DF-4EA1-A894-F72BEEFC9DB9}" type="presParOf" srcId="{CCA97DB2-DD2D-40B4-9ACF-328059F0AA08}" destId="{F192689B-B9EF-4BD0-90BE-A7D064015705}" srcOrd="0" destOrd="0" presId="urn:microsoft.com/office/officeart/2008/layout/LinedList"/>
    <dgm:cxn modelId="{A5E4EC0F-0CC4-4B57-8E91-3EB6C2EC9F92}" type="presParOf" srcId="{CCA97DB2-DD2D-40B4-9ACF-328059F0AA08}" destId="{630B3839-C1DF-4500-ACDD-BFD2BBA91BBA}" srcOrd="1" destOrd="0" presId="urn:microsoft.com/office/officeart/2008/layout/LinedList"/>
    <dgm:cxn modelId="{30A998EA-B774-4157-9E75-901A8DB25341}" type="presParOf" srcId="{CCA97DB2-DD2D-40B4-9ACF-328059F0AA08}" destId="{64E8B2D5-E803-4E23-A199-454561F14114}" srcOrd="2" destOrd="0" presId="urn:microsoft.com/office/officeart/2008/layout/LinedList"/>
    <dgm:cxn modelId="{1C85CBF8-9A56-4FA1-9935-BDD4F4C87B3C}" type="presParOf" srcId="{3503E158-E0B6-47C7-AC9D-78F2FA7516BC}" destId="{FDB48B79-D0B6-415F-B185-EECFFEDCCBFA}" srcOrd="8" destOrd="0" presId="urn:microsoft.com/office/officeart/2008/layout/LinedList"/>
    <dgm:cxn modelId="{44C7ABAB-79C8-41E5-8D0D-3FFB5EF9CA2E}" type="presParOf" srcId="{3503E158-E0B6-47C7-AC9D-78F2FA7516BC}" destId="{C95D2FD9-995E-4B05-989C-52D9490D6B62}" srcOrd="9" destOrd="0" presId="urn:microsoft.com/office/officeart/2008/layout/LinedList"/>
    <dgm:cxn modelId="{A7886367-0F1C-4681-BFF1-F4CEB4935E50}" type="presParOf" srcId="{3503E158-E0B6-47C7-AC9D-78F2FA7516BC}" destId="{E7060E63-FBAC-4A44-9FC5-4D1DD8A41FA6}" srcOrd="10" destOrd="0" presId="urn:microsoft.com/office/officeart/2008/layout/LinedList"/>
    <dgm:cxn modelId="{6DA759A6-4E11-45A1-AA71-BA1C02C542CA}" type="presParOf" srcId="{E7060E63-FBAC-4A44-9FC5-4D1DD8A41FA6}" destId="{062C3E5E-40A1-4671-A52F-590F8C15C934}" srcOrd="0" destOrd="0" presId="urn:microsoft.com/office/officeart/2008/layout/LinedList"/>
    <dgm:cxn modelId="{7D6F4D86-49F1-4C1F-B2F3-242ACA6C87F4}" type="presParOf" srcId="{E7060E63-FBAC-4A44-9FC5-4D1DD8A41FA6}" destId="{0C1A7530-2DD2-4A8B-94D7-5E007B135728}" srcOrd="1" destOrd="0" presId="urn:microsoft.com/office/officeart/2008/layout/LinedList"/>
    <dgm:cxn modelId="{410696A5-2AD3-4FAE-A022-5B14A72D4915}" type="presParOf" srcId="{E7060E63-FBAC-4A44-9FC5-4D1DD8A41FA6}" destId="{20B304C9-6127-4840-BA2D-6E727DDB21B6}" srcOrd="2" destOrd="0" presId="urn:microsoft.com/office/officeart/2008/layout/LinedList"/>
    <dgm:cxn modelId="{E9422E34-BD06-4770-8A33-90802BE312EE}" type="presParOf" srcId="{3503E158-E0B6-47C7-AC9D-78F2FA7516BC}" destId="{F5B3691B-64E9-432E-846D-1E4296D831F8}" srcOrd="11" destOrd="0" presId="urn:microsoft.com/office/officeart/2008/layout/LinedList"/>
    <dgm:cxn modelId="{834420C5-08F1-42A4-83A3-94DEEA62B710}" type="presParOf" srcId="{3503E158-E0B6-47C7-AC9D-78F2FA7516BC}" destId="{0210881F-98B3-4470-A932-5F549A977B5E}" srcOrd="12" destOrd="0" presId="urn:microsoft.com/office/officeart/2008/layout/LinedList"/>
    <dgm:cxn modelId="{32083C59-E373-499F-B3FA-2606B29E09EA}" type="presParOf" srcId="{34B0BF87-B9F1-4880-81EB-9595AF9134F7}" destId="{A2D5DF4A-C8ED-426E-AE6C-09137E8B93AF}" srcOrd="2" destOrd="0" presId="urn:microsoft.com/office/officeart/2008/layout/LinedList"/>
    <dgm:cxn modelId="{BBE0EF9D-EECA-42C0-A26A-686D48EA7564}" type="presParOf" srcId="{34B0BF87-B9F1-4880-81EB-9595AF9134F7}" destId="{F8AB0413-3E21-4848-A162-9A18BF7586BE}" srcOrd="3" destOrd="0" presId="urn:microsoft.com/office/officeart/2008/layout/LinedList"/>
    <dgm:cxn modelId="{AF3E826A-51AA-4596-9F1B-0FB258E4095F}" type="presParOf" srcId="{F8AB0413-3E21-4848-A162-9A18BF7586BE}" destId="{593E24FB-9013-41F2-9AE8-4308C893BFCB}" srcOrd="0" destOrd="0" presId="urn:microsoft.com/office/officeart/2008/layout/LinedList"/>
    <dgm:cxn modelId="{B1D25B75-DBC5-4788-9A86-778B2FB6CBEE}" type="presParOf" srcId="{F8AB0413-3E21-4848-A162-9A18BF7586BE}" destId="{7DB6AF44-BBEE-451F-991A-358EE04D39D2}" srcOrd="1" destOrd="0" presId="urn:microsoft.com/office/officeart/2008/layout/LinedList"/>
    <dgm:cxn modelId="{9BA7CA63-B80F-468B-8350-C8EE9D83359D}" type="presParOf" srcId="{7DB6AF44-BBEE-451F-991A-358EE04D39D2}" destId="{8BF0B4C7-D3B3-483F-B03A-9E1E5663E708}" srcOrd="0" destOrd="0" presId="urn:microsoft.com/office/officeart/2008/layout/LinedList"/>
    <dgm:cxn modelId="{D92A64E6-4B5A-43C4-B465-17C072833BA4}" type="presParOf" srcId="{7DB6AF44-BBEE-451F-991A-358EE04D39D2}" destId="{B96174D5-A71F-4260-9DD5-C293B7DC241F}" srcOrd="1" destOrd="0" presId="urn:microsoft.com/office/officeart/2008/layout/LinedList"/>
    <dgm:cxn modelId="{87DCB2C0-A4D2-4D72-906D-7EF681D4AFD3}" type="presParOf" srcId="{B96174D5-A71F-4260-9DD5-C293B7DC241F}" destId="{FB0D3F46-E074-418C-9E77-D8663A13624B}" srcOrd="0" destOrd="0" presId="urn:microsoft.com/office/officeart/2008/layout/LinedList"/>
    <dgm:cxn modelId="{31CE925C-EA64-426F-902C-751639BEC49E}" type="presParOf" srcId="{B96174D5-A71F-4260-9DD5-C293B7DC241F}" destId="{82202E07-D4D3-4C6F-90D7-9DD4CC9464F1}" srcOrd="1" destOrd="0" presId="urn:microsoft.com/office/officeart/2008/layout/LinedList"/>
    <dgm:cxn modelId="{B84F13B8-93DA-46C0-9D7B-F3DC9917A258}" type="presParOf" srcId="{B96174D5-A71F-4260-9DD5-C293B7DC241F}" destId="{056046E6-36E1-4280-99F4-3D0489BCB79E}" srcOrd="2" destOrd="0" presId="urn:microsoft.com/office/officeart/2008/layout/LinedList"/>
    <dgm:cxn modelId="{E58BBE76-0B50-4A15-BC3D-DD545942B397}" type="presParOf" srcId="{7DB6AF44-BBEE-451F-991A-358EE04D39D2}" destId="{5E1DE0B7-DFAC-405D-9B7E-AAB1B8D54B9D}" srcOrd="2" destOrd="0" presId="urn:microsoft.com/office/officeart/2008/layout/LinedList"/>
    <dgm:cxn modelId="{4DF30D28-7F9B-45F9-A60B-551E838FF92A}" type="presParOf" srcId="{7DB6AF44-BBEE-451F-991A-358EE04D39D2}" destId="{16609EA1-35CB-4100-9E54-626462E1710C}" srcOrd="3" destOrd="0" presId="urn:microsoft.com/office/officeart/2008/layout/LinedList"/>
    <dgm:cxn modelId="{36829203-4B6C-428D-B20D-1D0B44802C47}" type="presParOf" srcId="{7DB6AF44-BBEE-451F-991A-358EE04D39D2}" destId="{C5A79823-F3A2-4BE4-8BCE-C50EA108B432}" srcOrd="4" destOrd="0" presId="urn:microsoft.com/office/officeart/2008/layout/LinedList"/>
    <dgm:cxn modelId="{11E6AB97-ED11-4C0F-9C20-A17E59C8CF04}" type="presParOf" srcId="{C5A79823-F3A2-4BE4-8BCE-C50EA108B432}" destId="{5EF09CC6-D052-4863-83D1-6188B51E1B9D}" srcOrd="0" destOrd="0" presId="urn:microsoft.com/office/officeart/2008/layout/LinedList"/>
    <dgm:cxn modelId="{E147AC3E-11A4-472C-A49D-58EA95D140DA}" type="presParOf" srcId="{C5A79823-F3A2-4BE4-8BCE-C50EA108B432}" destId="{F3DFDA92-025B-44B9-AF19-DCD49A99019C}" srcOrd="1" destOrd="0" presId="urn:microsoft.com/office/officeart/2008/layout/LinedList"/>
    <dgm:cxn modelId="{A96CCC95-D23A-4E0D-AA62-EDA145AFACE6}" type="presParOf" srcId="{C5A79823-F3A2-4BE4-8BCE-C50EA108B432}" destId="{9C0995F0-7908-418E-9BF7-1F4F895D973A}" srcOrd="2" destOrd="0" presId="urn:microsoft.com/office/officeart/2008/layout/LinedList"/>
    <dgm:cxn modelId="{CD6705DF-2915-42C2-9DEF-5AD08A4A28E1}" type="presParOf" srcId="{7DB6AF44-BBEE-451F-991A-358EE04D39D2}" destId="{BC90AA95-C64B-4908-B14B-EBC57610BDFC}" srcOrd="5" destOrd="0" presId="urn:microsoft.com/office/officeart/2008/layout/LinedList"/>
    <dgm:cxn modelId="{7CAC0DF9-67C6-4FF4-B277-6FE14E0A313A}" type="presParOf" srcId="{7DB6AF44-BBEE-451F-991A-358EE04D39D2}" destId="{B9CFB104-D1A5-454F-A980-FD95ED51214B}" srcOrd="6" destOrd="0" presId="urn:microsoft.com/office/officeart/2008/layout/LinedList"/>
    <dgm:cxn modelId="{5A40B6A4-BBCF-4B5E-9CB4-7CDF698AE10F}" type="presParOf" srcId="{7DB6AF44-BBEE-451F-991A-358EE04D39D2}" destId="{2D4B1C30-E370-45B8-B796-4A822EF3D7FC}" srcOrd="7" destOrd="0" presId="urn:microsoft.com/office/officeart/2008/layout/LinedList"/>
    <dgm:cxn modelId="{FF31441F-5A0F-4CC4-B838-E2090AD1D4FA}" type="presParOf" srcId="{2D4B1C30-E370-45B8-B796-4A822EF3D7FC}" destId="{504F2824-D5A2-4006-BA8E-546F723A7D94}" srcOrd="0" destOrd="0" presId="urn:microsoft.com/office/officeart/2008/layout/LinedList"/>
    <dgm:cxn modelId="{FA9F2F52-C675-48F3-899B-B47DE8490296}" type="presParOf" srcId="{2D4B1C30-E370-45B8-B796-4A822EF3D7FC}" destId="{7C693CA6-428C-4751-8503-CBC423147B24}" srcOrd="1" destOrd="0" presId="urn:microsoft.com/office/officeart/2008/layout/LinedList"/>
    <dgm:cxn modelId="{87930A2B-6478-494E-B3D9-6A210949C27D}" type="presParOf" srcId="{2D4B1C30-E370-45B8-B796-4A822EF3D7FC}" destId="{729554EA-D710-4692-A6D8-04979D5F1A12}" srcOrd="2" destOrd="0" presId="urn:microsoft.com/office/officeart/2008/layout/LinedList"/>
    <dgm:cxn modelId="{D08188C1-9D0C-4642-A13E-D798923E6A45}" type="presParOf" srcId="{7DB6AF44-BBEE-451F-991A-358EE04D39D2}" destId="{1F10F96C-1B6E-46A5-80BF-2319B0FB795B}" srcOrd="8" destOrd="0" presId="urn:microsoft.com/office/officeart/2008/layout/LinedList"/>
    <dgm:cxn modelId="{11625D4B-A08E-4A7C-9DD2-855DFD38706E}" type="presParOf" srcId="{7DB6AF44-BBEE-451F-991A-358EE04D39D2}" destId="{967AAE67-282D-488A-B62D-3BE0AF29845B}" srcOrd="9" destOrd="0" presId="urn:microsoft.com/office/officeart/2008/layout/LinedList"/>
    <dgm:cxn modelId="{1ED9AE5D-5920-44A6-83E7-01CB91C0DFC0}" type="presParOf" srcId="{7DB6AF44-BBEE-451F-991A-358EE04D39D2}" destId="{45674FF1-2C50-48C4-9689-747D3E4CFA73}" srcOrd="10" destOrd="0" presId="urn:microsoft.com/office/officeart/2008/layout/LinedList"/>
    <dgm:cxn modelId="{F32B2BD6-DA54-4BF5-AF9A-037BDEBB136C}" type="presParOf" srcId="{45674FF1-2C50-48C4-9689-747D3E4CFA73}" destId="{70C04436-30B3-4434-8D34-9959284A037C}" srcOrd="0" destOrd="0" presId="urn:microsoft.com/office/officeart/2008/layout/LinedList"/>
    <dgm:cxn modelId="{E9590619-6DF6-429E-B184-5F3A16D8F37C}" type="presParOf" srcId="{45674FF1-2C50-48C4-9689-747D3E4CFA73}" destId="{3DF4B697-C241-4C02-948E-7A83F31FA23C}" srcOrd="1" destOrd="0" presId="urn:microsoft.com/office/officeart/2008/layout/LinedList"/>
    <dgm:cxn modelId="{3E8D6817-1716-4AE8-AE83-A2BADB7D58E8}" type="presParOf" srcId="{45674FF1-2C50-48C4-9689-747D3E4CFA73}" destId="{57499CD0-DF52-465D-8118-FDE076E4A364}" srcOrd="2" destOrd="0" presId="urn:microsoft.com/office/officeart/2008/layout/LinedList"/>
    <dgm:cxn modelId="{E8932FAB-4D80-49AC-9AF7-09BD952F9485}" type="presParOf" srcId="{7DB6AF44-BBEE-451F-991A-358EE04D39D2}" destId="{D1A8C8F9-CFC9-4D15-99A9-AE50DF371F2D}" srcOrd="11" destOrd="0" presId="urn:microsoft.com/office/officeart/2008/layout/LinedList"/>
    <dgm:cxn modelId="{95ED8AF1-7593-40E0-9F43-FB409C14723A}" type="presParOf" srcId="{7DB6AF44-BBEE-451F-991A-358EE04D39D2}" destId="{F21A1AB8-95E3-44B2-B9C8-FB25B62BCABF}" srcOrd="12" destOrd="0" presId="urn:microsoft.com/office/officeart/2008/layout/LinedList"/>
    <dgm:cxn modelId="{2B52BF8E-453C-4E07-B81F-2A42978029FC}" type="presParOf" srcId="{7DB6AF44-BBEE-451F-991A-358EE04D39D2}" destId="{31680997-C2B9-4914-BD2F-859C2C2049BD}" srcOrd="13" destOrd="0" presId="urn:microsoft.com/office/officeart/2008/layout/LinedList"/>
    <dgm:cxn modelId="{D073FE5B-9735-4228-9E54-71018B033547}" type="presParOf" srcId="{31680997-C2B9-4914-BD2F-859C2C2049BD}" destId="{9DFDD3F0-17A2-46FB-B1E1-FC27E6E75A3A}" srcOrd="0" destOrd="0" presId="urn:microsoft.com/office/officeart/2008/layout/LinedList"/>
    <dgm:cxn modelId="{12DF3532-BCE0-4D8D-A459-45243ED68992}" type="presParOf" srcId="{31680997-C2B9-4914-BD2F-859C2C2049BD}" destId="{FF45D70A-89D8-4A6B-A2FD-E5855C7286D8}" srcOrd="1" destOrd="0" presId="urn:microsoft.com/office/officeart/2008/layout/LinedList"/>
    <dgm:cxn modelId="{6C9AD340-9D2F-47DF-A6EF-674A4D6173C7}" type="presParOf" srcId="{31680997-C2B9-4914-BD2F-859C2C2049BD}" destId="{D2D6A825-445B-4801-B922-E85C06783A93}" srcOrd="2" destOrd="0" presId="urn:microsoft.com/office/officeart/2008/layout/LinedList"/>
    <dgm:cxn modelId="{7D65FCE8-CCD8-489D-BF58-7F2B8C154244}" type="presParOf" srcId="{7DB6AF44-BBEE-451F-991A-358EE04D39D2}" destId="{3D3D23A2-E66D-41BE-ABD9-E0B6629A47AB}" srcOrd="14" destOrd="0" presId="urn:microsoft.com/office/officeart/2008/layout/LinedList"/>
    <dgm:cxn modelId="{31FEA185-AAFE-48B0-99B1-A4FEE1EB81E5}" type="presParOf" srcId="{7DB6AF44-BBEE-451F-991A-358EE04D39D2}" destId="{CFCA3FEA-47FA-4D73-8ACE-41247B5F6926}" srcOrd="15" destOrd="0" presId="urn:microsoft.com/office/officeart/2008/layout/LinedList"/>
    <dgm:cxn modelId="{101CEAC1-D158-4DB9-BDE9-2917414EBD41}" type="presParOf" srcId="{7DB6AF44-BBEE-451F-991A-358EE04D39D2}" destId="{556D66DB-AFEF-464E-BE8F-9D47F6552397}" srcOrd="16" destOrd="0" presId="urn:microsoft.com/office/officeart/2008/layout/LinedList"/>
    <dgm:cxn modelId="{54CA4E36-5F0E-4085-8715-EEBEBA2276C1}" type="presParOf" srcId="{556D66DB-AFEF-464E-BE8F-9D47F6552397}" destId="{8ACB065F-0716-4079-96BC-F90C1385FE35}" srcOrd="0" destOrd="0" presId="urn:microsoft.com/office/officeart/2008/layout/LinedList"/>
    <dgm:cxn modelId="{D7A182E8-8580-4B42-AFD0-3FF4B3757BB0}" type="presParOf" srcId="{556D66DB-AFEF-464E-BE8F-9D47F6552397}" destId="{6BF7C873-5757-4602-A79E-B4820AADECFE}" srcOrd="1" destOrd="0" presId="urn:microsoft.com/office/officeart/2008/layout/LinedList"/>
    <dgm:cxn modelId="{2F8E3426-9155-4EA4-996A-809DD5DE8643}" type="presParOf" srcId="{556D66DB-AFEF-464E-BE8F-9D47F6552397}" destId="{CA6F8EE0-9FFA-433C-B304-3BB6F9C85337}" srcOrd="2" destOrd="0" presId="urn:microsoft.com/office/officeart/2008/layout/LinedList"/>
    <dgm:cxn modelId="{35D68724-8210-47B4-BFF0-0652BB638E3D}" type="presParOf" srcId="{7DB6AF44-BBEE-451F-991A-358EE04D39D2}" destId="{4F85D14C-2018-4904-A382-FBA6F1D3C6FA}" srcOrd="17" destOrd="0" presId="urn:microsoft.com/office/officeart/2008/layout/LinedList"/>
    <dgm:cxn modelId="{4686C60B-C4AD-43EF-A03F-5ED5B77C680A}" type="presParOf" srcId="{7DB6AF44-BBEE-451F-991A-358EE04D39D2}" destId="{0DCDE89E-BE19-46DC-A716-E50BA2FCC414}" srcOrd="18" destOrd="0" presId="urn:microsoft.com/office/officeart/2008/layout/LinedList"/>
    <dgm:cxn modelId="{FCBEAF02-BD62-4BFC-878C-8306E990C443}" type="presParOf" srcId="{7DB6AF44-BBEE-451F-991A-358EE04D39D2}" destId="{61B8EC10-D03E-4754-B5F7-02E33DD596A5}" srcOrd="19" destOrd="0" presId="urn:microsoft.com/office/officeart/2008/layout/LinedList"/>
    <dgm:cxn modelId="{45D60870-7AE9-4818-9A7F-4667BE74472D}" type="presParOf" srcId="{61B8EC10-D03E-4754-B5F7-02E33DD596A5}" destId="{0404D1F2-2F48-4D87-B79C-DC4321802DCE}" srcOrd="0" destOrd="0" presId="urn:microsoft.com/office/officeart/2008/layout/LinedList"/>
    <dgm:cxn modelId="{7C29415D-76D2-4B45-821D-CCF019C933BD}" type="presParOf" srcId="{61B8EC10-D03E-4754-B5F7-02E33DD596A5}" destId="{94A532E8-6B29-4B35-AC44-8288C7433973}" srcOrd="1" destOrd="0" presId="urn:microsoft.com/office/officeart/2008/layout/LinedList"/>
    <dgm:cxn modelId="{F25C7D1D-3954-4B70-8E48-5611D746E326}" type="presParOf" srcId="{61B8EC10-D03E-4754-B5F7-02E33DD596A5}" destId="{86289231-6A29-4763-A9A3-5223EF4910DF}" srcOrd="2" destOrd="0" presId="urn:microsoft.com/office/officeart/2008/layout/LinedList"/>
    <dgm:cxn modelId="{61D3E300-98BC-4C47-861D-CA1E434D4C71}" type="presParOf" srcId="{7DB6AF44-BBEE-451F-991A-358EE04D39D2}" destId="{0BAC1176-0122-452D-8222-897EE2337EE8}" srcOrd="20" destOrd="0" presId="urn:microsoft.com/office/officeart/2008/layout/LinedList"/>
    <dgm:cxn modelId="{748A0434-7928-4E98-9423-2C97FF716521}" type="presParOf" srcId="{7DB6AF44-BBEE-451F-991A-358EE04D39D2}" destId="{C4A24D95-31D4-49B1-8B0D-71D144711F17}" srcOrd="21" destOrd="0" presId="urn:microsoft.com/office/officeart/2008/layout/LinedList"/>
    <dgm:cxn modelId="{94389FFD-ABD0-44E8-99BB-F750FF1A51A7}" type="presParOf" srcId="{7DB6AF44-BBEE-451F-991A-358EE04D39D2}" destId="{EF1E50E2-CACE-460C-ACE5-B37AD0F2727E}" srcOrd="22" destOrd="0" presId="urn:microsoft.com/office/officeart/2008/layout/LinedList"/>
    <dgm:cxn modelId="{516D2F7D-3C7E-45B4-A72D-320FA96A14E9}" type="presParOf" srcId="{EF1E50E2-CACE-460C-ACE5-B37AD0F2727E}" destId="{D4B6CC86-3593-43EC-9445-88242877563F}" srcOrd="0" destOrd="0" presId="urn:microsoft.com/office/officeart/2008/layout/LinedList"/>
    <dgm:cxn modelId="{97E1F88B-9F94-435F-895F-BAC69701FC28}" type="presParOf" srcId="{EF1E50E2-CACE-460C-ACE5-B37AD0F2727E}" destId="{E39AE5C2-BD27-49F6-93EA-5261884BEA6D}" srcOrd="1" destOrd="0" presId="urn:microsoft.com/office/officeart/2008/layout/LinedList"/>
    <dgm:cxn modelId="{CC08BF03-D274-48C0-A246-AFFEEEBF0447}" type="presParOf" srcId="{EF1E50E2-CACE-460C-ACE5-B37AD0F2727E}" destId="{F60771E0-363A-45B3-A59D-7D5CCE010D70}" srcOrd="2" destOrd="0" presId="urn:microsoft.com/office/officeart/2008/layout/LinedList"/>
    <dgm:cxn modelId="{20561A71-814E-42C9-9120-250DB8953E47}" type="presParOf" srcId="{7DB6AF44-BBEE-451F-991A-358EE04D39D2}" destId="{FAD8CEDF-7DC0-4287-9160-BBF490D780FE}" srcOrd="23" destOrd="0" presId="urn:microsoft.com/office/officeart/2008/layout/LinedList"/>
    <dgm:cxn modelId="{51DF07F8-B714-40B0-BDAE-E96B4C8168AA}" type="presParOf" srcId="{7DB6AF44-BBEE-451F-991A-358EE04D39D2}" destId="{AB99180F-D08A-4A29-8613-2CCC4EFC1E48}" srcOrd="24"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DD5087-873C-4ADD-B0FF-F01851E919B1}">
      <dsp:nvSpPr>
        <dsp:cNvPr id="0" name=""/>
        <dsp:cNvSpPr/>
      </dsp:nvSpPr>
      <dsp:spPr>
        <a:xfrm>
          <a:off x="0" y="0"/>
          <a:ext cx="114865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42487B-2D23-4D86-AA4D-F6A2156EFDFE}">
      <dsp:nvSpPr>
        <dsp:cNvPr id="0" name=""/>
        <dsp:cNvSpPr/>
      </dsp:nvSpPr>
      <dsp:spPr>
        <a:xfrm>
          <a:off x="0" y="0"/>
          <a:ext cx="2297301" cy="2831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Onderwijsinternaten</a:t>
          </a:r>
          <a:endParaRPr lang="en-US" sz="2000" kern="1200"/>
        </a:p>
      </dsp:txBody>
      <dsp:txXfrm>
        <a:off x="0" y="0"/>
        <a:ext cx="2297301" cy="2831193"/>
      </dsp:txXfrm>
    </dsp:sp>
    <dsp:sp modelId="{E7BE71EE-C4D8-4CFB-92A9-AA0813546115}">
      <dsp:nvSpPr>
        <dsp:cNvPr id="0" name=""/>
        <dsp:cNvSpPr/>
      </dsp:nvSpPr>
      <dsp:spPr>
        <a:xfrm>
          <a:off x="2469599" y="33281"/>
          <a:ext cx="9016907" cy="66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Het ontwerpdecreet</a:t>
          </a:r>
          <a:endParaRPr lang="en-US" sz="2000" kern="1200"/>
        </a:p>
      </dsp:txBody>
      <dsp:txXfrm>
        <a:off x="2469599" y="33281"/>
        <a:ext cx="9016907" cy="665634"/>
      </dsp:txXfrm>
    </dsp:sp>
    <dsp:sp modelId="{1DF92F04-ABF9-4849-9280-826C66AB016E}">
      <dsp:nvSpPr>
        <dsp:cNvPr id="0" name=""/>
        <dsp:cNvSpPr/>
      </dsp:nvSpPr>
      <dsp:spPr>
        <a:xfrm>
          <a:off x="2297301" y="698916"/>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E3D418A-B894-46D9-BB80-178846A38D6C}">
      <dsp:nvSpPr>
        <dsp:cNvPr id="0" name=""/>
        <dsp:cNvSpPr/>
      </dsp:nvSpPr>
      <dsp:spPr>
        <a:xfrm>
          <a:off x="2469599" y="732198"/>
          <a:ext cx="9016907" cy="66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De omkaderingsrekeneenheden</a:t>
          </a:r>
          <a:endParaRPr lang="en-US" sz="2000" kern="1200"/>
        </a:p>
      </dsp:txBody>
      <dsp:txXfrm>
        <a:off x="2469599" y="732198"/>
        <a:ext cx="9016907" cy="665634"/>
      </dsp:txXfrm>
    </dsp:sp>
    <dsp:sp modelId="{67DD825D-99DC-4B0F-938D-BA10E9FFB1BF}">
      <dsp:nvSpPr>
        <dsp:cNvPr id="0" name=""/>
        <dsp:cNvSpPr/>
      </dsp:nvSpPr>
      <dsp:spPr>
        <a:xfrm>
          <a:off x="2297301" y="1397832"/>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30B3839-C1DF-4500-ACDD-BFD2BBA91BBA}">
      <dsp:nvSpPr>
        <dsp:cNvPr id="0" name=""/>
        <dsp:cNvSpPr/>
      </dsp:nvSpPr>
      <dsp:spPr>
        <a:xfrm>
          <a:off x="2469599" y="1431114"/>
          <a:ext cx="9016907" cy="66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Middelen voor professionalisering</a:t>
          </a:r>
          <a:endParaRPr lang="en-US" sz="2000" kern="1200"/>
        </a:p>
      </dsp:txBody>
      <dsp:txXfrm>
        <a:off x="2469599" y="1431114"/>
        <a:ext cx="9016907" cy="665634"/>
      </dsp:txXfrm>
    </dsp:sp>
    <dsp:sp modelId="{FDB48B79-D0B6-415F-B185-EECFFEDCCBFA}">
      <dsp:nvSpPr>
        <dsp:cNvPr id="0" name=""/>
        <dsp:cNvSpPr/>
      </dsp:nvSpPr>
      <dsp:spPr>
        <a:xfrm>
          <a:off x="2297301" y="2096749"/>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C1A7530-2DD2-4A8B-94D7-5E007B135728}">
      <dsp:nvSpPr>
        <dsp:cNvPr id="0" name=""/>
        <dsp:cNvSpPr/>
      </dsp:nvSpPr>
      <dsp:spPr>
        <a:xfrm>
          <a:off x="2469599" y="2130030"/>
          <a:ext cx="9016907" cy="6656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Samenwerking met welzijn: installatie klankbordgroep en evaluatie</a:t>
          </a:r>
          <a:endParaRPr lang="en-US" sz="2000" kern="1200"/>
        </a:p>
      </dsp:txBody>
      <dsp:txXfrm>
        <a:off x="2469599" y="2130030"/>
        <a:ext cx="9016907" cy="665634"/>
      </dsp:txXfrm>
    </dsp:sp>
    <dsp:sp modelId="{F5B3691B-64E9-432E-846D-1E4296D831F8}">
      <dsp:nvSpPr>
        <dsp:cNvPr id="0" name=""/>
        <dsp:cNvSpPr/>
      </dsp:nvSpPr>
      <dsp:spPr>
        <a:xfrm>
          <a:off x="2297301" y="2795665"/>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2D5DF4A-C8ED-426E-AE6C-09137E8B93AF}">
      <dsp:nvSpPr>
        <dsp:cNvPr id="0" name=""/>
        <dsp:cNvSpPr/>
      </dsp:nvSpPr>
      <dsp:spPr>
        <a:xfrm>
          <a:off x="0" y="2831193"/>
          <a:ext cx="11486507"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3E24FB-9013-41F2-9AE8-4308C893BFCB}">
      <dsp:nvSpPr>
        <dsp:cNvPr id="0" name=""/>
        <dsp:cNvSpPr/>
      </dsp:nvSpPr>
      <dsp:spPr>
        <a:xfrm>
          <a:off x="0" y="2831193"/>
          <a:ext cx="2297301" cy="283119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Transitie – de voorzieningen</a:t>
          </a:r>
          <a:endParaRPr lang="en-US" sz="2000" kern="1200"/>
        </a:p>
      </dsp:txBody>
      <dsp:txXfrm>
        <a:off x="0" y="2831193"/>
        <a:ext cx="2297301" cy="2831193"/>
      </dsp:txXfrm>
    </dsp:sp>
    <dsp:sp modelId="{82202E07-D4D3-4C6F-90D7-9DD4CC9464F1}">
      <dsp:nvSpPr>
        <dsp:cNvPr id="0" name=""/>
        <dsp:cNvSpPr/>
      </dsp:nvSpPr>
      <dsp:spPr>
        <a:xfrm>
          <a:off x="2469599" y="2847938"/>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Simulatie van werkingsmiddelen en personeelspunten; hoe ga je er mee om?</a:t>
          </a:r>
          <a:endParaRPr lang="en-US" sz="2000" kern="1200"/>
        </a:p>
      </dsp:txBody>
      <dsp:txXfrm>
        <a:off x="2469599" y="2847938"/>
        <a:ext cx="9016907" cy="334890"/>
      </dsp:txXfrm>
    </dsp:sp>
    <dsp:sp modelId="{5E1DE0B7-DFAC-405D-9B7E-AAB1B8D54B9D}">
      <dsp:nvSpPr>
        <dsp:cNvPr id="0" name=""/>
        <dsp:cNvSpPr/>
      </dsp:nvSpPr>
      <dsp:spPr>
        <a:xfrm>
          <a:off x="2297301" y="3182828"/>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3DFDA92-025B-44B9-AF19-DCD49A99019C}">
      <dsp:nvSpPr>
        <dsp:cNvPr id="0" name=""/>
        <dsp:cNvSpPr/>
      </dsp:nvSpPr>
      <dsp:spPr>
        <a:xfrm>
          <a:off x="2469599" y="3199573"/>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Inschalingen en </a:t>
          </a:r>
          <a:r>
            <a:rPr lang="nl-BE" sz="2000" kern="1200" err="1"/>
            <a:t>zorgstrategische</a:t>
          </a:r>
          <a:r>
            <a:rPr lang="nl-BE" sz="2000" kern="1200"/>
            <a:t> planning</a:t>
          </a:r>
          <a:endParaRPr lang="en-US" sz="2000" kern="1200"/>
        </a:p>
      </dsp:txBody>
      <dsp:txXfrm>
        <a:off x="2469599" y="3199573"/>
        <a:ext cx="9016907" cy="334890"/>
      </dsp:txXfrm>
    </dsp:sp>
    <dsp:sp modelId="{BC90AA95-C64B-4908-B14B-EBC57610BDFC}">
      <dsp:nvSpPr>
        <dsp:cNvPr id="0" name=""/>
        <dsp:cNvSpPr/>
      </dsp:nvSpPr>
      <dsp:spPr>
        <a:xfrm>
          <a:off x="2297301" y="3534464"/>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C693CA6-428C-4751-8503-CBC423147B24}">
      <dsp:nvSpPr>
        <dsp:cNvPr id="0" name=""/>
        <dsp:cNvSpPr/>
      </dsp:nvSpPr>
      <dsp:spPr>
        <a:xfrm>
          <a:off x="2469599" y="3551209"/>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err="1"/>
            <a:t>Bijkomende</a:t>
          </a:r>
          <a:r>
            <a:rPr lang="en-US" sz="2000" kern="1200"/>
            <a:t> </a:t>
          </a:r>
          <a:r>
            <a:rPr lang="en-US" sz="2000" kern="1200" err="1"/>
            <a:t>ondersteuning</a:t>
          </a:r>
          <a:endParaRPr lang="en-US" sz="2000" kern="1200"/>
        </a:p>
      </dsp:txBody>
      <dsp:txXfrm>
        <a:off x="2469599" y="3551209"/>
        <a:ext cx="9016907" cy="334890"/>
      </dsp:txXfrm>
    </dsp:sp>
    <dsp:sp modelId="{1F10F96C-1B6E-46A5-80BF-2319B0FB795B}">
      <dsp:nvSpPr>
        <dsp:cNvPr id="0" name=""/>
        <dsp:cNvSpPr/>
      </dsp:nvSpPr>
      <dsp:spPr>
        <a:xfrm>
          <a:off x="2297301" y="3886099"/>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F4B697-C241-4C02-948E-7A83F31FA23C}">
      <dsp:nvSpPr>
        <dsp:cNvPr id="0" name=""/>
        <dsp:cNvSpPr/>
      </dsp:nvSpPr>
      <dsp:spPr>
        <a:xfrm>
          <a:off x="2469599" y="3902844"/>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De voorlopige erkenningen: getuigenis door Diter Den Baes</a:t>
          </a:r>
          <a:endParaRPr lang="en-US" sz="2000" kern="1200"/>
        </a:p>
      </dsp:txBody>
      <dsp:txXfrm>
        <a:off x="2469599" y="3902844"/>
        <a:ext cx="9016907" cy="334890"/>
      </dsp:txXfrm>
    </dsp:sp>
    <dsp:sp modelId="{D1A8C8F9-CFC9-4D15-99A9-AE50DF371F2D}">
      <dsp:nvSpPr>
        <dsp:cNvPr id="0" name=""/>
        <dsp:cNvSpPr/>
      </dsp:nvSpPr>
      <dsp:spPr>
        <a:xfrm>
          <a:off x="2297301" y="4237735"/>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45D70A-89D8-4A6B-A2FD-E5855C7286D8}">
      <dsp:nvSpPr>
        <dsp:cNvPr id="0" name=""/>
        <dsp:cNvSpPr/>
      </dsp:nvSpPr>
      <dsp:spPr>
        <a:xfrm>
          <a:off x="2469599" y="4254479"/>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Vakantie- en prestatieregeling</a:t>
          </a:r>
          <a:endParaRPr lang="en-US" sz="2000" kern="1200"/>
        </a:p>
      </dsp:txBody>
      <dsp:txXfrm>
        <a:off x="2469599" y="4254479"/>
        <a:ext cx="9016907" cy="334890"/>
      </dsp:txXfrm>
    </dsp:sp>
    <dsp:sp modelId="{3D3D23A2-E66D-41BE-ABD9-E0B6629A47AB}">
      <dsp:nvSpPr>
        <dsp:cNvPr id="0" name=""/>
        <dsp:cNvSpPr/>
      </dsp:nvSpPr>
      <dsp:spPr>
        <a:xfrm>
          <a:off x="2297301" y="4589370"/>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F7C873-5757-4602-A79E-B4820AADECFE}">
      <dsp:nvSpPr>
        <dsp:cNvPr id="0" name=""/>
        <dsp:cNvSpPr/>
      </dsp:nvSpPr>
      <dsp:spPr>
        <a:xfrm>
          <a:off x="2469599" y="4606115"/>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Planning tweede semester</a:t>
          </a:r>
        </a:p>
      </dsp:txBody>
      <dsp:txXfrm>
        <a:off x="2469599" y="4606115"/>
        <a:ext cx="9016907" cy="334890"/>
      </dsp:txXfrm>
    </dsp:sp>
    <dsp:sp modelId="{4F85D14C-2018-4904-A382-FBA6F1D3C6FA}">
      <dsp:nvSpPr>
        <dsp:cNvPr id="0" name=""/>
        <dsp:cNvSpPr/>
      </dsp:nvSpPr>
      <dsp:spPr>
        <a:xfrm>
          <a:off x="2297301" y="4941006"/>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4A532E8-6B29-4B35-AC44-8288C7433973}">
      <dsp:nvSpPr>
        <dsp:cNvPr id="0" name=""/>
        <dsp:cNvSpPr/>
      </dsp:nvSpPr>
      <dsp:spPr>
        <a:xfrm>
          <a:off x="2469599" y="4957750"/>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nl-BE" sz="2000" kern="1200"/>
            <a:t>VIPA en infrastructuur</a:t>
          </a:r>
        </a:p>
        <a:p>
          <a:pPr marL="0" lvl="0" indent="0" algn="l" defTabSz="889000">
            <a:lnSpc>
              <a:spcPct val="90000"/>
            </a:lnSpc>
            <a:spcBef>
              <a:spcPct val="0"/>
            </a:spcBef>
            <a:spcAft>
              <a:spcPct val="35000"/>
            </a:spcAft>
            <a:buNone/>
          </a:pPr>
          <a:r>
            <a:rPr lang="nl-BE" sz="2000" kern="1200"/>
            <a:t>Belangenverdediging Vlaams Welzijnsverbond</a:t>
          </a:r>
        </a:p>
        <a:p>
          <a:pPr marL="0" lvl="0" indent="0" algn="l" defTabSz="889000">
            <a:lnSpc>
              <a:spcPct val="90000"/>
            </a:lnSpc>
            <a:spcBef>
              <a:spcPct val="0"/>
            </a:spcBef>
            <a:spcAft>
              <a:spcPct val="35000"/>
            </a:spcAft>
            <a:buNone/>
          </a:pPr>
          <a:endParaRPr lang="en-US" sz="2000" kern="1200"/>
        </a:p>
      </dsp:txBody>
      <dsp:txXfrm>
        <a:off x="2469599" y="4957750"/>
        <a:ext cx="9016907" cy="334890"/>
      </dsp:txXfrm>
    </dsp:sp>
    <dsp:sp modelId="{0BAC1176-0122-452D-8222-897EE2337EE8}">
      <dsp:nvSpPr>
        <dsp:cNvPr id="0" name=""/>
        <dsp:cNvSpPr/>
      </dsp:nvSpPr>
      <dsp:spPr>
        <a:xfrm>
          <a:off x="2297301" y="5292641"/>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39AE5C2-BD27-49F6-93EA-5261884BEA6D}">
      <dsp:nvSpPr>
        <dsp:cNvPr id="0" name=""/>
        <dsp:cNvSpPr/>
      </dsp:nvSpPr>
      <dsp:spPr>
        <a:xfrm>
          <a:off x="2469599" y="5309386"/>
          <a:ext cx="9016907" cy="3348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endParaRPr lang="en-US" sz="2000" kern="1200"/>
        </a:p>
      </dsp:txBody>
      <dsp:txXfrm>
        <a:off x="2469599" y="5309386"/>
        <a:ext cx="9016907" cy="334890"/>
      </dsp:txXfrm>
    </dsp:sp>
    <dsp:sp modelId="{FAD8CEDF-7DC0-4287-9160-BBF490D780FE}">
      <dsp:nvSpPr>
        <dsp:cNvPr id="0" name=""/>
        <dsp:cNvSpPr/>
      </dsp:nvSpPr>
      <dsp:spPr>
        <a:xfrm>
          <a:off x="2297301" y="5644277"/>
          <a:ext cx="9189205"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BE"/>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95AA3C-6740-4C59-BC3F-CFE3E157EB1F}" type="datetimeFigureOut">
              <a:rPr lang="nl-BE" smtClean="0"/>
              <a:t>18/12/2022</a:t>
            </a:fld>
            <a:endParaRPr lang="nl-BE"/>
          </a:p>
        </p:txBody>
      </p:sp>
      <p:sp>
        <p:nvSpPr>
          <p:cNvPr id="4" name="Tijdelijke aanduiding voor dia-afbeelding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l-BE"/>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endParaRPr lang="nl-BE"/>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BE"/>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58FB67-B850-47DE-B5D6-34958C4E8E2B}" type="slidenum">
              <a:rPr lang="nl-BE" smtClean="0"/>
              <a:t>‹nr.›</a:t>
            </a:fld>
            <a:endParaRPr lang="nl-BE"/>
          </a:p>
        </p:txBody>
      </p:sp>
    </p:spTree>
    <p:extLst>
      <p:ext uri="{BB962C8B-B14F-4D97-AF65-F5344CB8AC3E}">
        <p14:creationId xmlns:p14="http://schemas.microsoft.com/office/powerpoint/2010/main" val="2730999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1</a:t>
            </a:fld>
            <a:endParaRPr lang="nl-BE"/>
          </a:p>
        </p:txBody>
      </p:sp>
    </p:spTree>
    <p:extLst>
      <p:ext uri="{BB962C8B-B14F-4D97-AF65-F5344CB8AC3E}">
        <p14:creationId xmlns:p14="http://schemas.microsoft.com/office/powerpoint/2010/main" val="2013261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3</a:t>
            </a:fld>
            <a:endParaRPr lang="nl-BE"/>
          </a:p>
        </p:txBody>
      </p:sp>
    </p:spTree>
    <p:extLst>
      <p:ext uri="{BB962C8B-B14F-4D97-AF65-F5344CB8AC3E}">
        <p14:creationId xmlns:p14="http://schemas.microsoft.com/office/powerpoint/2010/main" val="27076197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BE"/>
          </a:p>
        </p:txBody>
      </p:sp>
      <p:sp>
        <p:nvSpPr>
          <p:cNvPr id="4" name="Tijdelijke aanduiding voor dianummer 3"/>
          <p:cNvSpPr>
            <a:spLocks noGrp="1"/>
          </p:cNvSpPr>
          <p:nvPr>
            <p:ph type="sldNum" sz="quarter" idx="5"/>
          </p:nvPr>
        </p:nvSpPr>
        <p:spPr/>
        <p:txBody>
          <a:bodyPr/>
          <a:lstStyle/>
          <a:p>
            <a:fld id="{5D58FB67-B850-47DE-B5D6-34958C4E8E2B}" type="slidenum">
              <a:rPr lang="nl-BE" smtClean="0"/>
              <a:t>28</a:t>
            </a:fld>
            <a:endParaRPr lang="nl-BE"/>
          </a:p>
        </p:txBody>
      </p:sp>
    </p:spTree>
    <p:extLst>
      <p:ext uri="{BB962C8B-B14F-4D97-AF65-F5344CB8AC3E}">
        <p14:creationId xmlns:p14="http://schemas.microsoft.com/office/powerpoint/2010/main" val="197327827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 Id="rId4" Type="http://schemas.openxmlformats.org/officeDocument/2006/relationships/image" Target="../media/image3.emf"/></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3.xml"/><Relationship Id="rId4" Type="http://schemas.openxmlformats.org/officeDocument/2006/relationships/image" Target="../media/image3.emf"/></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4.xml"/><Relationship Id="rId4" Type="http://schemas.openxmlformats.org/officeDocument/2006/relationships/image" Target="../media/image3.emf"/></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5.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6.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8.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_rels/slideLayout70.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5.xml"/><Relationship Id="rId4" Type="http://schemas.openxmlformats.org/officeDocument/2006/relationships/image" Target="../media/image3.emf"/></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18873669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no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3359272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01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lvl1pPr>
            <a:lvl6pPr>
              <a:defRPr sz="1800">
                <a:solidFill>
                  <a:schemeClr val="accent6"/>
                </a:solidFill>
              </a:defRPr>
            </a:lvl6pPr>
            <a:lvl7pPr>
              <a:defRPr>
                <a:solidFill>
                  <a:schemeClr val="accent6"/>
                </a:solidFill>
              </a:defRPr>
            </a:lvl7pPr>
            <a:lvl8pPr>
              <a:defRPr sz="1800">
                <a:solidFill>
                  <a:schemeClr val="accent6"/>
                </a:solidFill>
              </a:defRPr>
            </a:lvl8pPr>
            <a:lvl9pPr marL="3657600" indent="0">
              <a:buFont typeface="+mj-lt"/>
              <a:buNone/>
              <a:defRPr/>
            </a:lvl9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12/18/2022</a:t>
            </a:fld>
            <a:endParaRPr lang="en-US"/>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62C741D2-E5E7-4CBD-A0C1-A9CAEF8983D8}"/>
              </a:ext>
            </a:extLst>
          </p:cNvPr>
          <p:cNvSpPr>
            <a:spLocks noGrp="1"/>
          </p:cNvSpPr>
          <p:nvPr>
            <p:ph type="title" hasCustomPrompt="1"/>
          </p:nvPr>
        </p:nvSpPr>
        <p:spPr>
          <a:xfrm>
            <a:off x="4214811" y="365126"/>
            <a:ext cx="7426325"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0523724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01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lvl1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12/18/2022</a:t>
            </a:fld>
            <a:endParaRPr lang="en-US"/>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85505741-E4E5-4115-963B-2690DC0411CE}"/>
              </a:ext>
            </a:extLst>
          </p:cNvPr>
          <p:cNvSpPr>
            <a:spLocks noGrp="1"/>
          </p:cNvSpPr>
          <p:nvPr>
            <p:ph type="title" hasCustomPrompt="1"/>
          </p:nvPr>
        </p:nvSpPr>
        <p:spPr>
          <a:xfrm>
            <a:off x="334964" y="365126"/>
            <a:ext cx="7638952"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0459642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12/18/2022</a:t>
            </a:fld>
            <a:endParaRPr lang="en-US"/>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4147551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12/18/2022</a:t>
            </a:fld>
            <a:endParaRPr lang="en-US"/>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4263473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12/18/2022</a:t>
            </a:fld>
            <a:endParaRPr lang="en-US"/>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100480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12/18/2022</a:t>
            </a:fld>
            <a:endParaRPr lang="en-US"/>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925036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334964" y="3242238"/>
            <a:ext cx="11315700" cy="1141503"/>
          </a:xfrm>
          <a:prstGeom prst="rect">
            <a:avLst/>
          </a:prstGeom>
        </p:spPr>
        <p:txBody>
          <a:bodyPr anchor="t" anchorCtr="0"/>
          <a:lstStyle>
            <a:lvl1pPr algn="l">
              <a:defRPr sz="4000" b="0" i="0">
                <a:solidFill>
                  <a:srgbClr val="C4004B"/>
                </a:solidFill>
                <a:latin typeface="+mj-lt"/>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no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12/18/2022</a:t>
            </a:fld>
            <a:endParaRPr lang="en-US"/>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a:p>
        </p:txBody>
      </p:sp>
    </p:spTree>
    <p:extLst>
      <p:ext uri="{BB962C8B-B14F-4D97-AF65-F5344CB8AC3E}">
        <p14:creationId xmlns:p14="http://schemas.microsoft.com/office/powerpoint/2010/main" val="35339749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12/18/2022</a:t>
            </a:fld>
            <a:endParaRPr lang="en-US"/>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563646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359595" y="5423737"/>
            <a:ext cx="11486507" cy="625289"/>
          </a:xfrm>
          <a:prstGeom prst="rect">
            <a:avLst/>
          </a:prstGeom>
        </p:spPr>
        <p:txBody>
          <a:bodyPr anchor="t" anchorCtr="0"/>
          <a:lstStyle>
            <a:lvl1pPr algn="ctr">
              <a:defRPr sz="4000" b="0" i="0">
                <a:solidFill>
                  <a:srgbClr val="C4004B"/>
                </a:solidFill>
                <a:latin typeface="+mj-lt"/>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12/18/2022</a:t>
            </a:fld>
            <a:endParaRPr lang="en-US"/>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err="1"/>
              <a:t>Voettekst</a:t>
            </a:r>
            <a:endParaRPr lang="en-US"/>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a:p>
        </p:txBody>
      </p:sp>
    </p:spTree>
    <p:extLst>
      <p:ext uri="{BB962C8B-B14F-4D97-AF65-F5344CB8AC3E}">
        <p14:creationId xmlns:p14="http://schemas.microsoft.com/office/powerpoint/2010/main" val="4434458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normAutofit/>
          </a:bodyPr>
          <a:lstStyle>
            <a:lvl1pPr>
              <a:defRPr sz="1800">
                <a:solidFill>
                  <a:schemeClr val="accent6"/>
                </a:solidFill>
              </a:defRPr>
            </a:lvl1pPr>
            <a:lvl2pPr>
              <a:defRPr sz="1800">
                <a:solidFill>
                  <a:schemeClr val="accent6"/>
                </a:solidFill>
              </a:defRPr>
            </a:lvl2pPr>
            <a:lvl3pPr>
              <a:defRPr sz="1800">
                <a:solidFill>
                  <a:schemeClr val="accent6"/>
                </a:solidFill>
              </a:defRPr>
            </a:lvl3pPr>
            <a:lvl4pPr>
              <a:defRPr sz="1800">
                <a:solidFill>
                  <a:schemeClr val="accent6"/>
                </a:solidFill>
              </a:defRPr>
            </a:lvl4pPr>
            <a:lvl5pPr>
              <a:defRPr sz="1800">
                <a:solidFill>
                  <a:schemeClr val="accent6"/>
                </a:solidFill>
              </a:defRPr>
            </a:lvl5pPr>
            <a:lvl6pPr>
              <a:defRPr sz="1800">
                <a:solidFill>
                  <a:schemeClr val="accent6"/>
                </a:solidFill>
              </a:defRPr>
            </a:lvl6pPr>
            <a:lvl7pPr>
              <a:defRPr sz="1800">
                <a:solidFill>
                  <a:schemeClr val="accent6"/>
                </a:solidFill>
              </a:defRPr>
            </a:lvl7pPr>
            <a:lvl8pPr>
              <a:defRPr sz="1800">
                <a:solidFill>
                  <a:schemeClr val="accent6"/>
                </a:solidFill>
              </a:defRPr>
            </a:lvl8pPr>
          </a:lstStyle>
          <a:p>
            <a:pPr lvl="0"/>
            <a:r>
              <a:rPr lang="nl-NL"/>
              <a:t>Klikken om de tekststijl van het model te bewerken</a:t>
            </a:r>
          </a:p>
        </p:txBody>
      </p:sp>
      <p:sp>
        <p:nvSpPr>
          <p:cNvPr id="10" name="Title 1">
            <a:extLst>
              <a:ext uri="{FF2B5EF4-FFF2-40B4-BE49-F238E27FC236}">
                <a16:creationId xmlns:a16="http://schemas.microsoft.com/office/drawing/2014/main" id="{9273400F-1A7A-4F4F-9787-C878941166A1}"/>
              </a:ext>
            </a:extLst>
          </p:cNvPr>
          <p:cNvSpPr>
            <a:spLocks noGrp="1"/>
          </p:cNvSpPr>
          <p:nvPr>
            <p:ph type="ctrTitle" hasCustomPrompt="1"/>
          </p:nvPr>
        </p:nvSpPr>
        <p:spPr>
          <a:xfrm>
            <a:off x="359595" y="5423737"/>
            <a:ext cx="11486507" cy="625289"/>
          </a:xfrm>
          <a:prstGeom prst="rect">
            <a:avLst/>
          </a:prstGeom>
        </p:spPr>
        <p:txBody>
          <a:bodyPr anchor="t" anchorCtr="0"/>
          <a:lstStyle>
            <a:lvl1pPr algn="ctr">
              <a:defRPr sz="4000" b="0" i="0">
                <a:solidFill>
                  <a:srgbClr val="C4004B"/>
                </a:solidFill>
                <a:latin typeface="+mj-lt"/>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12/18/2022</a:t>
            </a:fld>
            <a:endParaRPr lang="en-US"/>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a:p>
        </p:txBody>
      </p:sp>
    </p:spTree>
    <p:extLst>
      <p:ext uri="{BB962C8B-B14F-4D97-AF65-F5344CB8AC3E}">
        <p14:creationId xmlns:p14="http://schemas.microsoft.com/office/powerpoint/2010/main" val="133206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rgbClr val="C4004B"/>
                </a:solidFill>
                <a:effectLst>
                  <a:outerShdw blurRad="50800" dist="38100" dir="2700000" algn="tl" rotWithShape="0">
                    <a:prstClr val="black">
                      <a:alpha val="40000"/>
                    </a:prstClr>
                  </a:outerShdw>
                </a:effectLst>
                <a:latin typeface="+mj-l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714047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0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265364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02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37334120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02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2"/>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12/18/2022</a:t>
            </a:fld>
            <a:endParaRPr lang="en-US"/>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759338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02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marL="0" indent="0">
              <a:buNone/>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2"/>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12/18/2022</a:t>
            </a:fld>
            <a:endParaRPr lang="en-US"/>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583062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02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marL="0" indent="0">
              <a:buNone/>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12/18/2022</a:t>
            </a:fld>
            <a:endParaRPr lang="en-US"/>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15121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02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12/18/2022</a:t>
            </a:fld>
            <a:endParaRPr lang="en-US"/>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9685012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02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12/18/2022</a:t>
            </a:fld>
            <a:endParaRPr lang="en-US"/>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699266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02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2"/>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12/18/2022</a:t>
            </a:fld>
            <a:endParaRPr lang="en-US"/>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804784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02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2"/>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12/18/2022</a:t>
            </a:fld>
            <a:endParaRPr lang="en-US"/>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err="1"/>
              <a:t>Klik</a:t>
            </a:r>
            <a:r>
              <a:rPr lang="en-US"/>
              <a:t> om de TITEL </a:t>
            </a:r>
            <a:r>
              <a:rPr lang="en-US" err="1"/>
              <a:t>aan</a:t>
            </a:r>
            <a:r>
              <a:rPr lang="en-US"/>
              <a:t> </a:t>
            </a:r>
            <a:r>
              <a:rPr lang="en-US" err="1"/>
              <a:t>te</a:t>
            </a:r>
            <a:r>
              <a:rPr lang="en-US"/>
              <a:t> passe</a:t>
            </a:r>
            <a:r>
              <a:rPr lang="nl-NL"/>
              <a:t>n</a:t>
            </a:r>
            <a:endParaRPr lang="nl-BE"/>
          </a:p>
        </p:txBody>
      </p:sp>
    </p:spTree>
    <p:extLst>
      <p:ext uri="{BB962C8B-B14F-4D97-AF65-F5344CB8AC3E}">
        <p14:creationId xmlns:p14="http://schemas.microsoft.com/office/powerpoint/2010/main" val="3490550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02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12/18/2022</a:t>
            </a:fld>
            <a:endParaRPr lang="en-US"/>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484274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02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12/18/2022</a:t>
            </a:fld>
            <a:endParaRPr lang="en-US"/>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err="1"/>
              <a:t>Voettekst</a:t>
            </a:r>
            <a:endParaRPr lang="en-US"/>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err="1"/>
              <a:t>Klik</a:t>
            </a:r>
            <a:r>
              <a:rPr lang="en-US"/>
              <a:t> om de TITEL </a:t>
            </a:r>
            <a:r>
              <a:rPr lang="en-US" err="1"/>
              <a:t>aan</a:t>
            </a:r>
            <a:r>
              <a:rPr lang="en-US"/>
              <a:t> </a:t>
            </a:r>
            <a:r>
              <a:rPr lang="en-US" err="1"/>
              <a:t>te</a:t>
            </a:r>
            <a:r>
              <a:rPr lang="en-US"/>
              <a:t> passe</a:t>
            </a:r>
            <a:r>
              <a:rPr lang="nl-NL"/>
              <a:t>n</a:t>
            </a:r>
            <a:endParaRPr lang="nl-BE"/>
          </a:p>
        </p:txBody>
      </p:sp>
    </p:spTree>
    <p:extLst>
      <p:ext uri="{BB962C8B-B14F-4D97-AF65-F5344CB8AC3E}">
        <p14:creationId xmlns:p14="http://schemas.microsoft.com/office/powerpoint/2010/main" val="4558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02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endParaRPr lang="nl-NL"/>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12/18/2022</a:t>
            </a:fld>
            <a:endParaRPr lang="en-US"/>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err="1"/>
              <a:t>Klik</a:t>
            </a:r>
            <a:r>
              <a:rPr lang="en-US"/>
              <a:t> om de TITEL </a:t>
            </a:r>
            <a:r>
              <a:rPr lang="en-US" err="1"/>
              <a:t>aan</a:t>
            </a:r>
            <a:r>
              <a:rPr lang="en-US"/>
              <a:t> </a:t>
            </a:r>
            <a:r>
              <a:rPr lang="en-US" err="1"/>
              <a:t>te</a:t>
            </a:r>
            <a:r>
              <a:rPr lang="en-US"/>
              <a:t> passe</a:t>
            </a:r>
            <a:r>
              <a:rPr lang="nl-NL"/>
              <a:t>n</a:t>
            </a:r>
            <a:endParaRPr lang="nl-BE"/>
          </a:p>
        </p:txBody>
      </p:sp>
    </p:spTree>
    <p:extLst>
      <p:ext uri="{BB962C8B-B14F-4D97-AF65-F5344CB8AC3E}">
        <p14:creationId xmlns:p14="http://schemas.microsoft.com/office/powerpoint/2010/main" val="29622208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02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1"/>
                </a:solidFill>
                <a:effectLst>
                  <a:outerShdw blurRad="50800" dist="38100" dir="2700000" algn="tl" rotWithShape="0">
                    <a:prstClr val="black">
                      <a:alpha val="40000"/>
                    </a:prstClr>
                  </a:outerShdw>
                </a:effectLst>
                <a:latin typeface="+mj-l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2389641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03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2095341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03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4178769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03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12/18/2022</a:t>
            </a:fld>
            <a:endParaRPr lang="en-US"/>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lvl1pPr>
              <a:defRPr>
                <a:solidFill>
                  <a:schemeClr val="accent2"/>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9973596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03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12/18/2022</a:t>
            </a:fld>
            <a:endParaRPr lang="en-US"/>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lvl1pPr>
              <a:defRPr>
                <a:solidFill>
                  <a:schemeClr val="accent2"/>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5482472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03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12/18/2022</a:t>
            </a:fld>
            <a:endParaRPr lang="en-US"/>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859182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03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12/18/2022</a:t>
            </a:fld>
            <a:endParaRPr lang="en-US"/>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7321869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03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12/18/2022</a:t>
            </a:fld>
            <a:endParaRPr lang="en-US"/>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1698740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03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12/18/2022</a:t>
            </a:fld>
            <a:endParaRPr lang="en-US"/>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9093066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03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r>
              <a:rPr lang="nl-NL"/>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12/18/2022</a:t>
            </a:fld>
            <a:endParaRPr lang="en-US"/>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err="1">
                <a:solidFill>
                  <a:schemeClr val="accent2"/>
                </a:solidFill>
              </a:rPr>
              <a:t>Klik</a:t>
            </a:r>
            <a:r>
              <a:rPr lang="en-US">
                <a:solidFill>
                  <a:schemeClr val="accent2"/>
                </a:solidFill>
              </a:rPr>
              <a:t> om de TITEL </a:t>
            </a:r>
            <a:r>
              <a:rPr lang="en-US" err="1">
                <a:solidFill>
                  <a:schemeClr val="accent2"/>
                </a:solidFill>
              </a:rPr>
              <a:t>aan</a:t>
            </a:r>
            <a:r>
              <a:rPr lang="en-US">
                <a:solidFill>
                  <a:schemeClr val="accent2"/>
                </a:solidFill>
              </a:rPr>
              <a:t> </a:t>
            </a:r>
            <a:r>
              <a:rPr lang="en-US" err="1">
                <a:solidFill>
                  <a:schemeClr val="accent2"/>
                </a:solidFill>
              </a:rPr>
              <a:t>te</a:t>
            </a:r>
            <a:r>
              <a:rPr lang="en-US">
                <a:solidFill>
                  <a:schemeClr val="accent2"/>
                </a:solidFill>
              </a:rPr>
              <a:t> passe</a:t>
            </a:r>
            <a:r>
              <a:rPr lang="nl-NL">
                <a:solidFill>
                  <a:schemeClr val="accent2"/>
                </a:solidFill>
              </a:rPr>
              <a:t>n</a:t>
            </a:r>
            <a:endParaRPr lang="nl-BE">
              <a:solidFill>
                <a:schemeClr val="accent2"/>
              </a:solidFill>
            </a:endParaRPr>
          </a:p>
        </p:txBody>
      </p:sp>
    </p:spTree>
    <p:extLst>
      <p:ext uri="{BB962C8B-B14F-4D97-AF65-F5344CB8AC3E}">
        <p14:creationId xmlns:p14="http://schemas.microsoft.com/office/powerpoint/2010/main" val="74817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03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12/18/2022</a:t>
            </a:fld>
            <a:endParaRPr lang="en-US"/>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lvl1pPr>
              <a:defRPr>
                <a:solidFill>
                  <a:schemeClr val="accent2"/>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1594492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03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12/18/2022</a:t>
            </a:fld>
            <a:endParaRPr lang="en-US"/>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err="1"/>
              <a:t>Voettekst</a:t>
            </a:r>
            <a:endParaRPr lang="en-US"/>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err="1">
                <a:solidFill>
                  <a:schemeClr val="accent2"/>
                </a:solidFill>
              </a:rPr>
              <a:t>Klik</a:t>
            </a:r>
            <a:r>
              <a:rPr lang="en-US">
                <a:solidFill>
                  <a:schemeClr val="accent2"/>
                </a:solidFill>
              </a:rPr>
              <a:t> om de TITEL </a:t>
            </a:r>
            <a:r>
              <a:rPr lang="en-US" err="1">
                <a:solidFill>
                  <a:schemeClr val="accent2"/>
                </a:solidFill>
              </a:rPr>
              <a:t>aan</a:t>
            </a:r>
            <a:r>
              <a:rPr lang="en-US">
                <a:solidFill>
                  <a:schemeClr val="accent2"/>
                </a:solidFill>
              </a:rPr>
              <a:t> </a:t>
            </a:r>
            <a:r>
              <a:rPr lang="en-US" err="1">
                <a:solidFill>
                  <a:schemeClr val="accent2"/>
                </a:solidFill>
              </a:rPr>
              <a:t>te</a:t>
            </a:r>
            <a:r>
              <a:rPr lang="en-US">
                <a:solidFill>
                  <a:schemeClr val="accent2"/>
                </a:solidFill>
              </a:rPr>
              <a:t> passe</a:t>
            </a:r>
            <a:r>
              <a:rPr lang="nl-NL">
                <a:solidFill>
                  <a:schemeClr val="accent2"/>
                </a:solidFill>
              </a:rPr>
              <a:t>n</a:t>
            </a:r>
            <a:endParaRPr lang="nl-BE">
              <a:solidFill>
                <a:schemeClr val="accent2"/>
              </a:solidFill>
            </a:endParaRPr>
          </a:p>
        </p:txBody>
      </p:sp>
    </p:spTree>
    <p:extLst>
      <p:ext uri="{BB962C8B-B14F-4D97-AF65-F5344CB8AC3E}">
        <p14:creationId xmlns:p14="http://schemas.microsoft.com/office/powerpoint/2010/main" val="2936453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03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a:defRPr>
                <a:solidFill>
                  <a:schemeClr val="accent6"/>
                </a:solidFill>
              </a:defRPr>
            </a:lvl6pPr>
            <a:lvl7pPr>
              <a:defRPr>
                <a:solidFill>
                  <a:schemeClr val="accent6"/>
                </a:solidFill>
              </a:defRPr>
            </a:lvl7pPr>
            <a:lvl8pPr>
              <a:defRPr>
                <a:solidFill>
                  <a:schemeClr val="accent6"/>
                </a:solidFill>
              </a:defRPr>
            </a:lvl8pPr>
          </a:lstStyle>
          <a:p>
            <a:pPr lvl="0"/>
            <a:endParaRPr lang="nl-NL"/>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12/18/2022</a:t>
            </a:fld>
            <a:endParaRPr lang="en-US"/>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err="1">
                <a:solidFill>
                  <a:schemeClr val="accent2"/>
                </a:solidFill>
              </a:rPr>
              <a:t>Klik</a:t>
            </a:r>
            <a:r>
              <a:rPr lang="en-US">
                <a:solidFill>
                  <a:schemeClr val="accent2"/>
                </a:solidFill>
              </a:rPr>
              <a:t> om de TITEL </a:t>
            </a:r>
            <a:r>
              <a:rPr lang="en-US" err="1">
                <a:solidFill>
                  <a:schemeClr val="accent2"/>
                </a:solidFill>
              </a:rPr>
              <a:t>aan</a:t>
            </a:r>
            <a:r>
              <a:rPr lang="en-US">
                <a:solidFill>
                  <a:schemeClr val="accent2"/>
                </a:solidFill>
              </a:rPr>
              <a:t> </a:t>
            </a:r>
            <a:r>
              <a:rPr lang="en-US" err="1">
                <a:solidFill>
                  <a:schemeClr val="accent2"/>
                </a:solidFill>
              </a:rPr>
              <a:t>te</a:t>
            </a:r>
            <a:r>
              <a:rPr lang="en-US">
                <a:solidFill>
                  <a:schemeClr val="accent2"/>
                </a:solidFill>
              </a:rPr>
              <a:t> passe</a:t>
            </a:r>
            <a:r>
              <a:rPr lang="nl-NL">
                <a:solidFill>
                  <a:schemeClr val="accent2"/>
                </a:solidFill>
              </a:rPr>
              <a:t>n</a:t>
            </a:r>
            <a:endParaRPr lang="nl-BE">
              <a:solidFill>
                <a:schemeClr val="accent2"/>
              </a:solidFill>
            </a:endParaRPr>
          </a:p>
        </p:txBody>
      </p:sp>
    </p:spTree>
    <p:extLst>
      <p:ext uri="{BB962C8B-B14F-4D97-AF65-F5344CB8AC3E}">
        <p14:creationId xmlns:p14="http://schemas.microsoft.com/office/powerpoint/2010/main" val="29522704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03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2"/>
                </a:solidFill>
                <a:effectLst>
                  <a:outerShdw blurRad="50800" dist="38100" dir="2700000" algn="tl" rotWithShape="0">
                    <a:prstClr val="black">
                      <a:alpha val="40000"/>
                    </a:prstClr>
                  </a:outerShdw>
                </a:effectLst>
                <a:latin typeface="+mj-l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739906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04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93160" y="365126"/>
            <a:ext cx="6061752" cy="1965564"/>
          </a:xfrm>
        </p:spPr>
        <p:txBody>
          <a:bodyPr lIns="0" rIns="0"/>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3" name="Tijdelijke aanduiding voor tekst 2">
            <a:extLst>
              <a:ext uri="{FF2B5EF4-FFF2-40B4-BE49-F238E27FC236}">
                <a16:creationId xmlns:a16="http://schemas.microsoft.com/office/drawing/2014/main" id="{9D0D93DB-2E47-4EED-942C-1CA92E6FAA09}"/>
              </a:ext>
            </a:extLst>
          </p:cNvPr>
          <p:cNvSpPr>
            <a:spLocks noGrp="1"/>
          </p:cNvSpPr>
          <p:nvPr>
            <p:ph type="body" sz="quarter" idx="12" hasCustomPrompt="1"/>
          </p:nvPr>
        </p:nvSpPr>
        <p:spPr>
          <a:xfrm>
            <a:off x="493160" y="2523871"/>
            <a:ext cx="6061075" cy="914400"/>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588495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04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31266"/>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24338" y="547008"/>
            <a:ext cx="7416799" cy="1161977"/>
          </a:xfrm>
          <a:prstGeom prst="rect">
            <a:avLst/>
          </a:prstGeom>
        </p:spPr>
        <p:txBody>
          <a:bodyPr anchor="t" anchorCtr="0"/>
          <a:lstStyle>
            <a:lvl1pPr algn="l">
              <a:defRPr sz="4000" b="0" i="0">
                <a:solidFill>
                  <a:schemeClr val="bg1"/>
                </a:solidFill>
                <a:latin typeface="+mj-lt"/>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792537" cy="6858000"/>
          </a:xfrm>
          <a:prstGeom prst="rect">
            <a:avLst/>
          </a:prstGeom>
          <a:pattFill prst="pct5">
            <a:fgClr>
              <a:schemeClr val="accent4"/>
            </a:fgClr>
            <a:bgClr>
              <a:schemeClr val="bg1"/>
            </a:bgClr>
          </a:pattFill>
        </p:spPr>
        <p:txBody>
          <a:bodyPr tIns="360000" anchor="t" anchorCtr="1"/>
          <a:lstStyle>
            <a:lvl1pPr marL="0" indent="0" algn="ctr">
              <a:buNone/>
              <a:defRPr>
                <a:solidFill>
                  <a:schemeClr val="accent6"/>
                </a:solidFill>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jdelijke aanduiding voor tekst 2">
            <a:extLst>
              <a:ext uri="{FF2B5EF4-FFF2-40B4-BE49-F238E27FC236}">
                <a16:creationId xmlns:a16="http://schemas.microsoft.com/office/drawing/2014/main" id="{675FF6DE-F512-4E32-85BF-E0B00338F815}"/>
              </a:ext>
            </a:extLst>
          </p:cNvPr>
          <p:cNvSpPr>
            <a:spLocks noGrp="1"/>
          </p:cNvSpPr>
          <p:nvPr>
            <p:ph type="body" sz="quarter" idx="15" hasCustomPrompt="1"/>
          </p:nvPr>
        </p:nvSpPr>
        <p:spPr>
          <a:xfrm>
            <a:off x="4224338" y="3170157"/>
            <a:ext cx="7408862" cy="1570038"/>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marL="1973263" indent="-180975">
              <a:defRPr>
                <a:solidFill>
                  <a:schemeClr val="accent6"/>
                </a:solidFill>
              </a:defRPr>
            </a:lvl7pPr>
            <a:lvl8pPr marL="2332038" indent="-179388">
              <a:defRPr>
                <a:solidFill>
                  <a:schemeClr val="accent6"/>
                </a:solidFill>
              </a:defRPr>
            </a:lvl8pPr>
          </a:lstStyle>
          <a:p>
            <a:pPr lvl="0"/>
            <a:r>
              <a:rPr lang="nl-NL"/>
              <a:t>Dit is body copy…</a:t>
            </a:r>
          </a:p>
        </p:txBody>
      </p:sp>
      <p:sp>
        <p:nvSpPr>
          <p:cNvPr id="11" name="Tijdelijke aanduiding voor tekst 2">
            <a:extLst>
              <a:ext uri="{FF2B5EF4-FFF2-40B4-BE49-F238E27FC236}">
                <a16:creationId xmlns:a16="http://schemas.microsoft.com/office/drawing/2014/main" id="{73B380CC-ED92-463A-8573-BCEFAF16F546}"/>
              </a:ext>
            </a:extLst>
          </p:cNvPr>
          <p:cNvSpPr>
            <a:spLocks noGrp="1"/>
          </p:cNvSpPr>
          <p:nvPr>
            <p:ph type="body" sz="quarter" idx="12" hasCustomPrompt="1"/>
          </p:nvPr>
        </p:nvSpPr>
        <p:spPr>
          <a:xfrm>
            <a:off x="4224338" y="1965072"/>
            <a:ext cx="7416800" cy="470354"/>
          </a:xfrm>
        </p:spPr>
        <p:txBody>
          <a:bodyPr>
            <a:normAutofit/>
          </a:bodyPr>
          <a:lstStyle>
            <a:lvl1pPr>
              <a:defRPr sz="2400">
                <a:solidFill>
                  <a:schemeClr val="bg1"/>
                </a:solidFill>
                <a:latin typeface="+mn-lt"/>
              </a:defRPr>
            </a:lvl1pPr>
            <a:lvl2pPr marL="0" indent="0">
              <a:buNone/>
              <a:defRPr/>
            </a:lvl2pPr>
          </a:lstStyle>
          <a:p>
            <a:pPr lvl="0"/>
            <a:r>
              <a:rPr lang="nl-NL"/>
              <a:t>Klik om de SUBTITEL aan te passen</a:t>
            </a:r>
          </a:p>
        </p:txBody>
      </p:sp>
    </p:spTree>
    <p:extLst>
      <p:ext uri="{BB962C8B-B14F-4D97-AF65-F5344CB8AC3E}">
        <p14:creationId xmlns:p14="http://schemas.microsoft.com/office/powerpoint/2010/main" val="1443878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userDrawn="1">
          <p15:clr>
            <a:srgbClr val="FBAE40"/>
          </p15:clr>
        </p15:guide>
        <p15:guide id="2" pos="2661" userDrawn="1">
          <p15:clr>
            <a:srgbClr val="FBAE40"/>
          </p15:clr>
        </p15:guide>
        <p15:guide id="3" pos="7559" userDrawn="1">
          <p15:clr>
            <a:srgbClr val="FBAE40"/>
          </p15:clr>
        </p15:guide>
        <p15:guide id="4" orient="horz" userDrawn="1">
          <p15:clr>
            <a:srgbClr val="FBAE40"/>
          </p15:clr>
        </p15:guide>
        <p15:guide id="5" pos="7333" userDrawn="1">
          <p15:clr>
            <a:srgbClr val="FBAE40"/>
          </p15:clr>
        </p15:guide>
        <p15:guide id="6" pos="2389" userDrawn="1">
          <p15:clr>
            <a:srgbClr val="FBAE40"/>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04_Foto &amp; tekst_01">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2"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4224338" y="1993900"/>
            <a:ext cx="74168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marL="1973263" indent="-180975">
              <a:defRPr>
                <a:solidFill>
                  <a:schemeClr val="accent6"/>
                </a:solidFill>
              </a:defRPr>
            </a:lvl7pPr>
            <a:lvl8pPr marL="2332038" indent="-179388">
              <a:defRPr>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4224338" y="1268413"/>
            <a:ext cx="7426325" cy="725487"/>
          </a:xfrm>
        </p:spPr>
        <p:txBody>
          <a:bodyPr>
            <a:normAutofit/>
          </a:bodyPr>
          <a:lstStyle>
            <a:lvl1pPr>
              <a:defRPr sz="2400">
                <a:solidFill>
                  <a:schemeClr val="accent1"/>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6C1D42EA-E5EE-4AE6-9C13-B106A7782452}"/>
              </a:ext>
            </a:extLst>
          </p:cNvPr>
          <p:cNvSpPr>
            <a:spLocks noGrp="1"/>
          </p:cNvSpPr>
          <p:nvPr>
            <p:ph type="dt" sz="half" idx="14"/>
          </p:nvPr>
        </p:nvSpPr>
        <p:spPr/>
        <p:txBody>
          <a:bodyPr/>
          <a:lstStyle/>
          <a:p>
            <a:fld id="{5EE5BBA1-B0FB-4B67-AB0D-3E8AD5D04473}" type="datetime1">
              <a:rPr lang="en-US" smtClean="0"/>
              <a:t>12/18/2022</a:t>
            </a:fld>
            <a:endParaRPr lang="en-US"/>
          </a:p>
        </p:txBody>
      </p:sp>
      <p:sp>
        <p:nvSpPr>
          <p:cNvPr id="4" name="Tijdelijke aanduiding voor voettekst 3">
            <a:extLst>
              <a:ext uri="{FF2B5EF4-FFF2-40B4-BE49-F238E27FC236}">
                <a16:creationId xmlns:a16="http://schemas.microsoft.com/office/drawing/2014/main" id="{A03483EC-598B-4D01-B4D5-1FD7F149301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D9B9845F-4698-4676-ACF6-D5CD9112E41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EF238178-D797-4D88-BE92-C7FEA0B3E84D}"/>
              </a:ext>
            </a:extLst>
          </p:cNvPr>
          <p:cNvSpPr>
            <a:spLocks noGrp="1"/>
          </p:cNvSpPr>
          <p:nvPr>
            <p:ph type="title" hasCustomPrompt="1"/>
          </p:nvPr>
        </p:nvSpPr>
        <p:spPr>
          <a:xfrm>
            <a:off x="4224338" y="365126"/>
            <a:ext cx="7416798" cy="900000"/>
          </a:xfrm>
        </p:spPr>
        <p:txBody>
          <a:bodyPr anchor="t" anchorCtr="0"/>
          <a:lstStyle>
            <a:lvl1pPr>
              <a:defRPr>
                <a:solidFill>
                  <a:schemeClr val="accent3"/>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18453640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66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2389" userDrawn="1">
          <p15:clr>
            <a:srgbClr val="FBAE40"/>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04_Foto &amp; tekst_02">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8399464" y="1"/>
            <a:ext cx="3792536" cy="6858000"/>
          </a:xfrm>
          <a:prstGeom prst="rect">
            <a:avLst/>
          </a:prstGeom>
          <a:pattFill prst="pct5">
            <a:fgClr>
              <a:schemeClr val="accent4"/>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3" name="Tijdelijke aanduiding voor tekst 2">
            <a:extLst>
              <a:ext uri="{FF2B5EF4-FFF2-40B4-BE49-F238E27FC236}">
                <a16:creationId xmlns:a16="http://schemas.microsoft.com/office/drawing/2014/main" id="{A9BF0281-96E7-412A-80A8-49D781B7B6FC}"/>
              </a:ext>
            </a:extLst>
          </p:cNvPr>
          <p:cNvSpPr>
            <a:spLocks noGrp="1"/>
          </p:cNvSpPr>
          <p:nvPr>
            <p:ph type="body" sz="quarter" idx="12" hasCustomPrompt="1"/>
          </p:nvPr>
        </p:nvSpPr>
        <p:spPr>
          <a:xfrm>
            <a:off x="342027" y="1993900"/>
            <a:ext cx="7631888"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a:t>Dit is body copy…</a:t>
            </a:r>
          </a:p>
        </p:txBody>
      </p:sp>
      <p:sp>
        <p:nvSpPr>
          <p:cNvPr id="5" name="Tijdelijke aanduiding voor tekst 4">
            <a:extLst>
              <a:ext uri="{FF2B5EF4-FFF2-40B4-BE49-F238E27FC236}">
                <a16:creationId xmlns:a16="http://schemas.microsoft.com/office/drawing/2014/main" id="{9B10F924-3B18-4D7F-BF8C-6F9E1B2F934D}"/>
              </a:ext>
            </a:extLst>
          </p:cNvPr>
          <p:cNvSpPr>
            <a:spLocks noGrp="1"/>
          </p:cNvSpPr>
          <p:nvPr>
            <p:ph type="body" sz="quarter" idx="13" hasCustomPrompt="1"/>
          </p:nvPr>
        </p:nvSpPr>
        <p:spPr>
          <a:xfrm>
            <a:off x="342027" y="1268413"/>
            <a:ext cx="7631888" cy="725487"/>
          </a:xfrm>
        </p:spPr>
        <p:txBody>
          <a:bodyPr>
            <a:normAutofit/>
          </a:bodyPr>
          <a:lstStyle>
            <a:lvl1pPr>
              <a:defRPr sz="2400">
                <a:solidFill>
                  <a:schemeClr val="accent1"/>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B347D42-F10F-4338-96A5-EB7F9052AA9B}"/>
              </a:ext>
            </a:extLst>
          </p:cNvPr>
          <p:cNvSpPr>
            <a:spLocks noGrp="1"/>
          </p:cNvSpPr>
          <p:nvPr>
            <p:ph type="dt" sz="half" idx="14"/>
          </p:nvPr>
        </p:nvSpPr>
        <p:spPr/>
        <p:txBody>
          <a:bodyPr/>
          <a:lstStyle/>
          <a:p>
            <a:fld id="{B7097F08-D472-4368-9002-EF49BD508588}" type="datetime1">
              <a:rPr lang="en-US" smtClean="0"/>
              <a:t>12/18/2022</a:t>
            </a:fld>
            <a:endParaRPr lang="en-US"/>
          </a:p>
        </p:txBody>
      </p:sp>
      <p:sp>
        <p:nvSpPr>
          <p:cNvPr id="4" name="Tijdelijke aanduiding voor voettekst 3">
            <a:extLst>
              <a:ext uri="{FF2B5EF4-FFF2-40B4-BE49-F238E27FC236}">
                <a16:creationId xmlns:a16="http://schemas.microsoft.com/office/drawing/2014/main" id="{4C426F43-1770-442C-84DC-8A85AB04058F}"/>
              </a:ext>
            </a:extLst>
          </p:cNvPr>
          <p:cNvSpPr>
            <a:spLocks noGrp="1"/>
          </p:cNvSpPr>
          <p:nvPr>
            <p:ph type="ftr" sz="quarter" idx="15"/>
          </p:nvPr>
        </p:nvSpPr>
        <p:spPr/>
        <p:txBody>
          <a:bodyPr/>
          <a:lstStyle/>
          <a:p>
            <a:r>
              <a:rPr lang="en-US"/>
              <a:t>Voettekst</a:t>
            </a:r>
          </a:p>
        </p:txBody>
      </p:sp>
      <p:sp>
        <p:nvSpPr>
          <p:cNvPr id="6" name="Tijdelijke aanduiding voor dianummer 5">
            <a:extLst>
              <a:ext uri="{FF2B5EF4-FFF2-40B4-BE49-F238E27FC236}">
                <a16:creationId xmlns:a16="http://schemas.microsoft.com/office/drawing/2014/main" id="{22E88767-0AEB-46A6-B684-58EF5E263C16}"/>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D5906B1A-2973-48D6-A151-1C0F173408CD}"/>
              </a:ext>
            </a:extLst>
          </p:cNvPr>
          <p:cNvSpPr>
            <a:spLocks noGrp="1"/>
          </p:cNvSpPr>
          <p:nvPr>
            <p:ph type="title" hasCustomPrompt="1"/>
          </p:nvPr>
        </p:nvSpPr>
        <p:spPr>
          <a:xfrm>
            <a:off x="334964" y="365126"/>
            <a:ext cx="7638952" cy="900000"/>
          </a:xfrm>
        </p:spPr>
        <p:txBody>
          <a:bodyPr anchor="t" anchorCtr="0"/>
          <a:lstStyle>
            <a:lvl1pPr>
              <a:defRPr>
                <a:solidFill>
                  <a:schemeClr val="accent3"/>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4109327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211" userDrawn="1">
          <p15:clr>
            <a:srgbClr val="FBAE40"/>
          </p15:clr>
        </p15:guide>
        <p15:guide id="2" pos="7333" userDrawn="1">
          <p15:clr>
            <a:srgbClr val="FBAE40"/>
          </p15:clr>
        </p15:guide>
        <p15:guide id="3" orient="horz" pos="3816" userDrawn="1">
          <p15:clr>
            <a:srgbClr val="FBAE40"/>
          </p15:clr>
        </p15:guide>
        <p15:guide id="4" orient="horz" pos="1253" userDrawn="1">
          <p15:clr>
            <a:srgbClr val="FBAE40"/>
          </p15:clr>
        </p15:guide>
        <p15:guide id="5" orient="horz" pos="799" userDrawn="1">
          <p15:clr>
            <a:srgbClr val="FBAE40"/>
          </p15:clr>
        </p15:guide>
        <p15:guide id="6" orient="horz" pos="232" userDrawn="1">
          <p15:clr>
            <a:srgbClr val="FBAE40"/>
          </p15:clr>
        </p15:guide>
        <p15:guide id="7" pos="5292" userDrawn="1">
          <p15:clr>
            <a:srgbClr val="FBAE40"/>
          </p15:clr>
        </p15:guide>
      </p15:sldGuideLst>
    </p:ext>
  </p:extLs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04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0" name="Tijdelijke aanduiding voor tekst 2">
            <a:extLst>
              <a:ext uri="{FF2B5EF4-FFF2-40B4-BE49-F238E27FC236}">
                <a16:creationId xmlns:a16="http://schemas.microsoft.com/office/drawing/2014/main" id="{D68148DB-57D5-4800-A977-F2AC3F99EAC3}"/>
              </a:ext>
            </a:extLst>
          </p:cNvPr>
          <p:cNvSpPr>
            <a:spLocks noGrp="1"/>
          </p:cNvSpPr>
          <p:nvPr>
            <p:ph type="body" sz="quarter" idx="12" hasCustomPrompt="1"/>
          </p:nvPr>
        </p:nvSpPr>
        <p:spPr>
          <a:xfrm>
            <a:off x="334964" y="1993900"/>
            <a:ext cx="11315700"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a:t>Dit is body copy…</a:t>
            </a:r>
          </a:p>
        </p:txBody>
      </p:sp>
      <p:sp>
        <p:nvSpPr>
          <p:cNvPr id="11" name="Tijdelijke aanduiding voor tekst 4">
            <a:extLst>
              <a:ext uri="{FF2B5EF4-FFF2-40B4-BE49-F238E27FC236}">
                <a16:creationId xmlns:a16="http://schemas.microsoft.com/office/drawing/2014/main" id="{4BE3721F-B293-44A5-B3B8-6A4772C4B956}"/>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735154DF-274C-47BF-A0DB-C4513A09A642}"/>
              </a:ext>
            </a:extLst>
          </p:cNvPr>
          <p:cNvSpPr>
            <a:spLocks noGrp="1"/>
          </p:cNvSpPr>
          <p:nvPr>
            <p:ph type="dt" sz="half" idx="14"/>
          </p:nvPr>
        </p:nvSpPr>
        <p:spPr/>
        <p:txBody>
          <a:bodyPr/>
          <a:lstStyle/>
          <a:p>
            <a:fld id="{C0B0E4E7-2F4B-4C53-8BF3-3388181487F4}" type="datetime1">
              <a:rPr lang="en-US" smtClean="0"/>
              <a:t>12/18/2022</a:t>
            </a:fld>
            <a:endParaRPr lang="en-US"/>
          </a:p>
        </p:txBody>
      </p:sp>
      <p:sp>
        <p:nvSpPr>
          <p:cNvPr id="3" name="Tijdelijke aanduiding voor voettekst 2">
            <a:extLst>
              <a:ext uri="{FF2B5EF4-FFF2-40B4-BE49-F238E27FC236}">
                <a16:creationId xmlns:a16="http://schemas.microsoft.com/office/drawing/2014/main" id="{00A95B34-3DF6-4D34-B905-566CD2628B7E}"/>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3F27BB78-9AFE-495A-BF8B-CF7CAE2808F5}"/>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7" name="Titel 6">
            <a:extLst>
              <a:ext uri="{FF2B5EF4-FFF2-40B4-BE49-F238E27FC236}">
                <a16:creationId xmlns:a16="http://schemas.microsoft.com/office/drawing/2014/main" id="{906EBE61-E2F2-412D-B8B2-69718DF36071}"/>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358563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pos="7333" userDrawn="1">
          <p15:clr>
            <a:srgbClr val="FBAE40"/>
          </p15:clr>
        </p15:guide>
        <p15:guide id="2" pos="211" userDrawn="1">
          <p15:clr>
            <a:srgbClr val="FBAE40"/>
          </p15:clr>
        </p15:guide>
      </p15:sldGuideLst>
    </p:ext>
  </p:extLs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04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9" name="Tijdelijke aanduiding voor tekst 2">
            <a:extLst>
              <a:ext uri="{FF2B5EF4-FFF2-40B4-BE49-F238E27FC236}">
                <a16:creationId xmlns:a16="http://schemas.microsoft.com/office/drawing/2014/main" id="{ED9BA07E-2C89-4B0A-875B-CDFC0D48F546}"/>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EB676B09-73A5-4E80-AACD-C8E8EB106A8B}"/>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07A7C9C8-E6F3-4669-AD18-66E114831C6C}"/>
              </a:ext>
            </a:extLst>
          </p:cNvPr>
          <p:cNvSpPr>
            <a:spLocks noGrp="1"/>
          </p:cNvSpPr>
          <p:nvPr>
            <p:ph type="dt" sz="half" idx="14"/>
          </p:nvPr>
        </p:nvSpPr>
        <p:spPr/>
        <p:txBody>
          <a:bodyPr/>
          <a:lstStyle/>
          <a:p>
            <a:fld id="{0676ABC3-0857-4CFC-A2D8-6FDD8ADAEE9F}" type="datetime1">
              <a:rPr lang="en-US" smtClean="0"/>
              <a:t>12/18/2022</a:t>
            </a:fld>
            <a:endParaRPr lang="en-US"/>
          </a:p>
        </p:txBody>
      </p:sp>
      <p:sp>
        <p:nvSpPr>
          <p:cNvPr id="3" name="Tijdelijke aanduiding voor voettekst 2">
            <a:extLst>
              <a:ext uri="{FF2B5EF4-FFF2-40B4-BE49-F238E27FC236}">
                <a16:creationId xmlns:a16="http://schemas.microsoft.com/office/drawing/2014/main" id="{CAB89D50-FB12-42A6-A7F0-AD967E96DBB7}"/>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5FD66DA0-C5AC-466C-A50F-276B39A1E0CC}"/>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2" name="Titel 6">
            <a:extLst>
              <a:ext uri="{FF2B5EF4-FFF2-40B4-BE49-F238E27FC236}">
                <a16:creationId xmlns:a16="http://schemas.microsoft.com/office/drawing/2014/main" id="{D73591A5-C056-4ABF-A471-50F7A66B4F5A}"/>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29919932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04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9" name="Tijdelijke aanduiding voor tekst 2">
            <a:extLst>
              <a:ext uri="{FF2B5EF4-FFF2-40B4-BE49-F238E27FC236}">
                <a16:creationId xmlns:a16="http://schemas.microsoft.com/office/drawing/2014/main" id="{2D67F0E0-D51D-47D8-9767-8A91A654922A}"/>
              </a:ext>
            </a:extLst>
          </p:cNvPr>
          <p:cNvSpPr>
            <a:spLocks noGrp="1"/>
          </p:cNvSpPr>
          <p:nvPr>
            <p:ph type="body" sz="quarter" idx="12" hasCustomPrompt="1"/>
          </p:nvPr>
        </p:nvSpPr>
        <p:spPr>
          <a:xfrm>
            <a:off x="334964" y="1993900"/>
            <a:ext cx="11306174" cy="4054475"/>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9FF0A855-4AA9-4371-A76D-51C160DC2C49}"/>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4326B98-5D6B-4183-9D67-64F96EAB2E78}"/>
              </a:ext>
            </a:extLst>
          </p:cNvPr>
          <p:cNvSpPr>
            <a:spLocks noGrp="1"/>
          </p:cNvSpPr>
          <p:nvPr>
            <p:ph type="dt" sz="half" idx="14"/>
          </p:nvPr>
        </p:nvSpPr>
        <p:spPr/>
        <p:txBody>
          <a:bodyPr/>
          <a:lstStyle/>
          <a:p>
            <a:fld id="{68B7E641-8C76-4C59-9E70-FE172E0000D2}" type="datetime1">
              <a:rPr lang="en-US" smtClean="0"/>
              <a:t>12/18/2022</a:t>
            </a:fld>
            <a:endParaRPr lang="en-US"/>
          </a:p>
        </p:txBody>
      </p:sp>
      <p:sp>
        <p:nvSpPr>
          <p:cNvPr id="3" name="Tijdelijke aanduiding voor voettekst 2">
            <a:extLst>
              <a:ext uri="{FF2B5EF4-FFF2-40B4-BE49-F238E27FC236}">
                <a16:creationId xmlns:a16="http://schemas.microsoft.com/office/drawing/2014/main" id="{DF60068A-912D-4B78-B604-15997831580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DDEE5BBE-9875-46D0-902D-CE5456644B2F}"/>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82EB0F1-1831-4F18-8741-CDECEABFAD18}"/>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501706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04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9" name="Tijdelijke aanduiding voor tekst 2">
            <a:extLst>
              <a:ext uri="{FF2B5EF4-FFF2-40B4-BE49-F238E27FC236}">
                <a16:creationId xmlns:a16="http://schemas.microsoft.com/office/drawing/2014/main" id="{B7D4BB14-BA8E-42EE-892D-63D26BB968F7}"/>
              </a:ext>
            </a:extLst>
          </p:cNvPr>
          <p:cNvSpPr>
            <a:spLocks noGrp="1"/>
          </p:cNvSpPr>
          <p:nvPr>
            <p:ph type="body" sz="quarter" idx="12" hasCustomPrompt="1"/>
          </p:nvPr>
        </p:nvSpPr>
        <p:spPr>
          <a:xfrm>
            <a:off x="334964" y="1993900"/>
            <a:ext cx="11306174" cy="4054475"/>
          </a:xfrm>
        </p:spPr>
        <p:txBody>
          <a:bodyPr/>
          <a:lstStyle>
            <a:lvl1pPr>
              <a:tabLst/>
              <a:defRPr>
                <a:solidFill>
                  <a:schemeClr val="accent6"/>
                </a:solidFill>
              </a:defRPr>
            </a:lvl1pPr>
            <a:lvl2pPr>
              <a:tabLst/>
              <a:defRPr>
                <a:solidFill>
                  <a:schemeClr val="accent6"/>
                </a:solidFill>
              </a:defRPr>
            </a:lvl2pPr>
            <a:lvl3pPr>
              <a:tabLst/>
              <a:defRPr>
                <a:solidFill>
                  <a:schemeClr val="accent6"/>
                </a:solidFill>
              </a:defRPr>
            </a:lvl3pPr>
            <a:lvl4pPr>
              <a:tabLst/>
              <a:defRPr>
                <a:solidFill>
                  <a:schemeClr val="accent6"/>
                </a:solidFill>
              </a:defRPr>
            </a:lvl4pPr>
            <a:lvl5pPr>
              <a:tabLst/>
              <a:defRPr>
                <a:solidFill>
                  <a:schemeClr val="accent6"/>
                </a:solidFill>
              </a:defRPr>
            </a:lvl5pPr>
            <a:lvl6pPr marL="1612900" indent="-179388">
              <a:tabLst/>
              <a:defRPr>
                <a:solidFill>
                  <a:schemeClr val="accent6"/>
                </a:solidFill>
              </a:defRPr>
            </a:lvl6pPr>
            <a:lvl7pPr>
              <a:tabLst/>
              <a:defRPr>
                <a:solidFill>
                  <a:schemeClr val="accent6"/>
                </a:solidFill>
              </a:defRPr>
            </a:lvl7pPr>
            <a:lvl8pPr marL="2332038" indent="-179388">
              <a:tabLst/>
              <a:defRPr>
                <a:solidFill>
                  <a:schemeClr val="accent6"/>
                </a:solidFill>
              </a:defRPr>
            </a:lvl8pPr>
          </a:lstStyle>
          <a:p>
            <a:pPr lvl="0"/>
            <a:r>
              <a:rPr lang="nl-NL"/>
              <a:t>Dit is body copy…</a:t>
            </a:r>
          </a:p>
        </p:txBody>
      </p:sp>
      <p:sp>
        <p:nvSpPr>
          <p:cNvPr id="10" name="Tijdelijke aanduiding voor tekst 4">
            <a:extLst>
              <a:ext uri="{FF2B5EF4-FFF2-40B4-BE49-F238E27FC236}">
                <a16:creationId xmlns:a16="http://schemas.microsoft.com/office/drawing/2014/main" id="{1C432423-B416-4E14-8A75-2D4EB422BCAD}"/>
              </a:ext>
            </a:extLst>
          </p:cNvPr>
          <p:cNvSpPr>
            <a:spLocks noGrp="1"/>
          </p:cNvSpPr>
          <p:nvPr>
            <p:ph type="body" sz="quarter" idx="13" hasCustomPrompt="1"/>
          </p:nvPr>
        </p:nvSpPr>
        <p:spPr>
          <a:xfrm>
            <a:off x="334964" y="1268413"/>
            <a:ext cx="11315700" cy="725487"/>
          </a:xfrm>
        </p:spPr>
        <p:txBody>
          <a:bodyPr>
            <a:normAutofit/>
          </a:bodyPr>
          <a:lstStyle>
            <a:lvl1pPr>
              <a:defRPr sz="2400">
                <a:solidFill>
                  <a:schemeClr val="accent1"/>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4EF239F2-46D0-4D8A-8E8D-5D41D93E6653}"/>
              </a:ext>
            </a:extLst>
          </p:cNvPr>
          <p:cNvSpPr>
            <a:spLocks noGrp="1"/>
          </p:cNvSpPr>
          <p:nvPr>
            <p:ph type="dt" sz="half" idx="14"/>
          </p:nvPr>
        </p:nvSpPr>
        <p:spPr/>
        <p:txBody>
          <a:bodyPr/>
          <a:lstStyle/>
          <a:p>
            <a:fld id="{761AF211-1195-4331-96F0-55E0E6E185B6}" type="datetime1">
              <a:rPr lang="en-US" smtClean="0"/>
              <a:t>12/18/2022</a:t>
            </a:fld>
            <a:endParaRPr lang="en-US"/>
          </a:p>
        </p:txBody>
      </p:sp>
      <p:sp>
        <p:nvSpPr>
          <p:cNvPr id="3" name="Tijdelijke aanduiding voor voettekst 2">
            <a:extLst>
              <a:ext uri="{FF2B5EF4-FFF2-40B4-BE49-F238E27FC236}">
                <a16:creationId xmlns:a16="http://schemas.microsoft.com/office/drawing/2014/main" id="{7A2E2895-D106-4831-B3E6-76FD396FE290}"/>
              </a:ext>
            </a:extLst>
          </p:cNvPr>
          <p:cNvSpPr>
            <a:spLocks noGrp="1"/>
          </p:cNvSpPr>
          <p:nvPr>
            <p:ph type="ftr" sz="quarter" idx="15"/>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47396D9-A216-4D9B-AB87-0D399DC6E7AA}"/>
              </a:ext>
            </a:extLst>
          </p:cNvPr>
          <p:cNvSpPr>
            <a:spLocks noGrp="1"/>
          </p:cNvSpPr>
          <p:nvPr>
            <p:ph type="sldNum" sz="quarter" idx="16"/>
          </p:nvPr>
        </p:nvSpPr>
        <p:spPr/>
        <p:txBody>
          <a:bodyPr/>
          <a:lstStyle/>
          <a:p>
            <a:fld id="{725C4CAC-AA3F-594B-A1EB-4BFCBC27B7D5}" type="slidenum">
              <a:rPr lang="en-US" smtClean="0"/>
              <a:pPr/>
              <a:t>‹nr.›</a:t>
            </a:fld>
            <a:endParaRPr lang="en-US"/>
          </a:p>
        </p:txBody>
      </p:sp>
      <p:sp>
        <p:nvSpPr>
          <p:cNvPr id="11" name="Titel 6">
            <a:extLst>
              <a:ext uri="{FF2B5EF4-FFF2-40B4-BE49-F238E27FC236}">
                <a16:creationId xmlns:a16="http://schemas.microsoft.com/office/drawing/2014/main" id="{798DD237-8DBB-423B-86A5-1B50C2F02ABE}"/>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16708966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04_Fotolijst-01">
    <p:spTree>
      <p:nvGrpSpPr>
        <p:cNvPr id="1" name=""/>
        <p:cNvGrpSpPr/>
        <p:nvPr/>
      </p:nvGrpSpPr>
      <p:grpSpPr>
        <a:xfrm>
          <a:off x="0" y="0"/>
          <a:ext cx="0" cy="0"/>
          <a:chOff x="0" y="0"/>
          <a:chExt cx="0" cy="0"/>
        </a:xfrm>
      </p:grpSpPr>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1" name="Tijdelijke aanduiding voor tekst 2">
            <a:extLst>
              <a:ext uri="{FF2B5EF4-FFF2-40B4-BE49-F238E27FC236}">
                <a16:creationId xmlns:a16="http://schemas.microsoft.com/office/drawing/2014/main" id="{E9186D36-A250-403E-919A-47D5D6F5BC2A}"/>
              </a:ext>
            </a:extLst>
          </p:cNvPr>
          <p:cNvSpPr>
            <a:spLocks noGrp="1"/>
          </p:cNvSpPr>
          <p:nvPr>
            <p:ph type="body" sz="quarter" idx="15" hasCustomPrompt="1"/>
          </p:nvPr>
        </p:nvSpPr>
        <p:spPr>
          <a:xfrm>
            <a:off x="334964" y="5105463"/>
            <a:ext cx="11306174" cy="1104374"/>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r>
              <a:rPr lang="nl-NL"/>
              <a:t>Dit is body copy…</a:t>
            </a:r>
          </a:p>
        </p:txBody>
      </p:sp>
      <p:sp>
        <p:nvSpPr>
          <p:cNvPr id="12" name="Tijdelijke aanduiding voor tekst 4">
            <a:extLst>
              <a:ext uri="{FF2B5EF4-FFF2-40B4-BE49-F238E27FC236}">
                <a16:creationId xmlns:a16="http://schemas.microsoft.com/office/drawing/2014/main" id="{307AD265-BB54-48C3-BB0A-0699E5B778B1}"/>
              </a:ext>
            </a:extLst>
          </p:cNvPr>
          <p:cNvSpPr>
            <a:spLocks noGrp="1"/>
          </p:cNvSpPr>
          <p:nvPr>
            <p:ph type="body" sz="quarter" idx="13" hasCustomPrompt="1"/>
          </p:nvPr>
        </p:nvSpPr>
        <p:spPr>
          <a:xfrm>
            <a:off x="334964" y="4385463"/>
            <a:ext cx="11315700" cy="720000"/>
          </a:xfrm>
        </p:spPr>
        <p:txBody>
          <a:bodyPr>
            <a:normAutofit/>
          </a:bodyPr>
          <a:lstStyle>
            <a:lvl1pPr>
              <a:defRPr sz="2400">
                <a:solidFill>
                  <a:schemeClr val="accent1"/>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E9ADC327-23AC-4F6C-B191-B06F0B753347}"/>
              </a:ext>
            </a:extLst>
          </p:cNvPr>
          <p:cNvSpPr>
            <a:spLocks noGrp="1"/>
          </p:cNvSpPr>
          <p:nvPr>
            <p:ph type="dt" sz="half" idx="16"/>
          </p:nvPr>
        </p:nvSpPr>
        <p:spPr/>
        <p:txBody>
          <a:bodyPr/>
          <a:lstStyle/>
          <a:p>
            <a:fld id="{732761F5-6BC9-409D-8E44-F2CE6FD0DC5A}" type="datetime1">
              <a:rPr lang="en-US" smtClean="0"/>
              <a:t>12/18/2022</a:t>
            </a:fld>
            <a:endParaRPr lang="en-US"/>
          </a:p>
        </p:txBody>
      </p:sp>
      <p:sp>
        <p:nvSpPr>
          <p:cNvPr id="3" name="Tijdelijke aanduiding voor voettekst 2">
            <a:extLst>
              <a:ext uri="{FF2B5EF4-FFF2-40B4-BE49-F238E27FC236}">
                <a16:creationId xmlns:a16="http://schemas.microsoft.com/office/drawing/2014/main" id="{EB757FCC-08EC-41A9-B897-86CFDEF31A9D}"/>
              </a:ext>
            </a:extLst>
          </p:cNvPr>
          <p:cNvSpPr>
            <a:spLocks noGrp="1"/>
          </p:cNvSpPr>
          <p:nvPr>
            <p:ph type="ftr" sz="quarter" idx="17"/>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E4B457C-AE3D-4FB2-8993-84E30D44AF8C}"/>
              </a:ext>
            </a:extLst>
          </p:cNvPr>
          <p:cNvSpPr>
            <a:spLocks noGrp="1"/>
          </p:cNvSpPr>
          <p:nvPr>
            <p:ph type="sldNum" sz="quarter" idx="18"/>
          </p:nvPr>
        </p:nvSpPr>
        <p:spPr/>
        <p:txBody>
          <a:bodyPr/>
          <a:lstStyle/>
          <a:p>
            <a:fld id="{725C4CAC-AA3F-594B-A1EB-4BFCBC27B7D5}" type="slidenum">
              <a:rPr lang="en-US" smtClean="0"/>
              <a:pPr/>
              <a:t>‹nr.›</a:t>
            </a:fld>
            <a:endParaRPr lang="en-US"/>
          </a:p>
        </p:txBody>
      </p:sp>
      <p:sp>
        <p:nvSpPr>
          <p:cNvPr id="16" name="Titel 6">
            <a:extLst>
              <a:ext uri="{FF2B5EF4-FFF2-40B4-BE49-F238E27FC236}">
                <a16:creationId xmlns:a16="http://schemas.microsoft.com/office/drawing/2014/main" id="{2DC77EDF-71D5-49FB-B377-C395A8EAA637}"/>
              </a:ext>
            </a:extLst>
          </p:cNvPr>
          <p:cNvSpPr txBox="1">
            <a:spLocks/>
          </p:cNvSpPr>
          <p:nvPr userDrawn="1"/>
        </p:nvSpPr>
        <p:spPr>
          <a:xfrm>
            <a:off x="334964" y="3242238"/>
            <a:ext cx="11315700" cy="1143224"/>
          </a:xfrm>
          <a:prstGeom prst="rect">
            <a:avLst/>
          </a:prstGeom>
        </p:spPr>
        <p:txBody>
          <a:bodyPr vert="horz" lIns="0" tIns="45720" rIns="0" bIns="45720" rtlCol="0" anchor="t" anchorCtr="0">
            <a:normAutofit/>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r>
              <a:rPr lang="en-US" err="1">
                <a:solidFill>
                  <a:schemeClr val="accent3"/>
                </a:solidFill>
              </a:rPr>
              <a:t>Klik</a:t>
            </a:r>
            <a:r>
              <a:rPr lang="en-US">
                <a:solidFill>
                  <a:schemeClr val="accent3"/>
                </a:solidFill>
              </a:rPr>
              <a:t> om de TITEL </a:t>
            </a:r>
            <a:r>
              <a:rPr lang="en-US" err="1">
                <a:solidFill>
                  <a:schemeClr val="accent3"/>
                </a:solidFill>
              </a:rPr>
              <a:t>aan</a:t>
            </a:r>
            <a:r>
              <a:rPr lang="en-US">
                <a:solidFill>
                  <a:schemeClr val="accent3"/>
                </a:solidFill>
              </a:rPr>
              <a:t> </a:t>
            </a:r>
            <a:r>
              <a:rPr lang="en-US" err="1">
                <a:solidFill>
                  <a:schemeClr val="accent3"/>
                </a:solidFill>
              </a:rPr>
              <a:t>te</a:t>
            </a:r>
            <a:r>
              <a:rPr lang="en-US">
                <a:solidFill>
                  <a:schemeClr val="accent3"/>
                </a:solidFill>
              </a:rPr>
              <a:t> passe</a:t>
            </a:r>
            <a:r>
              <a:rPr lang="nl-NL">
                <a:solidFill>
                  <a:schemeClr val="accent3"/>
                </a:solidFill>
              </a:rPr>
              <a:t>n</a:t>
            </a:r>
            <a:endParaRPr lang="nl-BE">
              <a:solidFill>
                <a:schemeClr val="accent3"/>
              </a:solidFill>
            </a:endParaRPr>
          </a:p>
        </p:txBody>
      </p:sp>
    </p:spTree>
    <p:extLst>
      <p:ext uri="{BB962C8B-B14F-4D97-AF65-F5344CB8AC3E}">
        <p14:creationId xmlns:p14="http://schemas.microsoft.com/office/powerpoint/2010/main" val="23031152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04_Fotolijst-02">
    <p:spTree>
      <p:nvGrpSpPr>
        <p:cNvPr id="1" name=""/>
        <p:cNvGrpSpPr/>
        <p:nvPr/>
      </p:nvGrpSpPr>
      <p:grpSpPr>
        <a:xfrm>
          <a:off x="0" y="0"/>
          <a:ext cx="0" cy="0"/>
          <a:chOff x="0" y="0"/>
          <a:chExt cx="0" cy="0"/>
        </a:xfrm>
      </p:grpSpPr>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8203"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11491" y="1697241"/>
            <a:ext cx="3818588" cy="2732049"/>
          </a:xfrm>
          <a:prstGeom prst="rect">
            <a:avLst/>
          </a:prstGeom>
          <a:pattFill prst="pct5">
            <a:fgClr>
              <a:schemeClr val="accent4"/>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81325" y="1697241"/>
            <a:ext cx="3818588" cy="2732049"/>
          </a:xfrm>
          <a:prstGeom prst="rect">
            <a:avLst/>
          </a:prstGeom>
          <a:pattFill prst="pct5">
            <a:fgClr>
              <a:schemeClr val="accent4"/>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9941" y="4663466"/>
            <a:ext cx="2975113" cy="334536"/>
          </a:xfrm>
          <a:solidFill>
            <a:schemeClr val="tx2"/>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33229" y="4663466"/>
            <a:ext cx="2975113" cy="334536"/>
          </a:xfrm>
          <a:solidFill>
            <a:schemeClr val="accent1"/>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603063" y="4663466"/>
            <a:ext cx="2975113" cy="334536"/>
          </a:xfrm>
          <a:solidFill>
            <a:schemeClr val="accent3"/>
          </a:solidFill>
        </p:spPr>
        <p:txBody>
          <a:bodyPr>
            <a:noAutofit/>
          </a:bodyPr>
          <a:lstStyle>
            <a:lvl1pPr marL="0" indent="0" algn="ctr">
              <a:buNone/>
              <a:defRPr sz="1800" b="0" i="0">
                <a:solidFill>
                  <a:schemeClr val="bg1"/>
                </a:solidFill>
                <a:latin typeface="+mj-lt"/>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13" name="Tijdelijke aanduiding voor tekst 4">
            <a:extLst>
              <a:ext uri="{FF2B5EF4-FFF2-40B4-BE49-F238E27FC236}">
                <a16:creationId xmlns:a16="http://schemas.microsoft.com/office/drawing/2014/main" id="{81150E1A-0A16-464B-8DE4-E0CD27041891}"/>
              </a:ext>
            </a:extLst>
          </p:cNvPr>
          <p:cNvSpPr>
            <a:spLocks noGrp="1"/>
          </p:cNvSpPr>
          <p:nvPr>
            <p:ph type="body" sz="quarter" idx="17" hasCustomPrompt="1"/>
          </p:nvPr>
        </p:nvSpPr>
        <p:spPr>
          <a:xfrm>
            <a:off x="1079627" y="5534458"/>
            <a:ext cx="10066493" cy="690130"/>
          </a:xfrm>
        </p:spPr>
        <p:txBody>
          <a:bodyPr>
            <a:normAutofit/>
          </a:bodyPr>
          <a:lstStyle>
            <a:lvl1pPr algn="ctr">
              <a:defRPr sz="2400">
                <a:solidFill>
                  <a:schemeClr val="accent3"/>
                </a:solidFill>
                <a:latin typeface="+mj-lt"/>
              </a:defRPr>
            </a:lvl1pPr>
          </a:lstStyle>
          <a:p>
            <a:pPr lvl="0"/>
            <a:r>
              <a:rPr lang="nl-NL"/>
              <a:t>Klik om de SUBTITEL aan te passen</a:t>
            </a:r>
          </a:p>
        </p:txBody>
      </p:sp>
      <p:sp>
        <p:nvSpPr>
          <p:cNvPr id="2" name="Tijdelijke aanduiding voor datum 1">
            <a:extLst>
              <a:ext uri="{FF2B5EF4-FFF2-40B4-BE49-F238E27FC236}">
                <a16:creationId xmlns:a16="http://schemas.microsoft.com/office/drawing/2014/main" id="{FDEBDC21-A501-4773-8C7E-E453365C93D9}"/>
              </a:ext>
            </a:extLst>
          </p:cNvPr>
          <p:cNvSpPr>
            <a:spLocks noGrp="1"/>
          </p:cNvSpPr>
          <p:nvPr>
            <p:ph type="dt" sz="half" idx="18"/>
          </p:nvPr>
        </p:nvSpPr>
        <p:spPr/>
        <p:txBody>
          <a:bodyPr/>
          <a:lstStyle/>
          <a:p>
            <a:fld id="{508EC91E-78AC-4576-981E-CC2FCF3D2235}" type="datetime1">
              <a:rPr lang="en-US" smtClean="0"/>
              <a:t>12/18/2022</a:t>
            </a:fld>
            <a:endParaRPr lang="en-US"/>
          </a:p>
        </p:txBody>
      </p:sp>
      <p:sp>
        <p:nvSpPr>
          <p:cNvPr id="3" name="Tijdelijke aanduiding voor voettekst 2">
            <a:extLst>
              <a:ext uri="{FF2B5EF4-FFF2-40B4-BE49-F238E27FC236}">
                <a16:creationId xmlns:a16="http://schemas.microsoft.com/office/drawing/2014/main" id="{DE6BD882-1524-4425-969E-76FB516742E6}"/>
              </a:ext>
            </a:extLst>
          </p:cNvPr>
          <p:cNvSpPr>
            <a:spLocks noGrp="1"/>
          </p:cNvSpPr>
          <p:nvPr>
            <p:ph type="ftr" sz="quarter" idx="19"/>
          </p:nvPr>
        </p:nvSpPr>
        <p:spPr/>
        <p:txBody>
          <a:bodyPr/>
          <a:lstStyle/>
          <a:p>
            <a:r>
              <a:rPr lang="en-US"/>
              <a:t>Voettekst</a:t>
            </a:r>
          </a:p>
        </p:txBody>
      </p:sp>
      <p:sp>
        <p:nvSpPr>
          <p:cNvPr id="4" name="Tijdelijke aanduiding voor dianummer 3">
            <a:extLst>
              <a:ext uri="{FF2B5EF4-FFF2-40B4-BE49-F238E27FC236}">
                <a16:creationId xmlns:a16="http://schemas.microsoft.com/office/drawing/2014/main" id="{8781B225-7F54-4764-B904-C3FC1DF4DB67}"/>
              </a:ext>
            </a:extLst>
          </p:cNvPr>
          <p:cNvSpPr>
            <a:spLocks noGrp="1"/>
          </p:cNvSpPr>
          <p:nvPr>
            <p:ph type="sldNum" sz="quarter" idx="20"/>
          </p:nvPr>
        </p:nvSpPr>
        <p:spPr/>
        <p:txBody>
          <a:bodyPr/>
          <a:lstStyle/>
          <a:p>
            <a:fld id="{725C4CAC-AA3F-594B-A1EB-4BFCBC27B7D5}" type="slidenum">
              <a:rPr lang="en-US" smtClean="0"/>
              <a:pPr/>
              <a:t>‹nr.›</a:t>
            </a:fld>
            <a:endParaRPr lang="en-US"/>
          </a:p>
        </p:txBody>
      </p:sp>
      <p:sp>
        <p:nvSpPr>
          <p:cNvPr id="19" name="Titel 6">
            <a:extLst>
              <a:ext uri="{FF2B5EF4-FFF2-40B4-BE49-F238E27FC236}">
                <a16:creationId xmlns:a16="http://schemas.microsoft.com/office/drawing/2014/main" id="{D83F29E9-04F2-4DED-A9B3-A23AFBA19570}"/>
              </a:ext>
            </a:extLst>
          </p:cNvPr>
          <p:cNvSpPr>
            <a:spLocks noGrp="1"/>
          </p:cNvSpPr>
          <p:nvPr>
            <p:ph type="title" hasCustomPrompt="1"/>
          </p:nvPr>
        </p:nvSpPr>
        <p:spPr>
          <a:xfrm>
            <a:off x="334963" y="365126"/>
            <a:ext cx="11306173" cy="900000"/>
          </a:xfrm>
        </p:spPr>
        <p:txBody>
          <a:bodyPr anchor="t" anchorCtr="0"/>
          <a:lstStyle>
            <a:lvl1pPr>
              <a:defRPr>
                <a:solidFill>
                  <a:schemeClr val="accent3"/>
                </a:solidFill>
              </a:defRPr>
            </a:lvl1pPr>
          </a:lstStyle>
          <a:p>
            <a:r>
              <a:rPr lang="en-US" b="0" err="1"/>
              <a:t>Klik</a:t>
            </a:r>
            <a:r>
              <a:rPr lang="en-US" b="0"/>
              <a:t> om de TITEL </a:t>
            </a:r>
            <a:r>
              <a:rPr lang="en-US" b="0" err="1"/>
              <a:t>aan</a:t>
            </a:r>
            <a:r>
              <a:rPr lang="en-US" b="0"/>
              <a:t> </a:t>
            </a:r>
            <a:r>
              <a:rPr lang="en-US" b="0" err="1"/>
              <a:t>te</a:t>
            </a:r>
            <a:r>
              <a:rPr lang="en-US" b="0"/>
              <a:t> passe</a:t>
            </a:r>
            <a:r>
              <a:rPr lang="nl-NL"/>
              <a:t>n</a:t>
            </a:r>
            <a:endParaRPr lang="nl-BE"/>
          </a:p>
        </p:txBody>
      </p:sp>
    </p:spTree>
    <p:extLst>
      <p:ext uri="{BB962C8B-B14F-4D97-AF65-F5344CB8AC3E}">
        <p14:creationId xmlns:p14="http://schemas.microsoft.com/office/powerpoint/2010/main" val="3257417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04_Grote Foto">
    <p:spTree>
      <p:nvGrpSpPr>
        <p:cNvPr id="1" name=""/>
        <p:cNvGrpSpPr/>
        <p:nvPr/>
      </p:nvGrpSpPr>
      <p:grpSpPr>
        <a:xfrm>
          <a:off x="0" y="0"/>
          <a:ext cx="0" cy="0"/>
          <a:chOff x="0" y="0"/>
          <a:chExt cx="0" cy="0"/>
        </a:xfrm>
      </p:grpSpPr>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0"/>
            <a:ext cx="12202159" cy="5239819"/>
          </a:xfrm>
          <a:prstGeom prst="rect">
            <a:avLst/>
          </a:prstGeom>
          <a:pattFill prst="pct5">
            <a:fgClr>
              <a:schemeClr val="accent4"/>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
        <p:nvSpPr>
          <p:cNvPr id="2" name="Tijdelijke aanduiding voor datum 1">
            <a:extLst>
              <a:ext uri="{FF2B5EF4-FFF2-40B4-BE49-F238E27FC236}">
                <a16:creationId xmlns:a16="http://schemas.microsoft.com/office/drawing/2014/main" id="{2448FA6A-F507-4C29-B95E-0A16F5A86FD5}"/>
              </a:ext>
            </a:extLst>
          </p:cNvPr>
          <p:cNvSpPr>
            <a:spLocks noGrp="1"/>
          </p:cNvSpPr>
          <p:nvPr>
            <p:ph type="dt" sz="half" idx="11"/>
          </p:nvPr>
        </p:nvSpPr>
        <p:spPr/>
        <p:txBody>
          <a:bodyPr/>
          <a:lstStyle>
            <a:lvl1pPr>
              <a:defRPr>
                <a:solidFill>
                  <a:schemeClr val="accent5"/>
                </a:solidFill>
              </a:defRPr>
            </a:lvl1pPr>
          </a:lstStyle>
          <a:p>
            <a:fld id="{CB637B51-32D1-4416-BD94-67CC7A2EDC3D}" type="datetime1">
              <a:rPr lang="en-US" smtClean="0"/>
              <a:pPr/>
              <a:t>12/18/2022</a:t>
            </a:fld>
            <a:endParaRPr lang="en-US"/>
          </a:p>
        </p:txBody>
      </p:sp>
      <p:sp>
        <p:nvSpPr>
          <p:cNvPr id="3" name="Tijdelijke aanduiding voor voettekst 2">
            <a:extLst>
              <a:ext uri="{FF2B5EF4-FFF2-40B4-BE49-F238E27FC236}">
                <a16:creationId xmlns:a16="http://schemas.microsoft.com/office/drawing/2014/main" id="{71A76BB9-E06C-47C5-AEE7-191FC88D2079}"/>
              </a:ext>
            </a:extLst>
          </p:cNvPr>
          <p:cNvSpPr>
            <a:spLocks noGrp="1"/>
          </p:cNvSpPr>
          <p:nvPr>
            <p:ph type="ftr" sz="quarter" idx="12"/>
          </p:nvPr>
        </p:nvSpPr>
        <p:spPr/>
        <p:txBody>
          <a:bodyPr/>
          <a:lstStyle>
            <a:lvl1pPr>
              <a:defRPr>
                <a:solidFill>
                  <a:schemeClr val="accent5"/>
                </a:solidFill>
              </a:defRPr>
            </a:lvl1pPr>
          </a:lstStyle>
          <a:p>
            <a:r>
              <a:rPr lang="en-US" err="1"/>
              <a:t>Voettekst</a:t>
            </a:r>
            <a:endParaRPr lang="en-US"/>
          </a:p>
        </p:txBody>
      </p:sp>
      <p:sp>
        <p:nvSpPr>
          <p:cNvPr id="4" name="Tijdelijke aanduiding voor dianummer 3">
            <a:extLst>
              <a:ext uri="{FF2B5EF4-FFF2-40B4-BE49-F238E27FC236}">
                <a16:creationId xmlns:a16="http://schemas.microsoft.com/office/drawing/2014/main" id="{A7727C97-2E45-47B6-9E63-B35980781BC8}"/>
              </a:ext>
            </a:extLst>
          </p:cNvPr>
          <p:cNvSpPr>
            <a:spLocks noGrp="1"/>
          </p:cNvSpPr>
          <p:nvPr>
            <p:ph type="sldNum" sz="quarter" idx="13"/>
          </p:nvPr>
        </p:nvSpPr>
        <p:spPr/>
        <p:txBody>
          <a:bodyPr/>
          <a:lstStyle>
            <a:lvl1pPr>
              <a:defRPr>
                <a:solidFill>
                  <a:schemeClr val="accent5"/>
                </a:solidFill>
              </a:defRPr>
            </a:lvl1pPr>
          </a:lstStyle>
          <a:p>
            <a:fld id="{725C4CAC-AA3F-594B-A1EB-4BFCBC27B7D5}" type="slidenum">
              <a:rPr lang="en-US" smtClean="0"/>
              <a:pPr/>
              <a:t>‹nr.›</a:t>
            </a:fld>
            <a:endParaRPr lang="en-US"/>
          </a:p>
        </p:txBody>
      </p:sp>
      <p:sp>
        <p:nvSpPr>
          <p:cNvPr id="10" name="Titel 6">
            <a:extLst>
              <a:ext uri="{FF2B5EF4-FFF2-40B4-BE49-F238E27FC236}">
                <a16:creationId xmlns:a16="http://schemas.microsoft.com/office/drawing/2014/main" id="{868FA2C7-F41C-4A40-86F7-26025901DF2C}"/>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err="1">
                <a:solidFill>
                  <a:schemeClr val="accent3"/>
                </a:solidFill>
              </a:rPr>
              <a:t>Klik</a:t>
            </a:r>
            <a:r>
              <a:rPr lang="en-US">
                <a:solidFill>
                  <a:schemeClr val="accent3"/>
                </a:solidFill>
              </a:rPr>
              <a:t> om de TITEL </a:t>
            </a:r>
            <a:r>
              <a:rPr lang="en-US" err="1">
                <a:solidFill>
                  <a:schemeClr val="accent3"/>
                </a:solidFill>
              </a:rPr>
              <a:t>aan</a:t>
            </a:r>
            <a:r>
              <a:rPr lang="en-US">
                <a:solidFill>
                  <a:schemeClr val="accent3"/>
                </a:solidFill>
              </a:rPr>
              <a:t> </a:t>
            </a:r>
            <a:r>
              <a:rPr lang="en-US" err="1">
                <a:solidFill>
                  <a:schemeClr val="accent3"/>
                </a:solidFill>
              </a:rPr>
              <a:t>te</a:t>
            </a:r>
            <a:r>
              <a:rPr lang="en-US">
                <a:solidFill>
                  <a:schemeClr val="accent3"/>
                </a:solidFill>
              </a:rPr>
              <a:t> passe</a:t>
            </a:r>
            <a:r>
              <a:rPr lang="nl-NL">
                <a:solidFill>
                  <a:schemeClr val="accent3"/>
                </a:solidFill>
              </a:rPr>
              <a:t>n</a:t>
            </a:r>
            <a:endParaRPr lang="nl-BE">
              <a:solidFill>
                <a:schemeClr val="accent3"/>
              </a:solidFill>
            </a:endParaRPr>
          </a:p>
        </p:txBody>
      </p:sp>
    </p:spTree>
    <p:extLst>
      <p:ext uri="{BB962C8B-B14F-4D97-AF65-F5344CB8AC3E}">
        <p14:creationId xmlns:p14="http://schemas.microsoft.com/office/powerpoint/2010/main" val="63420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04_Tabel">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
        <p:nvSpPr>
          <p:cNvPr id="3" name="Tijdelijke aanduiding voor inhoud 2">
            <a:extLst>
              <a:ext uri="{FF2B5EF4-FFF2-40B4-BE49-F238E27FC236}">
                <a16:creationId xmlns:a16="http://schemas.microsoft.com/office/drawing/2014/main" id="{A60ADC32-A28E-4D9B-AEF2-133120985F70}"/>
              </a:ext>
            </a:extLst>
          </p:cNvPr>
          <p:cNvSpPr>
            <a:spLocks noGrp="1"/>
          </p:cNvSpPr>
          <p:nvPr>
            <p:ph sz="quarter" idx="10"/>
          </p:nvPr>
        </p:nvSpPr>
        <p:spPr>
          <a:xfrm>
            <a:off x="359595" y="368300"/>
            <a:ext cx="11486507" cy="4861246"/>
          </a:xfrm>
        </p:spPr>
        <p:txBody>
          <a:bodyPr/>
          <a:lstStyle>
            <a:lvl1pPr>
              <a:defRPr>
                <a:solidFill>
                  <a:schemeClr val="accent6"/>
                </a:solidFill>
              </a:defRPr>
            </a:lvl1pPr>
            <a:lvl2pPr>
              <a:defRPr>
                <a:solidFill>
                  <a:schemeClr val="accent6"/>
                </a:solidFill>
              </a:defRPr>
            </a:lvl2pPr>
            <a:lvl3pPr>
              <a:defRPr>
                <a:solidFill>
                  <a:schemeClr val="accent6"/>
                </a:solidFill>
              </a:defRPr>
            </a:lvl3pPr>
            <a:lvl4pPr>
              <a:defRPr>
                <a:solidFill>
                  <a:schemeClr val="accent6"/>
                </a:solidFill>
              </a:defRPr>
            </a:lvl4pPr>
            <a:lvl5pPr>
              <a:defRPr>
                <a:solidFill>
                  <a:schemeClr val="accent6"/>
                </a:solidFill>
              </a:defRPr>
            </a:lvl5pPr>
            <a:lvl6pPr marL="1612900" indent="-179388">
              <a:defRPr>
                <a:solidFill>
                  <a:schemeClr val="accent6"/>
                </a:solidFill>
              </a:defRPr>
            </a:lvl6pPr>
            <a:lvl7pPr>
              <a:defRPr>
                <a:solidFill>
                  <a:schemeClr val="accent6"/>
                </a:solidFill>
              </a:defRPr>
            </a:lvl7pPr>
            <a:lvl8pPr marL="2332038" indent="-179388">
              <a:tabLst/>
              <a:defRPr>
                <a:solidFill>
                  <a:schemeClr val="accent6"/>
                </a:solidFill>
              </a:defRPr>
            </a:lvl8pPr>
          </a:lstStyle>
          <a:p>
            <a:pPr lvl="0"/>
            <a:endParaRPr lang="nl-NL"/>
          </a:p>
        </p:txBody>
      </p:sp>
      <p:sp>
        <p:nvSpPr>
          <p:cNvPr id="4" name="Tijdelijke aanduiding voor datum 3">
            <a:extLst>
              <a:ext uri="{FF2B5EF4-FFF2-40B4-BE49-F238E27FC236}">
                <a16:creationId xmlns:a16="http://schemas.microsoft.com/office/drawing/2014/main" id="{5E11F434-774A-4FD0-9402-7B72E1F7C37A}"/>
              </a:ext>
            </a:extLst>
          </p:cNvPr>
          <p:cNvSpPr>
            <a:spLocks noGrp="1"/>
          </p:cNvSpPr>
          <p:nvPr>
            <p:ph type="dt" sz="half" idx="11"/>
          </p:nvPr>
        </p:nvSpPr>
        <p:spPr/>
        <p:txBody>
          <a:bodyPr/>
          <a:lstStyle/>
          <a:p>
            <a:fld id="{C134C6CC-BFC6-4F48-85AC-33F522DC3722}" type="datetime1">
              <a:rPr lang="en-US" smtClean="0"/>
              <a:t>12/18/2022</a:t>
            </a:fld>
            <a:endParaRPr lang="en-US"/>
          </a:p>
        </p:txBody>
      </p:sp>
      <p:sp>
        <p:nvSpPr>
          <p:cNvPr id="5" name="Tijdelijke aanduiding voor voettekst 4">
            <a:extLst>
              <a:ext uri="{FF2B5EF4-FFF2-40B4-BE49-F238E27FC236}">
                <a16:creationId xmlns:a16="http://schemas.microsoft.com/office/drawing/2014/main" id="{79424DD3-F055-48EC-89D8-F5D9DDC0D3E9}"/>
              </a:ext>
            </a:extLst>
          </p:cNvPr>
          <p:cNvSpPr>
            <a:spLocks noGrp="1"/>
          </p:cNvSpPr>
          <p:nvPr>
            <p:ph type="ftr" sz="quarter" idx="12"/>
          </p:nvPr>
        </p:nvSpPr>
        <p:spPr/>
        <p:txBody>
          <a:bodyPr/>
          <a:lstStyle/>
          <a:p>
            <a:r>
              <a:rPr lang="en-US"/>
              <a:t>Voettekst</a:t>
            </a:r>
          </a:p>
        </p:txBody>
      </p:sp>
      <p:sp>
        <p:nvSpPr>
          <p:cNvPr id="11" name="Tijdelijke aanduiding voor dianummer 10">
            <a:extLst>
              <a:ext uri="{FF2B5EF4-FFF2-40B4-BE49-F238E27FC236}">
                <a16:creationId xmlns:a16="http://schemas.microsoft.com/office/drawing/2014/main" id="{B114E46B-F242-4B8F-AF11-BDCA52C8DBB2}"/>
              </a:ext>
            </a:extLst>
          </p:cNvPr>
          <p:cNvSpPr>
            <a:spLocks noGrp="1"/>
          </p:cNvSpPr>
          <p:nvPr>
            <p:ph type="sldNum" sz="quarter" idx="13"/>
          </p:nvPr>
        </p:nvSpPr>
        <p:spPr/>
        <p:txBody>
          <a:bodyPr/>
          <a:lstStyle/>
          <a:p>
            <a:fld id="{725C4CAC-AA3F-594B-A1EB-4BFCBC27B7D5}" type="slidenum">
              <a:rPr lang="en-US" smtClean="0"/>
              <a:pPr/>
              <a:t>‹nr.›</a:t>
            </a:fld>
            <a:endParaRPr lang="en-US"/>
          </a:p>
        </p:txBody>
      </p:sp>
      <p:sp>
        <p:nvSpPr>
          <p:cNvPr id="13" name="Titel 6">
            <a:extLst>
              <a:ext uri="{FF2B5EF4-FFF2-40B4-BE49-F238E27FC236}">
                <a16:creationId xmlns:a16="http://schemas.microsoft.com/office/drawing/2014/main" id="{EC7BB40B-6FAC-4C9C-8369-E1E0F9833FBB}"/>
              </a:ext>
            </a:extLst>
          </p:cNvPr>
          <p:cNvSpPr txBox="1">
            <a:spLocks/>
          </p:cNvSpPr>
          <p:nvPr userDrawn="1"/>
        </p:nvSpPr>
        <p:spPr>
          <a:xfrm>
            <a:off x="334964" y="5423737"/>
            <a:ext cx="11531688" cy="625289"/>
          </a:xfrm>
          <a:prstGeom prst="rect">
            <a:avLst/>
          </a:prstGeom>
        </p:spPr>
        <p:txBody>
          <a:bodyPr vert="horz" lIns="0" tIns="45720" rIns="0" bIns="45720" rtlCol="0" anchor="ctr" anchorCtr="0">
            <a:normAutofit lnSpcReduction="10000"/>
          </a:bodyPr>
          <a:lst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a:lstStyle>
          <a:p>
            <a:pPr algn="ctr"/>
            <a:r>
              <a:rPr lang="en-US" err="1">
                <a:solidFill>
                  <a:schemeClr val="accent3"/>
                </a:solidFill>
              </a:rPr>
              <a:t>Klik</a:t>
            </a:r>
            <a:r>
              <a:rPr lang="en-US">
                <a:solidFill>
                  <a:schemeClr val="accent3"/>
                </a:solidFill>
              </a:rPr>
              <a:t> om de TITEL </a:t>
            </a:r>
            <a:r>
              <a:rPr lang="en-US" err="1">
                <a:solidFill>
                  <a:schemeClr val="accent3"/>
                </a:solidFill>
              </a:rPr>
              <a:t>aan</a:t>
            </a:r>
            <a:r>
              <a:rPr lang="en-US">
                <a:solidFill>
                  <a:schemeClr val="accent3"/>
                </a:solidFill>
              </a:rPr>
              <a:t> </a:t>
            </a:r>
            <a:r>
              <a:rPr lang="en-US" err="1">
                <a:solidFill>
                  <a:schemeClr val="accent3"/>
                </a:solidFill>
              </a:rPr>
              <a:t>te</a:t>
            </a:r>
            <a:r>
              <a:rPr lang="en-US">
                <a:solidFill>
                  <a:schemeClr val="accent3"/>
                </a:solidFill>
              </a:rPr>
              <a:t> passe</a:t>
            </a:r>
            <a:r>
              <a:rPr lang="nl-NL">
                <a:solidFill>
                  <a:schemeClr val="accent3"/>
                </a:solidFill>
              </a:rPr>
              <a:t>n</a:t>
            </a:r>
            <a:endParaRPr lang="nl-BE">
              <a:solidFill>
                <a:schemeClr val="accent3"/>
              </a:solidFill>
            </a:endParaRPr>
          </a:p>
        </p:txBody>
      </p:sp>
    </p:spTree>
    <p:extLst>
      <p:ext uri="{BB962C8B-B14F-4D97-AF65-F5344CB8AC3E}">
        <p14:creationId xmlns:p14="http://schemas.microsoft.com/office/powerpoint/2010/main" val="80050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04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4"/>
            </a:fgClr>
            <a:bgClr>
              <a:schemeClr val="bg1"/>
            </a:bgClr>
          </a:pattFill>
        </p:spPr>
        <p:txBody>
          <a:bodyPr tIns="360000" bIns="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344185" y="2332142"/>
            <a:ext cx="11527604" cy="2193717"/>
          </a:xfrm>
        </p:spPr>
        <p:txBody>
          <a:bodyPr anchor="ctr" anchorCtr="0">
            <a:normAutofit/>
          </a:bodyPr>
          <a:lstStyle>
            <a:lvl1pPr marL="0" indent="0" algn="ctr">
              <a:buNone/>
              <a:defRPr sz="4500" b="0">
                <a:solidFill>
                  <a:schemeClr val="accent3"/>
                </a:solidFill>
                <a:effectLst>
                  <a:outerShdw blurRad="50800" dist="38100" dir="2700000" algn="tl" rotWithShape="0">
                    <a:prstClr val="black">
                      <a:alpha val="40000"/>
                    </a:prstClr>
                  </a:outerShdw>
                </a:effectLst>
                <a:latin typeface="+mj-l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3021040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01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175660485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01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22163469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01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76320531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01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221625073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01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61329597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2_Intro-01">
    <p:spTree>
      <p:nvGrpSpPr>
        <p:cNvPr id="1" name=""/>
        <p:cNvGrpSpPr/>
        <p:nvPr/>
      </p:nvGrpSpPr>
      <p:grpSpPr>
        <a:xfrm>
          <a:off x="0" y="0"/>
          <a:ext cx="0" cy="0"/>
          <a:chOff x="0" y="0"/>
          <a:chExt cx="0" cy="0"/>
        </a:xfrm>
      </p:grpSpPr>
      <p:sp>
        <p:nvSpPr>
          <p:cNvPr id="50" name="Freeform 49">
            <a:extLst>
              <a:ext uri="{FF2B5EF4-FFF2-40B4-BE49-F238E27FC236}">
                <a16:creationId xmlns:a16="http://schemas.microsoft.com/office/drawing/2014/main" id="{05BE1272-15BF-0C45-900F-DE9BB1AE64B3}"/>
              </a:ext>
            </a:extLst>
          </p:cNvPr>
          <p:cNvSpPr/>
          <p:nvPr userDrawn="1"/>
        </p:nvSpPr>
        <p:spPr>
          <a:xfrm>
            <a:off x="186297" y="0"/>
            <a:ext cx="6624637" cy="4232713"/>
          </a:xfrm>
          <a:custGeom>
            <a:avLst/>
            <a:gdLst>
              <a:gd name="connsiteX0" fmla="*/ 0 w 6624637"/>
              <a:gd name="connsiteY0" fmla="*/ 0 h 4232713"/>
              <a:gd name="connsiteX1" fmla="*/ 6624637 w 6624637"/>
              <a:gd name="connsiteY1" fmla="*/ 0 h 4232713"/>
              <a:gd name="connsiteX2" fmla="*/ 6624637 w 6624637"/>
              <a:gd name="connsiteY2" fmla="*/ 3237864 h 4232713"/>
              <a:gd name="connsiteX3" fmla="*/ 6624637 w 6624637"/>
              <a:gd name="connsiteY3" fmla="*/ 3293637 h 4232713"/>
              <a:gd name="connsiteX4" fmla="*/ 6617078 w 6624637"/>
              <a:gd name="connsiteY4" fmla="*/ 3331078 h 4232713"/>
              <a:gd name="connsiteX5" fmla="*/ 6527762 w 6624637"/>
              <a:gd name="connsiteY5" fmla="*/ 3420394 h 4232713"/>
              <a:gd name="connsiteX6" fmla="*/ 6504240 w 6624637"/>
              <a:gd name="connsiteY6" fmla="*/ 3425143 h 4232713"/>
              <a:gd name="connsiteX7" fmla="*/ 6453175 w 6624637"/>
              <a:gd name="connsiteY7" fmla="*/ 3431714 h 4232713"/>
              <a:gd name="connsiteX8" fmla="*/ 301298 w 6624637"/>
              <a:gd name="connsiteY8" fmla="*/ 4223294 h 4232713"/>
              <a:gd name="connsiteX9" fmla="*/ 228101 w 6624637"/>
              <a:gd name="connsiteY9" fmla="*/ 4232713 h 4232713"/>
              <a:gd name="connsiteX10" fmla="*/ 187275 w 6624637"/>
              <a:gd name="connsiteY10" fmla="*/ 4228597 h 4232713"/>
              <a:gd name="connsiteX11" fmla="*/ 126 w 6624637"/>
              <a:gd name="connsiteY11" fmla="*/ 4041448 h 4232713"/>
              <a:gd name="connsiteX12" fmla="*/ 0 w 6624637"/>
              <a:gd name="connsiteY12" fmla="*/ 4040198 h 4232713"/>
              <a:gd name="connsiteX13" fmla="*/ 0 w 6624637"/>
              <a:gd name="connsiteY13" fmla="*/ 3945758 h 4232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624637" h="4232713">
                <a:moveTo>
                  <a:pt x="0" y="0"/>
                </a:moveTo>
                <a:lnTo>
                  <a:pt x="6624637" y="0"/>
                </a:lnTo>
                <a:lnTo>
                  <a:pt x="6624637" y="3237864"/>
                </a:lnTo>
                <a:lnTo>
                  <a:pt x="6624637" y="3293637"/>
                </a:lnTo>
                <a:lnTo>
                  <a:pt x="6617078" y="3331078"/>
                </a:lnTo>
                <a:cubicBezTo>
                  <a:pt x="6600093" y="3371237"/>
                  <a:pt x="6567921" y="3403408"/>
                  <a:pt x="6527762" y="3420394"/>
                </a:cubicBezTo>
                <a:lnTo>
                  <a:pt x="6504240" y="3425143"/>
                </a:lnTo>
                <a:lnTo>
                  <a:pt x="6453175" y="3431714"/>
                </a:lnTo>
                <a:lnTo>
                  <a:pt x="301298" y="4223294"/>
                </a:lnTo>
                <a:lnTo>
                  <a:pt x="228101" y="4232713"/>
                </a:lnTo>
                <a:lnTo>
                  <a:pt x="187275" y="4228597"/>
                </a:lnTo>
                <a:cubicBezTo>
                  <a:pt x="93337" y="4209375"/>
                  <a:pt x="19349" y="4135386"/>
                  <a:pt x="126" y="4041448"/>
                </a:cubicBezTo>
                <a:lnTo>
                  <a:pt x="0" y="4040198"/>
                </a:lnTo>
                <a:lnTo>
                  <a:pt x="0" y="394575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8">
            <a:extLst>
              <a:ext uri="{FF2B5EF4-FFF2-40B4-BE49-F238E27FC236}">
                <a16:creationId xmlns:a16="http://schemas.microsoft.com/office/drawing/2014/main" id="{895BFEB8-83B6-5447-A8CB-A9515B3928C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3728788" y="5695293"/>
            <a:ext cx="2731346" cy="759293"/>
          </a:xfrm>
          <a:prstGeom prst="rect">
            <a:avLst/>
          </a:prstGeom>
        </p:spPr>
      </p:pic>
      <p:sp>
        <p:nvSpPr>
          <p:cNvPr id="10" name="Picture Placeholder 9">
            <a:extLst>
              <a:ext uri="{FF2B5EF4-FFF2-40B4-BE49-F238E27FC236}">
                <a16:creationId xmlns:a16="http://schemas.microsoft.com/office/drawing/2014/main" id="{25461511-15DE-6E49-A60E-1B43A17D6E6A}"/>
              </a:ext>
            </a:extLst>
          </p:cNvPr>
          <p:cNvSpPr>
            <a:spLocks noGrp="1"/>
          </p:cNvSpPr>
          <p:nvPr>
            <p:ph type="pic" sz="quarter" idx="10" hasCustomPrompt="1"/>
          </p:nvPr>
        </p:nvSpPr>
        <p:spPr>
          <a:xfrm>
            <a:off x="6959600" y="0"/>
            <a:ext cx="5232399"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7" name="Title 6">
            <a:extLst>
              <a:ext uri="{FF2B5EF4-FFF2-40B4-BE49-F238E27FC236}">
                <a16:creationId xmlns:a16="http://schemas.microsoft.com/office/drawing/2014/main" id="{FB1330DF-3D8E-F049-8E12-357A12207F75}"/>
              </a:ext>
            </a:extLst>
          </p:cNvPr>
          <p:cNvSpPr>
            <a:spLocks noGrp="1"/>
          </p:cNvSpPr>
          <p:nvPr>
            <p:ph type="title" hasCustomPrompt="1"/>
          </p:nvPr>
        </p:nvSpPr>
        <p:spPr>
          <a:xfrm>
            <a:off x="434622" y="365126"/>
            <a:ext cx="6025512" cy="1965564"/>
          </a:xfrm>
        </p:spPr>
        <p:txBody>
          <a:bodyPr/>
          <a:lstStyle>
            <a:lvl1pPr>
              <a:defRPr>
                <a:solidFill>
                  <a:schemeClr val="bg1"/>
                </a:solidFill>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p>
        </p:txBody>
      </p:sp>
      <p:pic>
        <p:nvPicPr>
          <p:cNvPr id="12" name="Picture 11">
            <a:extLst>
              <a:ext uri="{FF2B5EF4-FFF2-40B4-BE49-F238E27FC236}">
                <a16:creationId xmlns:a16="http://schemas.microsoft.com/office/drawing/2014/main" id="{74121BD5-9B02-F543-B85F-77FA54E536CE}"/>
              </a:ext>
            </a:extLst>
          </p:cNvPr>
          <p:cNvPicPr>
            <a:picLocks noChangeAspect="1"/>
          </p:cNvPicPr>
          <p:nvPr userDrawn="1"/>
        </p:nvPicPr>
        <p:blipFill>
          <a:blip r:embed="rId4"/>
          <a:stretch>
            <a:fillRect/>
          </a:stretch>
        </p:blipFill>
        <p:spPr>
          <a:xfrm rot="9914162">
            <a:off x="-3640523" y="5658386"/>
            <a:ext cx="4889334" cy="1835995"/>
          </a:xfrm>
          <a:prstGeom prst="rect">
            <a:avLst/>
          </a:prstGeom>
        </p:spPr>
      </p:pic>
      <p:sp>
        <p:nvSpPr>
          <p:cNvPr id="14" name="Text Placeholder 12">
            <a:extLst>
              <a:ext uri="{FF2B5EF4-FFF2-40B4-BE49-F238E27FC236}">
                <a16:creationId xmlns:a16="http://schemas.microsoft.com/office/drawing/2014/main" id="{ED423028-0FDD-7B47-82AD-EEFF494C6F09}"/>
              </a:ext>
            </a:extLst>
          </p:cNvPr>
          <p:cNvSpPr>
            <a:spLocks noGrp="1"/>
          </p:cNvSpPr>
          <p:nvPr>
            <p:ph type="body" sz="quarter" idx="11" hasCustomPrompt="1"/>
          </p:nvPr>
        </p:nvSpPr>
        <p:spPr>
          <a:xfrm>
            <a:off x="434622" y="2506904"/>
            <a:ext cx="6341096" cy="91440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Tree>
    <p:extLst>
      <p:ext uri="{BB962C8B-B14F-4D97-AF65-F5344CB8AC3E}">
        <p14:creationId xmlns:p14="http://schemas.microsoft.com/office/powerpoint/2010/main" val="305770804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01_Intro-02">
    <p:spTree>
      <p:nvGrpSpPr>
        <p:cNvPr id="1" name=""/>
        <p:cNvGrpSpPr/>
        <p:nvPr/>
      </p:nvGrpSpPr>
      <p:grpSpPr>
        <a:xfrm>
          <a:off x="0" y="0"/>
          <a:ext cx="0" cy="0"/>
          <a:chOff x="0" y="0"/>
          <a:chExt cx="0" cy="0"/>
        </a:xfrm>
      </p:grpSpPr>
      <p:sp>
        <p:nvSpPr>
          <p:cNvPr id="48" name="Freeform 47">
            <a:extLst>
              <a:ext uri="{FF2B5EF4-FFF2-40B4-BE49-F238E27FC236}">
                <a16:creationId xmlns:a16="http://schemas.microsoft.com/office/drawing/2014/main" id="{CE0B5467-3425-DF4E-8AAA-116AA0F3FA4B}"/>
              </a:ext>
            </a:extLst>
          </p:cNvPr>
          <p:cNvSpPr/>
          <p:nvPr userDrawn="1"/>
        </p:nvSpPr>
        <p:spPr>
          <a:xfrm>
            <a:off x="3930331" y="-9208"/>
            <a:ext cx="8069582" cy="3006357"/>
          </a:xfrm>
          <a:custGeom>
            <a:avLst/>
            <a:gdLst>
              <a:gd name="connsiteX0" fmla="*/ 0 w 8064503"/>
              <a:gd name="connsiteY0" fmla="*/ 0 h 2803157"/>
              <a:gd name="connsiteX1" fmla="*/ 8064502 w 8064503"/>
              <a:gd name="connsiteY1" fmla="*/ 0 h 2803157"/>
              <a:gd name="connsiteX2" fmla="*/ 8064502 w 8064503"/>
              <a:gd name="connsiteY2" fmla="*/ 2132227 h 2803157"/>
              <a:gd name="connsiteX3" fmla="*/ 8064503 w 8064503"/>
              <a:gd name="connsiteY3" fmla="*/ 2132232 h 2803157"/>
              <a:gd name="connsiteX4" fmla="*/ 8064503 w 8064503"/>
              <a:gd name="connsiteY4" fmla="*/ 2179420 h 2803157"/>
              <a:gd name="connsiteX5" fmla="*/ 8061407 w 8064503"/>
              <a:gd name="connsiteY5" fmla="*/ 2194756 h 2803157"/>
              <a:gd name="connsiteX6" fmla="*/ 8008183 w 8064503"/>
              <a:gd name="connsiteY6" fmla="*/ 2247980 h 2803157"/>
              <a:gd name="connsiteX7" fmla="*/ 7979660 w 8064503"/>
              <a:gd name="connsiteY7" fmla="*/ 2253738 h 2803157"/>
              <a:gd name="connsiteX8" fmla="*/ 7964187 w 8064503"/>
              <a:gd name="connsiteY8" fmla="*/ 2254816 h 2803157"/>
              <a:gd name="connsiteX9" fmla="*/ 7930323 w 8064503"/>
              <a:gd name="connsiteY9" fmla="*/ 2247980 h 2803157"/>
              <a:gd name="connsiteX10" fmla="*/ 7905635 w 8064503"/>
              <a:gd name="connsiteY10" fmla="*/ 2233001 h 2803157"/>
              <a:gd name="connsiteX11" fmla="*/ 7888882 w 8064503"/>
              <a:gd name="connsiteY11" fmla="*/ 2214563 h 2803157"/>
              <a:gd name="connsiteX12" fmla="*/ 7888881 w 8064503"/>
              <a:gd name="connsiteY12" fmla="*/ 2214563 h 2803157"/>
              <a:gd name="connsiteX13" fmla="*/ 7905634 w 8064503"/>
              <a:gd name="connsiteY13" fmla="*/ 2233001 h 2803157"/>
              <a:gd name="connsiteX14" fmla="*/ 7930322 w 8064503"/>
              <a:gd name="connsiteY14" fmla="*/ 2247980 h 2803157"/>
              <a:gd name="connsiteX15" fmla="*/ 7964186 w 8064503"/>
              <a:gd name="connsiteY15" fmla="*/ 2254816 h 2803157"/>
              <a:gd name="connsiteX16" fmla="*/ 124694 w 8064503"/>
              <a:gd name="connsiteY16" fmla="*/ 2801093 h 2803157"/>
              <a:gd name="connsiteX17" fmla="*/ 124693 w 8064503"/>
              <a:gd name="connsiteY17" fmla="*/ 2801093 h 2803157"/>
              <a:gd name="connsiteX18" fmla="*/ 95080 w 8064503"/>
              <a:gd name="connsiteY18" fmla="*/ 2803157 h 2803157"/>
              <a:gd name="connsiteX19" fmla="*/ 63375 w 8064503"/>
              <a:gd name="connsiteY19" fmla="*/ 2796756 h 2803157"/>
              <a:gd name="connsiteX20" fmla="*/ 6771 w 8064503"/>
              <a:gd name="connsiteY20" fmla="*/ 2740152 h 2803157"/>
              <a:gd name="connsiteX21" fmla="*/ 1 w 8064503"/>
              <a:gd name="connsiteY21" fmla="*/ 2706617 h 2803157"/>
              <a:gd name="connsiteX22" fmla="*/ 1 w 8064503"/>
              <a:gd name="connsiteY22" fmla="*/ 2690885 h 2803157"/>
              <a:gd name="connsiteX23" fmla="*/ 6771 w 8064503"/>
              <a:gd name="connsiteY23" fmla="*/ 2657350 h 2803157"/>
              <a:gd name="connsiteX24" fmla="*/ 6777 w 8064503"/>
              <a:gd name="connsiteY24" fmla="*/ 2657342 h 2803157"/>
              <a:gd name="connsiteX25" fmla="*/ 7938 w 8064503"/>
              <a:gd name="connsiteY25" fmla="*/ 2655932 h 2803157"/>
              <a:gd name="connsiteX26" fmla="*/ 7938 w 8064503"/>
              <a:gd name="connsiteY26" fmla="*/ 2655705 h 2803157"/>
              <a:gd name="connsiteX27" fmla="*/ 6777 w 8064503"/>
              <a:gd name="connsiteY27" fmla="*/ 2657342 h 2803157"/>
              <a:gd name="connsiteX28" fmla="*/ 6770 w 8064503"/>
              <a:gd name="connsiteY28" fmla="*/ 2657350 h 2803157"/>
              <a:gd name="connsiteX29" fmla="*/ 0 w 8064503"/>
              <a:gd name="connsiteY29" fmla="*/ 2690885 h 2803157"/>
              <a:gd name="connsiteX0" fmla="*/ 5080 w 8064503"/>
              <a:gd name="connsiteY0" fmla="*/ 0 h 2991117"/>
              <a:gd name="connsiteX1" fmla="*/ 8064502 w 8064503"/>
              <a:gd name="connsiteY1" fmla="*/ 187960 h 2991117"/>
              <a:gd name="connsiteX2" fmla="*/ 8064502 w 8064503"/>
              <a:gd name="connsiteY2" fmla="*/ 2320187 h 2991117"/>
              <a:gd name="connsiteX3" fmla="*/ 8064503 w 8064503"/>
              <a:gd name="connsiteY3" fmla="*/ 2320192 h 2991117"/>
              <a:gd name="connsiteX4" fmla="*/ 8064503 w 8064503"/>
              <a:gd name="connsiteY4" fmla="*/ 2367380 h 2991117"/>
              <a:gd name="connsiteX5" fmla="*/ 8061407 w 8064503"/>
              <a:gd name="connsiteY5" fmla="*/ 2382716 h 2991117"/>
              <a:gd name="connsiteX6" fmla="*/ 8008183 w 8064503"/>
              <a:gd name="connsiteY6" fmla="*/ 2435940 h 2991117"/>
              <a:gd name="connsiteX7" fmla="*/ 7979660 w 8064503"/>
              <a:gd name="connsiteY7" fmla="*/ 2441698 h 2991117"/>
              <a:gd name="connsiteX8" fmla="*/ 7964187 w 8064503"/>
              <a:gd name="connsiteY8" fmla="*/ 2442776 h 2991117"/>
              <a:gd name="connsiteX9" fmla="*/ 7930323 w 8064503"/>
              <a:gd name="connsiteY9" fmla="*/ 2435940 h 2991117"/>
              <a:gd name="connsiteX10" fmla="*/ 7905635 w 8064503"/>
              <a:gd name="connsiteY10" fmla="*/ 2420961 h 2991117"/>
              <a:gd name="connsiteX11" fmla="*/ 7888882 w 8064503"/>
              <a:gd name="connsiteY11" fmla="*/ 2402523 h 2991117"/>
              <a:gd name="connsiteX12" fmla="*/ 7888881 w 8064503"/>
              <a:gd name="connsiteY12" fmla="*/ 2402523 h 2991117"/>
              <a:gd name="connsiteX13" fmla="*/ 7905634 w 8064503"/>
              <a:gd name="connsiteY13" fmla="*/ 2420961 h 2991117"/>
              <a:gd name="connsiteX14" fmla="*/ 7930322 w 8064503"/>
              <a:gd name="connsiteY14" fmla="*/ 2435940 h 2991117"/>
              <a:gd name="connsiteX15" fmla="*/ 7964186 w 8064503"/>
              <a:gd name="connsiteY15" fmla="*/ 2442776 h 2991117"/>
              <a:gd name="connsiteX16" fmla="*/ 124694 w 8064503"/>
              <a:gd name="connsiteY16" fmla="*/ 2989053 h 2991117"/>
              <a:gd name="connsiteX17" fmla="*/ 124693 w 8064503"/>
              <a:gd name="connsiteY17" fmla="*/ 2989053 h 2991117"/>
              <a:gd name="connsiteX18" fmla="*/ 95080 w 8064503"/>
              <a:gd name="connsiteY18" fmla="*/ 2991117 h 2991117"/>
              <a:gd name="connsiteX19" fmla="*/ 63375 w 8064503"/>
              <a:gd name="connsiteY19" fmla="*/ 2984716 h 2991117"/>
              <a:gd name="connsiteX20" fmla="*/ 6771 w 8064503"/>
              <a:gd name="connsiteY20" fmla="*/ 2928112 h 2991117"/>
              <a:gd name="connsiteX21" fmla="*/ 1 w 8064503"/>
              <a:gd name="connsiteY21" fmla="*/ 2894577 h 2991117"/>
              <a:gd name="connsiteX22" fmla="*/ 1 w 8064503"/>
              <a:gd name="connsiteY22" fmla="*/ 2878845 h 2991117"/>
              <a:gd name="connsiteX23" fmla="*/ 6771 w 8064503"/>
              <a:gd name="connsiteY23" fmla="*/ 2845310 h 2991117"/>
              <a:gd name="connsiteX24" fmla="*/ 6777 w 8064503"/>
              <a:gd name="connsiteY24" fmla="*/ 2845302 h 2991117"/>
              <a:gd name="connsiteX25" fmla="*/ 7938 w 8064503"/>
              <a:gd name="connsiteY25" fmla="*/ 2843892 h 2991117"/>
              <a:gd name="connsiteX26" fmla="*/ 7938 w 8064503"/>
              <a:gd name="connsiteY26" fmla="*/ 2843665 h 2991117"/>
              <a:gd name="connsiteX27" fmla="*/ 6777 w 8064503"/>
              <a:gd name="connsiteY27" fmla="*/ 2845302 h 2991117"/>
              <a:gd name="connsiteX28" fmla="*/ 6770 w 8064503"/>
              <a:gd name="connsiteY28" fmla="*/ 2845310 h 2991117"/>
              <a:gd name="connsiteX29" fmla="*/ 0 w 8064503"/>
              <a:gd name="connsiteY29" fmla="*/ 2878845 h 2991117"/>
              <a:gd name="connsiteX30" fmla="*/ 5080 w 8064503"/>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0 h 2991117"/>
              <a:gd name="connsiteX1" fmla="*/ 8069582 w 8069582"/>
              <a:gd name="connsiteY1" fmla="*/ 5080 h 2991117"/>
              <a:gd name="connsiteX2" fmla="*/ 8064502 w 8069582"/>
              <a:gd name="connsiteY2" fmla="*/ 2320187 h 2991117"/>
              <a:gd name="connsiteX3" fmla="*/ 8064503 w 8069582"/>
              <a:gd name="connsiteY3" fmla="*/ 2320192 h 2991117"/>
              <a:gd name="connsiteX4" fmla="*/ 8064503 w 8069582"/>
              <a:gd name="connsiteY4" fmla="*/ 2367380 h 2991117"/>
              <a:gd name="connsiteX5" fmla="*/ 8061407 w 8069582"/>
              <a:gd name="connsiteY5" fmla="*/ 2382716 h 2991117"/>
              <a:gd name="connsiteX6" fmla="*/ 8008183 w 8069582"/>
              <a:gd name="connsiteY6" fmla="*/ 2435940 h 2991117"/>
              <a:gd name="connsiteX7" fmla="*/ 7979660 w 8069582"/>
              <a:gd name="connsiteY7" fmla="*/ 2441698 h 2991117"/>
              <a:gd name="connsiteX8" fmla="*/ 7964187 w 8069582"/>
              <a:gd name="connsiteY8" fmla="*/ 2442776 h 2991117"/>
              <a:gd name="connsiteX9" fmla="*/ 7930323 w 8069582"/>
              <a:gd name="connsiteY9" fmla="*/ 2435940 h 2991117"/>
              <a:gd name="connsiteX10" fmla="*/ 7905635 w 8069582"/>
              <a:gd name="connsiteY10" fmla="*/ 2420961 h 2991117"/>
              <a:gd name="connsiteX11" fmla="*/ 7888882 w 8069582"/>
              <a:gd name="connsiteY11" fmla="*/ 2402523 h 2991117"/>
              <a:gd name="connsiteX12" fmla="*/ 7888881 w 8069582"/>
              <a:gd name="connsiteY12" fmla="*/ 2402523 h 2991117"/>
              <a:gd name="connsiteX13" fmla="*/ 7905634 w 8069582"/>
              <a:gd name="connsiteY13" fmla="*/ 2420961 h 2991117"/>
              <a:gd name="connsiteX14" fmla="*/ 7930322 w 8069582"/>
              <a:gd name="connsiteY14" fmla="*/ 2435940 h 2991117"/>
              <a:gd name="connsiteX15" fmla="*/ 7964186 w 8069582"/>
              <a:gd name="connsiteY15" fmla="*/ 2442776 h 2991117"/>
              <a:gd name="connsiteX16" fmla="*/ 124694 w 8069582"/>
              <a:gd name="connsiteY16" fmla="*/ 2989053 h 2991117"/>
              <a:gd name="connsiteX17" fmla="*/ 124693 w 8069582"/>
              <a:gd name="connsiteY17" fmla="*/ 2989053 h 2991117"/>
              <a:gd name="connsiteX18" fmla="*/ 95080 w 8069582"/>
              <a:gd name="connsiteY18" fmla="*/ 2991117 h 2991117"/>
              <a:gd name="connsiteX19" fmla="*/ 63375 w 8069582"/>
              <a:gd name="connsiteY19" fmla="*/ 2984716 h 2991117"/>
              <a:gd name="connsiteX20" fmla="*/ 6771 w 8069582"/>
              <a:gd name="connsiteY20" fmla="*/ 2928112 h 2991117"/>
              <a:gd name="connsiteX21" fmla="*/ 1 w 8069582"/>
              <a:gd name="connsiteY21" fmla="*/ 2894577 h 2991117"/>
              <a:gd name="connsiteX22" fmla="*/ 1 w 8069582"/>
              <a:gd name="connsiteY22" fmla="*/ 2878845 h 2991117"/>
              <a:gd name="connsiteX23" fmla="*/ 6771 w 8069582"/>
              <a:gd name="connsiteY23" fmla="*/ 2845310 h 2991117"/>
              <a:gd name="connsiteX24" fmla="*/ 6777 w 8069582"/>
              <a:gd name="connsiteY24" fmla="*/ 2845302 h 2991117"/>
              <a:gd name="connsiteX25" fmla="*/ 7938 w 8069582"/>
              <a:gd name="connsiteY25" fmla="*/ 2843892 h 2991117"/>
              <a:gd name="connsiteX26" fmla="*/ 7938 w 8069582"/>
              <a:gd name="connsiteY26" fmla="*/ 2843665 h 2991117"/>
              <a:gd name="connsiteX27" fmla="*/ 6777 w 8069582"/>
              <a:gd name="connsiteY27" fmla="*/ 2845302 h 2991117"/>
              <a:gd name="connsiteX28" fmla="*/ 6770 w 8069582"/>
              <a:gd name="connsiteY28" fmla="*/ 2845310 h 2991117"/>
              <a:gd name="connsiteX29" fmla="*/ 0 w 8069582"/>
              <a:gd name="connsiteY29" fmla="*/ 2878845 h 2991117"/>
              <a:gd name="connsiteX30" fmla="*/ 5080 w 8069582"/>
              <a:gd name="connsiteY30" fmla="*/ 0 h 2991117"/>
              <a:gd name="connsiteX0" fmla="*/ 5080 w 8069582"/>
              <a:gd name="connsiteY0" fmla="*/ 10160 h 3001277"/>
              <a:gd name="connsiteX1" fmla="*/ 8069582 w 8069582"/>
              <a:gd name="connsiteY1" fmla="*/ 0 h 3001277"/>
              <a:gd name="connsiteX2" fmla="*/ 8064502 w 8069582"/>
              <a:gd name="connsiteY2" fmla="*/ 2330347 h 3001277"/>
              <a:gd name="connsiteX3" fmla="*/ 8064503 w 8069582"/>
              <a:gd name="connsiteY3" fmla="*/ 2330352 h 3001277"/>
              <a:gd name="connsiteX4" fmla="*/ 8064503 w 8069582"/>
              <a:gd name="connsiteY4" fmla="*/ 2377540 h 3001277"/>
              <a:gd name="connsiteX5" fmla="*/ 8061407 w 8069582"/>
              <a:gd name="connsiteY5" fmla="*/ 2392876 h 3001277"/>
              <a:gd name="connsiteX6" fmla="*/ 8008183 w 8069582"/>
              <a:gd name="connsiteY6" fmla="*/ 2446100 h 3001277"/>
              <a:gd name="connsiteX7" fmla="*/ 7979660 w 8069582"/>
              <a:gd name="connsiteY7" fmla="*/ 2451858 h 3001277"/>
              <a:gd name="connsiteX8" fmla="*/ 7964187 w 8069582"/>
              <a:gd name="connsiteY8" fmla="*/ 2452936 h 3001277"/>
              <a:gd name="connsiteX9" fmla="*/ 7930323 w 8069582"/>
              <a:gd name="connsiteY9" fmla="*/ 2446100 h 3001277"/>
              <a:gd name="connsiteX10" fmla="*/ 7905635 w 8069582"/>
              <a:gd name="connsiteY10" fmla="*/ 2431121 h 3001277"/>
              <a:gd name="connsiteX11" fmla="*/ 7888882 w 8069582"/>
              <a:gd name="connsiteY11" fmla="*/ 2412683 h 3001277"/>
              <a:gd name="connsiteX12" fmla="*/ 7888881 w 8069582"/>
              <a:gd name="connsiteY12" fmla="*/ 2412683 h 3001277"/>
              <a:gd name="connsiteX13" fmla="*/ 7905634 w 8069582"/>
              <a:gd name="connsiteY13" fmla="*/ 2431121 h 3001277"/>
              <a:gd name="connsiteX14" fmla="*/ 7930322 w 8069582"/>
              <a:gd name="connsiteY14" fmla="*/ 2446100 h 3001277"/>
              <a:gd name="connsiteX15" fmla="*/ 7964186 w 8069582"/>
              <a:gd name="connsiteY15" fmla="*/ 2452936 h 3001277"/>
              <a:gd name="connsiteX16" fmla="*/ 124694 w 8069582"/>
              <a:gd name="connsiteY16" fmla="*/ 2999213 h 3001277"/>
              <a:gd name="connsiteX17" fmla="*/ 124693 w 8069582"/>
              <a:gd name="connsiteY17" fmla="*/ 2999213 h 3001277"/>
              <a:gd name="connsiteX18" fmla="*/ 95080 w 8069582"/>
              <a:gd name="connsiteY18" fmla="*/ 3001277 h 3001277"/>
              <a:gd name="connsiteX19" fmla="*/ 63375 w 8069582"/>
              <a:gd name="connsiteY19" fmla="*/ 2994876 h 3001277"/>
              <a:gd name="connsiteX20" fmla="*/ 6771 w 8069582"/>
              <a:gd name="connsiteY20" fmla="*/ 2938272 h 3001277"/>
              <a:gd name="connsiteX21" fmla="*/ 1 w 8069582"/>
              <a:gd name="connsiteY21" fmla="*/ 2904737 h 3001277"/>
              <a:gd name="connsiteX22" fmla="*/ 1 w 8069582"/>
              <a:gd name="connsiteY22" fmla="*/ 2889005 h 3001277"/>
              <a:gd name="connsiteX23" fmla="*/ 6771 w 8069582"/>
              <a:gd name="connsiteY23" fmla="*/ 2855470 h 3001277"/>
              <a:gd name="connsiteX24" fmla="*/ 6777 w 8069582"/>
              <a:gd name="connsiteY24" fmla="*/ 2855462 h 3001277"/>
              <a:gd name="connsiteX25" fmla="*/ 7938 w 8069582"/>
              <a:gd name="connsiteY25" fmla="*/ 2854052 h 3001277"/>
              <a:gd name="connsiteX26" fmla="*/ 7938 w 8069582"/>
              <a:gd name="connsiteY26" fmla="*/ 2853825 h 3001277"/>
              <a:gd name="connsiteX27" fmla="*/ 6777 w 8069582"/>
              <a:gd name="connsiteY27" fmla="*/ 2855462 h 3001277"/>
              <a:gd name="connsiteX28" fmla="*/ 6770 w 8069582"/>
              <a:gd name="connsiteY28" fmla="*/ 2855470 h 3001277"/>
              <a:gd name="connsiteX29" fmla="*/ 0 w 8069582"/>
              <a:gd name="connsiteY29" fmla="*/ 2889005 h 3001277"/>
              <a:gd name="connsiteX30" fmla="*/ 5080 w 8069582"/>
              <a:gd name="connsiteY30" fmla="*/ 10160 h 3001277"/>
              <a:gd name="connsiteX0" fmla="*/ 5080 w 8069582"/>
              <a:gd name="connsiteY0" fmla="*/ 0 h 3006357"/>
              <a:gd name="connsiteX1" fmla="*/ 8069582 w 8069582"/>
              <a:gd name="connsiteY1" fmla="*/ 5080 h 3006357"/>
              <a:gd name="connsiteX2" fmla="*/ 8064502 w 8069582"/>
              <a:gd name="connsiteY2" fmla="*/ 2335427 h 3006357"/>
              <a:gd name="connsiteX3" fmla="*/ 8064503 w 8069582"/>
              <a:gd name="connsiteY3" fmla="*/ 2335432 h 3006357"/>
              <a:gd name="connsiteX4" fmla="*/ 8064503 w 8069582"/>
              <a:gd name="connsiteY4" fmla="*/ 2382620 h 3006357"/>
              <a:gd name="connsiteX5" fmla="*/ 8061407 w 8069582"/>
              <a:gd name="connsiteY5" fmla="*/ 2397956 h 3006357"/>
              <a:gd name="connsiteX6" fmla="*/ 8008183 w 8069582"/>
              <a:gd name="connsiteY6" fmla="*/ 2451180 h 3006357"/>
              <a:gd name="connsiteX7" fmla="*/ 7979660 w 8069582"/>
              <a:gd name="connsiteY7" fmla="*/ 2456938 h 3006357"/>
              <a:gd name="connsiteX8" fmla="*/ 7964187 w 8069582"/>
              <a:gd name="connsiteY8" fmla="*/ 2458016 h 3006357"/>
              <a:gd name="connsiteX9" fmla="*/ 7930323 w 8069582"/>
              <a:gd name="connsiteY9" fmla="*/ 2451180 h 3006357"/>
              <a:gd name="connsiteX10" fmla="*/ 7905635 w 8069582"/>
              <a:gd name="connsiteY10" fmla="*/ 2436201 h 3006357"/>
              <a:gd name="connsiteX11" fmla="*/ 7888882 w 8069582"/>
              <a:gd name="connsiteY11" fmla="*/ 2417763 h 3006357"/>
              <a:gd name="connsiteX12" fmla="*/ 7888881 w 8069582"/>
              <a:gd name="connsiteY12" fmla="*/ 2417763 h 3006357"/>
              <a:gd name="connsiteX13" fmla="*/ 7905634 w 8069582"/>
              <a:gd name="connsiteY13" fmla="*/ 2436201 h 3006357"/>
              <a:gd name="connsiteX14" fmla="*/ 7930322 w 8069582"/>
              <a:gd name="connsiteY14" fmla="*/ 2451180 h 3006357"/>
              <a:gd name="connsiteX15" fmla="*/ 7964186 w 8069582"/>
              <a:gd name="connsiteY15" fmla="*/ 2458016 h 3006357"/>
              <a:gd name="connsiteX16" fmla="*/ 124694 w 8069582"/>
              <a:gd name="connsiteY16" fmla="*/ 3004293 h 3006357"/>
              <a:gd name="connsiteX17" fmla="*/ 124693 w 8069582"/>
              <a:gd name="connsiteY17" fmla="*/ 3004293 h 3006357"/>
              <a:gd name="connsiteX18" fmla="*/ 95080 w 8069582"/>
              <a:gd name="connsiteY18" fmla="*/ 3006357 h 3006357"/>
              <a:gd name="connsiteX19" fmla="*/ 63375 w 8069582"/>
              <a:gd name="connsiteY19" fmla="*/ 2999956 h 3006357"/>
              <a:gd name="connsiteX20" fmla="*/ 6771 w 8069582"/>
              <a:gd name="connsiteY20" fmla="*/ 2943352 h 3006357"/>
              <a:gd name="connsiteX21" fmla="*/ 1 w 8069582"/>
              <a:gd name="connsiteY21" fmla="*/ 2909817 h 3006357"/>
              <a:gd name="connsiteX22" fmla="*/ 1 w 8069582"/>
              <a:gd name="connsiteY22" fmla="*/ 2894085 h 3006357"/>
              <a:gd name="connsiteX23" fmla="*/ 6771 w 8069582"/>
              <a:gd name="connsiteY23" fmla="*/ 2860550 h 3006357"/>
              <a:gd name="connsiteX24" fmla="*/ 6777 w 8069582"/>
              <a:gd name="connsiteY24" fmla="*/ 2860542 h 3006357"/>
              <a:gd name="connsiteX25" fmla="*/ 7938 w 8069582"/>
              <a:gd name="connsiteY25" fmla="*/ 2859132 h 3006357"/>
              <a:gd name="connsiteX26" fmla="*/ 7938 w 8069582"/>
              <a:gd name="connsiteY26" fmla="*/ 2858905 h 3006357"/>
              <a:gd name="connsiteX27" fmla="*/ 6777 w 8069582"/>
              <a:gd name="connsiteY27" fmla="*/ 2860542 h 3006357"/>
              <a:gd name="connsiteX28" fmla="*/ 6770 w 8069582"/>
              <a:gd name="connsiteY28" fmla="*/ 2860550 h 3006357"/>
              <a:gd name="connsiteX29" fmla="*/ 0 w 8069582"/>
              <a:gd name="connsiteY29" fmla="*/ 2894085 h 3006357"/>
              <a:gd name="connsiteX30" fmla="*/ 5080 w 8069582"/>
              <a:gd name="connsiteY30" fmla="*/ 0 h 30063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8069582" h="3006357">
                <a:moveTo>
                  <a:pt x="5080" y="0"/>
                </a:moveTo>
                <a:lnTo>
                  <a:pt x="8069582" y="5080"/>
                </a:lnTo>
                <a:cubicBezTo>
                  <a:pt x="8067889" y="776782"/>
                  <a:pt x="8066195" y="1563725"/>
                  <a:pt x="8064502" y="2335427"/>
                </a:cubicBezTo>
                <a:cubicBezTo>
                  <a:pt x="8064502" y="2335429"/>
                  <a:pt x="8064503" y="2335430"/>
                  <a:pt x="8064503" y="2335432"/>
                </a:cubicBezTo>
                <a:lnTo>
                  <a:pt x="8064503" y="2382620"/>
                </a:lnTo>
                <a:lnTo>
                  <a:pt x="8061407" y="2397956"/>
                </a:lnTo>
                <a:cubicBezTo>
                  <a:pt x="8051285" y="2421887"/>
                  <a:pt x="8032114" y="2441058"/>
                  <a:pt x="8008183" y="2451180"/>
                </a:cubicBezTo>
                <a:lnTo>
                  <a:pt x="7979660" y="2456938"/>
                </a:lnTo>
                <a:lnTo>
                  <a:pt x="7964187" y="2458016"/>
                </a:lnTo>
                <a:lnTo>
                  <a:pt x="7930323" y="2451180"/>
                </a:lnTo>
                <a:cubicBezTo>
                  <a:pt x="7921349" y="2447384"/>
                  <a:pt x="7913044" y="2442316"/>
                  <a:pt x="7905635" y="2436201"/>
                </a:cubicBezTo>
                <a:lnTo>
                  <a:pt x="7888882" y="2417763"/>
                </a:lnTo>
                <a:lnTo>
                  <a:pt x="7888881" y="2417763"/>
                </a:lnTo>
                <a:lnTo>
                  <a:pt x="7905634" y="2436201"/>
                </a:lnTo>
                <a:cubicBezTo>
                  <a:pt x="7913043" y="2442316"/>
                  <a:pt x="7921348" y="2447384"/>
                  <a:pt x="7930322" y="2451180"/>
                </a:cubicBezTo>
                <a:lnTo>
                  <a:pt x="7964186" y="2458016"/>
                </a:lnTo>
                <a:lnTo>
                  <a:pt x="124694" y="3004293"/>
                </a:lnTo>
                <a:lnTo>
                  <a:pt x="124693" y="3004293"/>
                </a:lnTo>
                <a:lnTo>
                  <a:pt x="95080" y="3006357"/>
                </a:lnTo>
                <a:lnTo>
                  <a:pt x="63375" y="2999956"/>
                </a:lnTo>
                <a:cubicBezTo>
                  <a:pt x="37924" y="2989191"/>
                  <a:pt x="17536" y="2968803"/>
                  <a:pt x="6771" y="2943352"/>
                </a:cubicBezTo>
                <a:lnTo>
                  <a:pt x="1" y="2909817"/>
                </a:lnTo>
                <a:lnTo>
                  <a:pt x="1" y="2894085"/>
                </a:lnTo>
                <a:lnTo>
                  <a:pt x="6771" y="2860550"/>
                </a:lnTo>
                <a:cubicBezTo>
                  <a:pt x="6773" y="2860547"/>
                  <a:pt x="6775" y="2860545"/>
                  <a:pt x="6777" y="2860542"/>
                </a:cubicBezTo>
                <a:lnTo>
                  <a:pt x="7938" y="2859132"/>
                </a:lnTo>
                <a:lnTo>
                  <a:pt x="7938" y="2858905"/>
                </a:lnTo>
                <a:lnTo>
                  <a:pt x="6777" y="2860542"/>
                </a:lnTo>
                <a:cubicBezTo>
                  <a:pt x="6775" y="2860545"/>
                  <a:pt x="6772" y="2860547"/>
                  <a:pt x="6770" y="2860550"/>
                </a:cubicBezTo>
                <a:lnTo>
                  <a:pt x="0" y="2894085"/>
                </a:lnTo>
                <a:cubicBezTo>
                  <a:pt x="0" y="1997123"/>
                  <a:pt x="5080" y="896962"/>
                  <a:pt x="508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48E7EF13-2E58-9948-A316-3840F57D4E94}"/>
              </a:ext>
            </a:extLst>
          </p:cNvPr>
          <p:cNvSpPr>
            <a:spLocks noGrp="1"/>
          </p:cNvSpPr>
          <p:nvPr>
            <p:ph type="ctrTitle" hasCustomPrompt="1"/>
          </p:nvPr>
        </p:nvSpPr>
        <p:spPr>
          <a:xfrm>
            <a:off x="4212894" y="680573"/>
            <a:ext cx="7362783" cy="1161977"/>
          </a:xfrm>
          <a:prstGeom prst="rect">
            <a:avLst/>
          </a:prstGeom>
        </p:spPr>
        <p:txBody>
          <a:bodyPr anchor="t" anchorCtr="0"/>
          <a:lstStyle>
            <a:lvl1pPr algn="l">
              <a:defRPr sz="4000" b="1" i="0">
                <a:solidFill>
                  <a:schemeClr val="bg1"/>
                </a:solidFill>
                <a:latin typeface="Flanders Art Sans" pitchFamily="2" charset="77"/>
              </a:defRPr>
            </a:lvl1pPr>
          </a:lstStyle>
          <a:p>
            <a:r>
              <a:rPr lang="en-US" err="1"/>
              <a:t>Klik</a:t>
            </a:r>
            <a:r>
              <a:rPr lang="en-US"/>
              <a:t> om de TITEL </a:t>
            </a:r>
            <a:r>
              <a:rPr lang="en-US" err="1"/>
              <a:t>aan</a:t>
            </a:r>
            <a:r>
              <a:rPr lang="en-US"/>
              <a:t> </a:t>
            </a:r>
            <a:br>
              <a:rPr lang="en-US"/>
            </a:br>
            <a:r>
              <a:rPr lang="en-US" err="1"/>
              <a:t>te</a:t>
            </a:r>
            <a:r>
              <a:rPr lang="en-US"/>
              <a:t> </a:t>
            </a:r>
            <a:r>
              <a:rPr lang="en-US" err="1"/>
              <a:t>passen</a:t>
            </a:r>
            <a:endParaRPr lang="en-US">
              <a:effectLst/>
              <a:latin typeface="Flanders Art Sans" pitchFamily="2" charset="77"/>
            </a:endParaRPr>
          </a:p>
        </p:txBody>
      </p:sp>
      <p:sp>
        <p:nvSpPr>
          <p:cNvPr id="9" name="Picture Placeholder 9">
            <a:extLst>
              <a:ext uri="{FF2B5EF4-FFF2-40B4-BE49-F238E27FC236}">
                <a16:creationId xmlns:a16="http://schemas.microsoft.com/office/drawing/2014/main" id="{D45C00E1-2365-F84E-ACCC-60D959C25D60}"/>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0EA99119-BD3D-5540-A4DA-4CA6DAD3DA03}"/>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2" name="Picture 11">
            <a:extLst>
              <a:ext uri="{FF2B5EF4-FFF2-40B4-BE49-F238E27FC236}">
                <a16:creationId xmlns:a16="http://schemas.microsoft.com/office/drawing/2014/main" id="{DD59CF03-53D7-2E46-836D-4D52E5A5F967}"/>
              </a:ext>
            </a:extLst>
          </p:cNvPr>
          <p:cNvPicPr>
            <a:picLocks noChangeAspect="1"/>
          </p:cNvPicPr>
          <p:nvPr userDrawn="1"/>
        </p:nvPicPr>
        <p:blipFill>
          <a:blip r:embed="rId4"/>
          <a:stretch>
            <a:fillRect/>
          </a:stretch>
        </p:blipFill>
        <p:spPr>
          <a:xfrm rot="1496212">
            <a:off x="8635611" y="6648148"/>
            <a:ext cx="4889334" cy="1835995"/>
          </a:xfrm>
          <a:prstGeom prst="rect">
            <a:avLst/>
          </a:prstGeom>
        </p:spPr>
      </p:pic>
      <p:sp>
        <p:nvSpPr>
          <p:cNvPr id="15" name="Text Placeholder 12">
            <a:extLst>
              <a:ext uri="{FF2B5EF4-FFF2-40B4-BE49-F238E27FC236}">
                <a16:creationId xmlns:a16="http://schemas.microsoft.com/office/drawing/2014/main" id="{DCE8B8A6-D46D-394B-9169-2681B3F75477}"/>
              </a:ext>
            </a:extLst>
          </p:cNvPr>
          <p:cNvSpPr>
            <a:spLocks noGrp="1"/>
          </p:cNvSpPr>
          <p:nvPr>
            <p:ph type="body" sz="quarter" idx="11" hasCustomPrompt="1"/>
          </p:nvPr>
        </p:nvSpPr>
        <p:spPr>
          <a:xfrm>
            <a:off x="4211298" y="1960367"/>
            <a:ext cx="7362782" cy="431650"/>
          </a:xfrm>
        </p:spPr>
        <p:txBody>
          <a:bodyPr/>
          <a:lstStyle>
            <a:lvl1pPr marL="0" indent="0">
              <a:buNone/>
              <a:defRPr>
                <a:solidFill>
                  <a:schemeClr val="bg1"/>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440D4945-3416-144A-B533-39C9F9F7144D}"/>
              </a:ext>
            </a:extLst>
          </p:cNvPr>
          <p:cNvSpPr>
            <a:spLocks noGrp="1"/>
          </p:cNvSpPr>
          <p:nvPr>
            <p:ph type="body" sz="quarter" idx="14" hasCustomPrompt="1"/>
          </p:nvPr>
        </p:nvSpPr>
        <p:spPr>
          <a:xfrm>
            <a:off x="4211298" y="3174946"/>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44" name="Freeform 43">
            <a:extLst>
              <a:ext uri="{FF2B5EF4-FFF2-40B4-BE49-F238E27FC236}">
                <a16:creationId xmlns:a16="http://schemas.microsoft.com/office/drawing/2014/main" id="{B763DBED-7212-CB4B-8CB8-5AF12FE88DA1}"/>
              </a:ext>
            </a:extLst>
          </p:cNvPr>
          <p:cNvSpPr/>
          <p:nvPr userDrawn="1"/>
        </p:nvSpPr>
        <p:spPr>
          <a:xfrm>
            <a:off x="3942188" y="2844617"/>
            <a:ext cx="1161" cy="1637"/>
          </a:xfrm>
          <a:custGeom>
            <a:avLst/>
            <a:gdLst>
              <a:gd name="connsiteX0" fmla="*/ 1161 w 1161"/>
              <a:gd name="connsiteY0" fmla="*/ 0 h 1637"/>
              <a:gd name="connsiteX1" fmla="*/ 1161 w 1161"/>
              <a:gd name="connsiteY1" fmla="*/ 227 h 1637"/>
              <a:gd name="connsiteX2" fmla="*/ 0 w 1161"/>
              <a:gd name="connsiteY2" fmla="*/ 1637 h 1637"/>
              <a:gd name="connsiteX3" fmla="*/ 1161 w 1161"/>
              <a:gd name="connsiteY3" fmla="*/ 0 h 1637"/>
            </a:gdLst>
            <a:ahLst/>
            <a:cxnLst>
              <a:cxn ang="0">
                <a:pos x="connsiteX0" y="connsiteY0"/>
              </a:cxn>
              <a:cxn ang="0">
                <a:pos x="connsiteX1" y="connsiteY1"/>
              </a:cxn>
              <a:cxn ang="0">
                <a:pos x="connsiteX2" y="connsiteY2"/>
              </a:cxn>
              <a:cxn ang="0">
                <a:pos x="connsiteX3" y="connsiteY3"/>
              </a:cxn>
            </a:cxnLst>
            <a:rect l="l" t="t" r="r" b="b"/>
            <a:pathLst>
              <a:path w="1161" h="1637">
                <a:moveTo>
                  <a:pt x="1161" y="0"/>
                </a:moveTo>
                <a:lnTo>
                  <a:pt x="1161" y="227"/>
                </a:lnTo>
                <a:lnTo>
                  <a:pt x="0" y="1637"/>
                </a:lnTo>
                <a:lnTo>
                  <a:pt x="1161"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55666229"/>
      </p:ext>
    </p:extLst>
  </p:cSld>
  <p:clrMapOvr>
    <a:masterClrMapping/>
  </p:clrMapOvr>
  <p:extLst>
    <p:ext uri="{DCECCB84-F9BA-43D5-87BE-67443E8EF086}">
      <p15:sldGuideLst xmlns:p15="http://schemas.microsoft.com/office/powerpoint/2012/main">
        <p15:guide id="1" orient="horz" pos="2160">
          <p15:clr>
            <a:srgbClr val="FBAE40"/>
          </p15:clr>
        </p15:guide>
        <p15:guide id="2" pos="2479">
          <p15:clr>
            <a:srgbClr val="FBAE40"/>
          </p15:clr>
        </p15:guide>
        <p15:guide id="3" pos="7559">
          <p15:clr>
            <a:srgbClr val="FBAE40"/>
          </p15:clr>
        </p15:guide>
        <p15:guide id="4" orient="horz">
          <p15:clr>
            <a:srgbClr val="FBAE40"/>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2_Foto &amp; tekst">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1"/>
            <a:ext cx="3805518" cy="6858000"/>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4211298"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4206169" y="2650484"/>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10" name="Title 1">
            <a:extLst>
              <a:ext uri="{FF2B5EF4-FFF2-40B4-BE49-F238E27FC236}">
                <a16:creationId xmlns:a16="http://schemas.microsoft.com/office/drawing/2014/main" id="{A3954C68-B280-FC43-A939-FF5F087B5C9B}"/>
              </a:ext>
            </a:extLst>
          </p:cNvPr>
          <p:cNvSpPr>
            <a:spLocks noGrp="1"/>
          </p:cNvSpPr>
          <p:nvPr>
            <p:ph type="ctrTitle" hasCustomPrompt="1"/>
          </p:nvPr>
        </p:nvSpPr>
        <p:spPr>
          <a:xfrm>
            <a:off x="4204544" y="929041"/>
            <a:ext cx="7438816" cy="914999"/>
          </a:xfrm>
          <a:prstGeom prst="rect">
            <a:avLst/>
          </a:prstGeom>
        </p:spPr>
        <p:txBody>
          <a:bodyPr anchor="t" anchorCtr="0">
            <a:normAutofit/>
          </a:bodyPr>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42712828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2_Tekst-01">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9" name="Text Placeholder 16">
            <a:extLst>
              <a:ext uri="{FF2B5EF4-FFF2-40B4-BE49-F238E27FC236}">
                <a16:creationId xmlns:a16="http://schemas.microsoft.com/office/drawing/2014/main" id="{8456DE5A-12DC-2A4D-A08A-48FE77A19312}"/>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7" name="Title 1">
            <a:extLst>
              <a:ext uri="{FF2B5EF4-FFF2-40B4-BE49-F238E27FC236}">
                <a16:creationId xmlns:a16="http://schemas.microsoft.com/office/drawing/2014/main" id="{C5F2C44B-2A8E-D742-BADB-FD9D0BCF3450}"/>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208132305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Tekst-02">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9981105" y="396480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A248AB38-ECF0-3244-8D1B-CA836B58F3C5}"/>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106341593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01_Tekst-03">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643309">
            <a:off x="5804822" y="5886373"/>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73B1A2FF-5860-A04E-A4E8-C5C1F553C444}"/>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84209282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2_Tekst-04">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847573" flipH="1">
            <a:off x="9555245" y="-1200296"/>
            <a:ext cx="4889334" cy="1835995"/>
          </a:xfrm>
          <a:prstGeom prst="rect">
            <a:avLst/>
          </a:prstGeom>
        </p:spPr>
      </p:pic>
      <p:sp>
        <p:nvSpPr>
          <p:cNvPr id="15" name="Text Placeholder 12">
            <a:extLst>
              <a:ext uri="{FF2B5EF4-FFF2-40B4-BE49-F238E27FC236}">
                <a16:creationId xmlns:a16="http://schemas.microsoft.com/office/drawing/2014/main" id="{55CAFED0-5409-8C40-A4CD-4E62767B19AB}"/>
              </a:ext>
            </a:extLst>
          </p:cNvPr>
          <p:cNvSpPr>
            <a:spLocks noGrp="1"/>
          </p:cNvSpPr>
          <p:nvPr>
            <p:ph type="body" sz="quarter" idx="11" hasCustomPrompt="1"/>
          </p:nvPr>
        </p:nvSpPr>
        <p:spPr>
          <a:xfrm>
            <a:off x="214076" y="1960367"/>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7" name="Text Placeholder 16">
            <a:extLst>
              <a:ext uri="{FF2B5EF4-FFF2-40B4-BE49-F238E27FC236}">
                <a16:creationId xmlns:a16="http://schemas.microsoft.com/office/drawing/2014/main" id="{AC7E5B5D-1983-6346-B0FF-992D88621ED3}"/>
              </a:ext>
            </a:extLst>
          </p:cNvPr>
          <p:cNvSpPr>
            <a:spLocks noGrp="1"/>
          </p:cNvSpPr>
          <p:nvPr>
            <p:ph type="body" sz="quarter" idx="14" hasCustomPrompt="1"/>
          </p:nvPr>
        </p:nvSpPr>
        <p:spPr>
          <a:xfrm>
            <a:off x="208947" y="2650484"/>
            <a:ext cx="10651210" cy="2385442"/>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8" name="Title 1">
            <a:extLst>
              <a:ext uri="{FF2B5EF4-FFF2-40B4-BE49-F238E27FC236}">
                <a16:creationId xmlns:a16="http://schemas.microsoft.com/office/drawing/2014/main" id="{1988DDB4-53F7-604D-9DB6-8273F3A9AA88}"/>
              </a:ext>
            </a:extLst>
          </p:cNvPr>
          <p:cNvSpPr>
            <a:spLocks noGrp="1"/>
          </p:cNvSpPr>
          <p:nvPr>
            <p:ph type="ctrTitle" hasCustomPrompt="1"/>
          </p:nvPr>
        </p:nvSpPr>
        <p:spPr>
          <a:xfrm>
            <a:off x="211664" y="929041"/>
            <a:ext cx="8785812" cy="925160"/>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30080016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01_Foto &amp; Opsomming">
    <p:spTree>
      <p:nvGrpSpPr>
        <p:cNvPr id="1" name=""/>
        <p:cNvGrpSpPr/>
        <p:nvPr/>
      </p:nvGrpSpPr>
      <p:grpSpPr>
        <a:xfrm>
          <a:off x="0" y="0"/>
          <a:ext cx="0" cy="0"/>
          <a:chOff x="0" y="0"/>
          <a:chExt cx="0" cy="0"/>
        </a:xfrm>
      </p:grpSpPr>
      <p:sp>
        <p:nvSpPr>
          <p:cNvPr id="8" name="Picture Placeholder 9">
            <a:extLst>
              <a:ext uri="{FF2B5EF4-FFF2-40B4-BE49-F238E27FC236}">
                <a16:creationId xmlns:a16="http://schemas.microsoft.com/office/drawing/2014/main" id="{BF71223F-CF78-5649-B8EE-4B12C5ABA6B8}"/>
              </a:ext>
            </a:extLst>
          </p:cNvPr>
          <p:cNvSpPr>
            <a:spLocks noGrp="1"/>
          </p:cNvSpPr>
          <p:nvPr>
            <p:ph type="pic" sz="quarter" idx="10" hasCustomPrompt="1"/>
          </p:nvPr>
        </p:nvSpPr>
        <p:spPr>
          <a:xfrm>
            <a:off x="1" y="0"/>
            <a:ext cx="3805518"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3" name="Graphic 12">
            <a:extLst>
              <a:ext uri="{FF2B5EF4-FFF2-40B4-BE49-F238E27FC236}">
                <a16:creationId xmlns:a16="http://schemas.microsoft.com/office/drawing/2014/main" id="{7AFACFE7-5D94-DB47-AD90-EEC085504E7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14" name="Picture 13">
            <a:extLst>
              <a:ext uri="{FF2B5EF4-FFF2-40B4-BE49-F238E27FC236}">
                <a16:creationId xmlns:a16="http://schemas.microsoft.com/office/drawing/2014/main" id="{53A13592-6A1E-464E-B44E-3F85F54C1819}"/>
              </a:ext>
            </a:extLst>
          </p:cNvPr>
          <p:cNvPicPr>
            <a:picLocks noChangeAspect="1"/>
          </p:cNvPicPr>
          <p:nvPr userDrawn="1"/>
        </p:nvPicPr>
        <p:blipFill>
          <a:blip r:embed="rId4"/>
          <a:stretch>
            <a:fillRect/>
          </a:stretch>
        </p:blipFill>
        <p:spPr>
          <a:xfrm rot="9086079">
            <a:off x="6337551" y="6641272"/>
            <a:ext cx="4889334" cy="1835995"/>
          </a:xfrm>
          <a:prstGeom prst="rect">
            <a:avLst/>
          </a:prstGeom>
        </p:spPr>
      </p:pic>
      <p:sp>
        <p:nvSpPr>
          <p:cNvPr id="15" name="Text Placeholder 16">
            <a:extLst>
              <a:ext uri="{FF2B5EF4-FFF2-40B4-BE49-F238E27FC236}">
                <a16:creationId xmlns:a16="http://schemas.microsoft.com/office/drawing/2014/main" id="{310AA323-496A-2842-8223-15FABA969EC2}"/>
              </a:ext>
            </a:extLst>
          </p:cNvPr>
          <p:cNvSpPr>
            <a:spLocks noGrp="1"/>
          </p:cNvSpPr>
          <p:nvPr>
            <p:ph type="body" sz="quarter" idx="14" hasCustomPrompt="1"/>
          </p:nvPr>
        </p:nvSpPr>
        <p:spPr>
          <a:xfrm>
            <a:off x="4212894" y="326271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
        <p:nvSpPr>
          <p:cNvPr id="3" name="Text Placeholder 2">
            <a:extLst>
              <a:ext uri="{FF2B5EF4-FFF2-40B4-BE49-F238E27FC236}">
                <a16:creationId xmlns:a16="http://schemas.microsoft.com/office/drawing/2014/main" id="{3BB9B248-BA89-C540-A766-8D4F265BAAC7}"/>
              </a:ext>
            </a:extLst>
          </p:cNvPr>
          <p:cNvSpPr>
            <a:spLocks noGrp="1"/>
          </p:cNvSpPr>
          <p:nvPr>
            <p:ph type="body" sz="quarter" idx="15" hasCustomPrompt="1"/>
          </p:nvPr>
        </p:nvSpPr>
        <p:spPr>
          <a:xfrm>
            <a:off x="4212894" y="1878657"/>
            <a:ext cx="5996953" cy="1202474"/>
          </a:xfrm>
        </p:spPr>
        <p:txBody>
          <a:bodyPr>
            <a:normAutofit/>
          </a:bodyPr>
          <a:lstStyle>
            <a:lvl1pPr>
              <a:defRPr sz="2000"/>
            </a:lvl1pPr>
            <a:lvl2pPr marL="457200" indent="0">
              <a:buNone/>
              <a:defRPr/>
            </a:lvl2pPr>
          </a:lstStyle>
          <a:p>
            <a:pPr lvl="0"/>
            <a:r>
              <a:rPr lang="en-US" err="1"/>
              <a:t>Opsomming</a:t>
            </a:r>
            <a:r>
              <a:rPr lang="en-US"/>
              <a:t> 1</a:t>
            </a:r>
          </a:p>
          <a:p>
            <a:pPr lvl="0"/>
            <a:r>
              <a:rPr lang="en-US" err="1"/>
              <a:t>Opsomming</a:t>
            </a:r>
            <a:r>
              <a:rPr lang="en-US"/>
              <a:t> 2</a:t>
            </a:r>
          </a:p>
          <a:p>
            <a:pPr lvl="0"/>
            <a:r>
              <a:rPr lang="en-US" err="1"/>
              <a:t>Opsomming</a:t>
            </a:r>
            <a:r>
              <a:rPr lang="en-US"/>
              <a:t> 3</a:t>
            </a:r>
          </a:p>
        </p:txBody>
      </p:sp>
      <p:sp>
        <p:nvSpPr>
          <p:cNvPr id="10" name="Title 1">
            <a:extLst>
              <a:ext uri="{FF2B5EF4-FFF2-40B4-BE49-F238E27FC236}">
                <a16:creationId xmlns:a16="http://schemas.microsoft.com/office/drawing/2014/main" id="{6906F5E4-9A9C-B848-8B06-D9C0E042DEF7}"/>
              </a:ext>
            </a:extLst>
          </p:cNvPr>
          <p:cNvSpPr>
            <a:spLocks noGrp="1"/>
          </p:cNvSpPr>
          <p:nvPr>
            <p:ph type="ctrTitle" hasCustomPrompt="1"/>
          </p:nvPr>
        </p:nvSpPr>
        <p:spPr>
          <a:xfrm>
            <a:off x="4212894" y="703321"/>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Tree>
    <p:extLst>
      <p:ext uri="{BB962C8B-B14F-4D97-AF65-F5344CB8AC3E}">
        <p14:creationId xmlns:p14="http://schemas.microsoft.com/office/powerpoint/2010/main" val="196183058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01_Fotolijst-0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D24E124-B613-FD42-9CA9-A4ECA21FA1C9}"/>
              </a:ext>
            </a:extLst>
          </p:cNvPr>
          <p:cNvSpPr>
            <a:spLocks noGrp="1"/>
          </p:cNvSpPr>
          <p:nvPr>
            <p:ph type="ctrTitle" hasCustomPrompt="1"/>
          </p:nvPr>
        </p:nvSpPr>
        <p:spPr>
          <a:xfrm>
            <a:off x="208948" y="3242238"/>
            <a:ext cx="7975688"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solidFill>
                <a:srgbClr val="C4004B"/>
              </a:solidFill>
            </a:endParaRPr>
          </a:p>
        </p:txBody>
      </p:sp>
      <p:sp>
        <p:nvSpPr>
          <p:cNvPr id="9" name="Picture Placeholder 9">
            <a:extLst>
              <a:ext uri="{FF2B5EF4-FFF2-40B4-BE49-F238E27FC236}">
                <a16:creationId xmlns:a16="http://schemas.microsoft.com/office/drawing/2014/main" id="{5654C0A8-D724-7844-A95B-222A130C809A}"/>
              </a:ext>
            </a:extLst>
          </p:cNvPr>
          <p:cNvSpPr>
            <a:spLocks noGrp="1"/>
          </p:cNvSpPr>
          <p:nvPr>
            <p:ph type="pic" sz="quarter" idx="10" hasCustomPrompt="1"/>
          </p:nvPr>
        </p:nvSpPr>
        <p:spPr>
          <a:xfrm>
            <a:off x="202224"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0" name="Graphic 9">
            <a:extLst>
              <a:ext uri="{FF2B5EF4-FFF2-40B4-BE49-F238E27FC236}">
                <a16:creationId xmlns:a16="http://schemas.microsoft.com/office/drawing/2014/main" id="{F38A7E3E-F3A2-9A4C-9C9D-14EED8EB2D4C}"/>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3" name="Picture Placeholder 9">
            <a:extLst>
              <a:ext uri="{FF2B5EF4-FFF2-40B4-BE49-F238E27FC236}">
                <a16:creationId xmlns:a16="http://schemas.microsoft.com/office/drawing/2014/main" id="{27ED955F-12C6-E345-9A8A-57350D7C7306}"/>
              </a:ext>
            </a:extLst>
          </p:cNvPr>
          <p:cNvSpPr>
            <a:spLocks noGrp="1"/>
          </p:cNvSpPr>
          <p:nvPr>
            <p:ph type="pic" sz="quarter" idx="11" hasCustomPrompt="1"/>
          </p:nvPr>
        </p:nvSpPr>
        <p:spPr>
          <a:xfrm>
            <a:off x="4209381"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4" name="Picture Placeholder 9">
            <a:extLst>
              <a:ext uri="{FF2B5EF4-FFF2-40B4-BE49-F238E27FC236}">
                <a16:creationId xmlns:a16="http://schemas.microsoft.com/office/drawing/2014/main" id="{E4F07412-61C0-4A42-BEAB-3125570BB44C}"/>
              </a:ext>
            </a:extLst>
          </p:cNvPr>
          <p:cNvSpPr>
            <a:spLocks noGrp="1"/>
          </p:cNvSpPr>
          <p:nvPr>
            <p:ph type="pic" sz="quarter" idx="12" hasCustomPrompt="1"/>
          </p:nvPr>
        </p:nvSpPr>
        <p:spPr>
          <a:xfrm>
            <a:off x="8184636" y="188913"/>
            <a:ext cx="3818588" cy="2857732"/>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5" name="Picture 14">
            <a:extLst>
              <a:ext uri="{FF2B5EF4-FFF2-40B4-BE49-F238E27FC236}">
                <a16:creationId xmlns:a16="http://schemas.microsoft.com/office/drawing/2014/main" id="{843F164A-6F36-FD4A-B0C2-F41739DD0440}"/>
              </a:ext>
            </a:extLst>
          </p:cNvPr>
          <p:cNvPicPr>
            <a:picLocks noChangeAspect="1"/>
          </p:cNvPicPr>
          <p:nvPr userDrawn="1"/>
        </p:nvPicPr>
        <p:blipFill>
          <a:blip r:embed="rId4"/>
          <a:stretch>
            <a:fillRect/>
          </a:stretch>
        </p:blipFill>
        <p:spPr>
          <a:xfrm rot="9086079">
            <a:off x="9545109" y="3964807"/>
            <a:ext cx="4889334" cy="1835995"/>
          </a:xfrm>
          <a:prstGeom prst="rect">
            <a:avLst/>
          </a:prstGeom>
        </p:spPr>
      </p:pic>
      <p:sp>
        <p:nvSpPr>
          <p:cNvPr id="17" name="Text Placeholder 12">
            <a:extLst>
              <a:ext uri="{FF2B5EF4-FFF2-40B4-BE49-F238E27FC236}">
                <a16:creationId xmlns:a16="http://schemas.microsoft.com/office/drawing/2014/main" id="{6A2E60DB-EB47-1E47-9BB0-719CC2071062}"/>
              </a:ext>
            </a:extLst>
          </p:cNvPr>
          <p:cNvSpPr>
            <a:spLocks noGrp="1"/>
          </p:cNvSpPr>
          <p:nvPr>
            <p:ph type="body" sz="quarter" idx="13" hasCustomPrompt="1"/>
          </p:nvPr>
        </p:nvSpPr>
        <p:spPr>
          <a:xfrm>
            <a:off x="202224" y="4530564"/>
            <a:ext cx="7362782" cy="431650"/>
          </a:xfrm>
        </p:spPr>
        <p:txBody>
          <a:bodyPr/>
          <a:lstStyle>
            <a:lvl1pPr marL="0" indent="0">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18" name="Text Placeholder 16">
            <a:extLst>
              <a:ext uri="{FF2B5EF4-FFF2-40B4-BE49-F238E27FC236}">
                <a16:creationId xmlns:a16="http://schemas.microsoft.com/office/drawing/2014/main" id="{F7570181-4D9F-9749-B248-E015DC103A49}"/>
              </a:ext>
            </a:extLst>
          </p:cNvPr>
          <p:cNvSpPr>
            <a:spLocks noGrp="1"/>
          </p:cNvSpPr>
          <p:nvPr>
            <p:ph type="body" sz="quarter" idx="14" hasCustomPrompt="1"/>
          </p:nvPr>
        </p:nvSpPr>
        <p:spPr>
          <a:xfrm>
            <a:off x="208948" y="5082641"/>
            <a:ext cx="7421562" cy="1570038"/>
          </a:xfrm>
        </p:spPr>
        <p:txBody>
          <a:bodyPr>
            <a:normAutofit/>
          </a:bodyPr>
          <a:lstStyle>
            <a:lvl1pPr marL="0" indent="0">
              <a:buNone/>
              <a:defRPr sz="1600">
                <a:solidFill>
                  <a:srgbClr val="AAAAAA"/>
                </a:solidFill>
              </a:defRPr>
            </a:lvl1pPr>
            <a:lvl5pPr marL="1828800" indent="0">
              <a:buNone/>
              <a:defRPr>
                <a:solidFill>
                  <a:srgbClr val="AAAAAA"/>
                </a:solidFill>
              </a:defRPr>
            </a:lvl5pPr>
          </a:lstStyle>
          <a:p>
            <a:pPr lvl="0"/>
            <a:r>
              <a:rPr lang="en-US" err="1"/>
              <a:t>Dit</a:t>
            </a:r>
            <a:r>
              <a:rPr lang="en-US"/>
              <a:t> is body copy…</a:t>
            </a:r>
          </a:p>
        </p:txBody>
      </p:sp>
    </p:spTree>
    <p:extLst>
      <p:ext uri="{BB962C8B-B14F-4D97-AF65-F5344CB8AC3E}">
        <p14:creationId xmlns:p14="http://schemas.microsoft.com/office/powerpoint/2010/main" val="160025452"/>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01_Fotolijst-02">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93C9769D-E767-6346-9B68-D09C00C6B3BD}"/>
              </a:ext>
            </a:extLst>
          </p:cNvPr>
          <p:cNvSpPr>
            <a:spLocks noGrp="1"/>
          </p:cNvSpPr>
          <p:nvPr>
            <p:ph type="ctrTitle" hasCustomPrompt="1"/>
          </p:nvPr>
        </p:nvSpPr>
        <p:spPr>
          <a:xfrm>
            <a:off x="202224" y="554794"/>
            <a:ext cx="8785812" cy="1141503"/>
          </a:xfrm>
          <a:prstGeom prst="rect">
            <a:avLst/>
          </a:prstGeom>
        </p:spPr>
        <p:txBody>
          <a:bodyPr anchor="t" anchorCtr="0"/>
          <a:lstStyle>
            <a:lvl1pPr algn="l">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11" name="Picture Placeholder 9">
            <a:extLst>
              <a:ext uri="{FF2B5EF4-FFF2-40B4-BE49-F238E27FC236}">
                <a16:creationId xmlns:a16="http://schemas.microsoft.com/office/drawing/2014/main" id="{AD3C34F7-7F7C-B04F-9D85-D01FE91E988C}"/>
              </a:ext>
            </a:extLst>
          </p:cNvPr>
          <p:cNvSpPr>
            <a:spLocks noGrp="1"/>
          </p:cNvSpPr>
          <p:nvPr>
            <p:ph type="pic" sz="quarter" idx="10" hasCustomPrompt="1"/>
          </p:nvPr>
        </p:nvSpPr>
        <p:spPr>
          <a:xfrm>
            <a:off x="202224"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12" name="Graphic 11">
            <a:extLst>
              <a:ext uri="{FF2B5EF4-FFF2-40B4-BE49-F238E27FC236}">
                <a16:creationId xmlns:a16="http://schemas.microsoft.com/office/drawing/2014/main" id="{61E1826B-F6E6-4743-9342-FC7A89259CC7}"/>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sp>
        <p:nvSpPr>
          <p:cNvPr id="15" name="Picture Placeholder 9">
            <a:extLst>
              <a:ext uri="{FF2B5EF4-FFF2-40B4-BE49-F238E27FC236}">
                <a16:creationId xmlns:a16="http://schemas.microsoft.com/office/drawing/2014/main" id="{BA78B89A-8A65-E94D-B1E5-ECD8D135BEF7}"/>
              </a:ext>
            </a:extLst>
          </p:cNvPr>
          <p:cNvSpPr>
            <a:spLocks noGrp="1"/>
          </p:cNvSpPr>
          <p:nvPr>
            <p:ph type="pic" sz="quarter" idx="11" hasCustomPrompt="1"/>
          </p:nvPr>
        </p:nvSpPr>
        <p:spPr>
          <a:xfrm>
            <a:off x="4205512" y="1984917"/>
            <a:ext cx="3818588" cy="2732049"/>
          </a:xfrm>
          <a:prstGeom prst="rect">
            <a:avLst/>
          </a:prstGeom>
          <a:pattFill prst="pct5">
            <a:fgClr>
              <a:schemeClr val="accent1"/>
            </a:fgClr>
            <a:bgClr>
              <a:schemeClr val="bg1"/>
            </a:bgClr>
          </a:pattFill>
        </p:spPr>
        <p:txBody>
          <a:bodyPr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sp>
        <p:nvSpPr>
          <p:cNvPr id="17" name="Picture Placeholder 9">
            <a:extLst>
              <a:ext uri="{FF2B5EF4-FFF2-40B4-BE49-F238E27FC236}">
                <a16:creationId xmlns:a16="http://schemas.microsoft.com/office/drawing/2014/main" id="{FD91F406-6831-B34A-84F3-2FF3AD201CF5}"/>
              </a:ext>
            </a:extLst>
          </p:cNvPr>
          <p:cNvSpPr>
            <a:spLocks noGrp="1"/>
          </p:cNvSpPr>
          <p:nvPr>
            <p:ph type="pic" sz="quarter" idx="12" hasCustomPrompt="1"/>
          </p:nvPr>
        </p:nvSpPr>
        <p:spPr>
          <a:xfrm>
            <a:off x="8175346" y="1984917"/>
            <a:ext cx="3818588" cy="2732049"/>
          </a:xfrm>
          <a:prstGeom prst="rect">
            <a:avLst/>
          </a:prstGeom>
          <a:pattFill prst="pct5">
            <a:fgClr>
              <a:schemeClr val="accent1"/>
            </a:fgClr>
            <a:bgClr>
              <a:schemeClr val="bg1"/>
            </a:bgClr>
          </a:pattFill>
        </p:spPr>
        <p:txBody>
          <a:bodyPr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20" name="Picture 19">
            <a:extLst>
              <a:ext uri="{FF2B5EF4-FFF2-40B4-BE49-F238E27FC236}">
                <a16:creationId xmlns:a16="http://schemas.microsoft.com/office/drawing/2014/main" id="{210A0BA0-3DD2-ED48-86E4-0510854DC371}"/>
              </a:ext>
            </a:extLst>
          </p:cNvPr>
          <p:cNvPicPr>
            <a:picLocks noChangeAspect="1"/>
          </p:cNvPicPr>
          <p:nvPr userDrawn="1"/>
        </p:nvPicPr>
        <p:blipFill>
          <a:blip r:embed="rId4"/>
          <a:stretch>
            <a:fillRect/>
          </a:stretch>
        </p:blipFill>
        <p:spPr>
          <a:xfrm rot="18993478">
            <a:off x="10594158" y="-1043598"/>
            <a:ext cx="4889334" cy="1835995"/>
          </a:xfrm>
          <a:prstGeom prst="rect">
            <a:avLst/>
          </a:prstGeom>
        </p:spPr>
      </p:pic>
      <p:sp>
        <p:nvSpPr>
          <p:cNvPr id="21" name="Text Placeholder 12">
            <a:extLst>
              <a:ext uri="{FF2B5EF4-FFF2-40B4-BE49-F238E27FC236}">
                <a16:creationId xmlns:a16="http://schemas.microsoft.com/office/drawing/2014/main" id="{AFD9ACC0-072B-D34E-968F-7272CE4B3BE7}"/>
              </a:ext>
            </a:extLst>
          </p:cNvPr>
          <p:cNvSpPr>
            <a:spLocks noGrp="1"/>
          </p:cNvSpPr>
          <p:nvPr>
            <p:ph type="body" sz="quarter" idx="13" hasCustomPrompt="1"/>
          </p:nvPr>
        </p:nvSpPr>
        <p:spPr>
          <a:xfrm>
            <a:off x="2414609" y="5833201"/>
            <a:ext cx="7362782" cy="841113"/>
          </a:xfrm>
        </p:spPr>
        <p:txBody>
          <a:bodyPr/>
          <a:lstStyle>
            <a:lvl1pPr marL="0" indent="0" algn="ctr">
              <a:buNone/>
              <a:defRPr>
                <a:solidFill>
                  <a:srgbClr val="A7BA19"/>
                </a:solidFill>
              </a:defRPr>
            </a:lvl1pPr>
          </a:lstStyle>
          <a:p>
            <a:r>
              <a:rPr lang="en-US" sz="2400" b="0" i="0" err="1">
                <a:latin typeface="Flanders Art Sans" pitchFamily="2" charset="77"/>
              </a:rPr>
              <a:t>Klik</a:t>
            </a:r>
            <a:r>
              <a:rPr lang="en-US" sz="2400" b="0" i="0">
                <a:latin typeface="Flanders Art Sans" pitchFamily="2" charset="77"/>
              </a:rPr>
              <a:t> om de SUBTITEL </a:t>
            </a:r>
            <a:r>
              <a:rPr lang="en-US" sz="2400" b="0" i="0" err="1">
                <a:latin typeface="Flanders Art Sans" pitchFamily="2" charset="77"/>
              </a:rPr>
              <a:t>aan</a:t>
            </a:r>
            <a:r>
              <a:rPr lang="en-US" sz="2400" b="0" i="0">
                <a:latin typeface="Flanders Art Sans" pitchFamily="2" charset="77"/>
              </a:rPr>
              <a:t> </a:t>
            </a:r>
            <a:r>
              <a:rPr lang="en-US" sz="2400" b="0" i="0" err="1">
                <a:latin typeface="Flanders Art Sans" pitchFamily="2" charset="77"/>
              </a:rPr>
              <a:t>te</a:t>
            </a:r>
            <a:r>
              <a:rPr lang="en-US" sz="2400" b="0" i="0">
                <a:latin typeface="Flanders Art Sans" pitchFamily="2" charset="77"/>
              </a:rPr>
              <a:t> </a:t>
            </a:r>
            <a:r>
              <a:rPr lang="en-US" sz="2400" b="0" i="0" err="1">
                <a:latin typeface="Flanders Art Sans" pitchFamily="2" charset="77"/>
              </a:rPr>
              <a:t>passen</a:t>
            </a:r>
            <a:endParaRPr lang="en-US" sz="2400" b="0" i="0">
              <a:latin typeface="Flanders Art Sans" pitchFamily="2" charset="77"/>
            </a:endParaRPr>
          </a:p>
        </p:txBody>
      </p:sp>
      <p:sp>
        <p:nvSpPr>
          <p:cNvPr id="22" name="Text Placeholder 2">
            <a:extLst>
              <a:ext uri="{FF2B5EF4-FFF2-40B4-BE49-F238E27FC236}">
                <a16:creationId xmlns:a16="http://schemas.microsoft.com/office/drawing/2014/main" id="{0AF7B712-14DF-1746-B65B-211B7D30E87D}"/>
              </a:ext>
            </a:extLst>
          </p:cNvPr>
          <p:cNvSpPr>
            <a:spLocks noGrp="1"/>
          </p:cNvSpPr>
          <p:nvPr>
            <p:ph type="body" sz="quarter" idx="14" hasCustomPrompt="1"/>
          </p:nvPr>
        </p:nvSpPr>
        <p:spPr>
          <a:xfrm>
            <a:off x="623962" y="4951142"/>
            <a:ext cx="2975113" cy="334536"/>
          </a:xfrm>
          <a:solidFill>
            <a:srgbClr val="C4004B"/>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4" name="Text Placeholder 2">
            <a:extLst>
              <a:ext uri="{FF2B5EF4-FFF2-40B4-BE49-F238E27FC236}">
                <a16:creationId xmlns:a16="http://schemas.microsoft.com/office/drawing/2014/main" id="{3BB99FE1-9074-8F45-AFF3-C09F9CF02E87}"/>
              </a:ext>
            </a:extLst>
          </p:cNvPr>
          <p:cNvSpPr>
            <a:spLocks noGrp="1"/>
          </p:cNvSpPr>
          <p:nvPr>
            <p:ph type="body" sz="quarter" idx="15" hasCustomPrompt="1"/>
          </p:nvPr>
        </p:nvSpPr>
        <p:spPr>
          <a:xfrm>
            <a:off x="4627250" y="4951142"/>
            <a:ext cx="2975113" cy="334536"/>
          </a:xfrm>
          <a:solidFill>
            <a:schemeClr val="accent3"/>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
        <p:nvSpPr>
          <p:cNvPr id="26" name="Text Placeholder 2">
            <a:extLst>
              <a:ext uri="{FF2B5EF4-FFF2-40B4-BE49-F238E27FC236}">
                <a16:creationId xmlns:a16="http://schemas.microsoft.com/office/drawing/2014/main" id="{0FFCA27A-94A8-074D-9621-3A596046F945}"/>
              </a:ext>
            </a:extLst>
          </p:cNvPr>
          <p:cNvSpPr>
            <a:spLocks noGrp="1"/>
          </p:cNvSpPr>
          <p:nvPr>
            <p:ph type="body" sz="quarter" idx="16" hasCustomPrompt="1"/>
          </p:nvPr>
        </p:nvSpPr>
        <p:spPr>
          <a:xfrm>
            <a:off x="8597084" y="4951142"/>
            <a:ext cx="2975113" cy="334536"/>
          </a:xfrm>
          <a:solidFill>
            <a:srgbClr val="A7BA19"/>
          </a:solidFill>
        </p:spPr>
        <p:txBody>
          <a:bodyPr>
            <a:noAutofit/>
          </a:bodyPr>
          <a:lstStyle>
            <a:lvl1pPr marL="0" indent="0" algn="ctr">
              <a:buNone/>
              <a:defRPr sz="1800" b="0" i="0">
                <a:solidFill>
                  <a:schemeClr val="bg1"/>
                </a:solidFill>
                <a:latin typeface="Flanders Art Sans Medium" pitchFamily="2" charset="77"/>
              </a:defRPr>
            </a:lvl1pPr>
            <a:lvl2pPr marL="457200" indent="0">
              <a:buNone/>
              <a:defRPr/>
            </a:lvl2pPr>
            <a:lvl3pPr marL="914400" indent="0">
              <a:buNone/>
              <a:defRPr/>
            </a:lvl3pPr>
          </a:lstStyle>
          <a:p>
            <a:pPr lvl="0"/>
            <a:r>
              <a:rPr lang="en-US" err="1"/>
              <a:t>Tekst</a:t>
            </a:r>
            <a:r>
              <a:rPr lang="en-US"/>
              <a:t> </a:t>
            </a:r>
            <a:r>
              <a:rPr lang="en-US" err="1"/>
              <a:t>onder</a:t>
            </a:r>
            <a:r>
              <a:rPr lang="en-US"/>
              <a:t> </a:t>
            </a:r>
            <a:r>
              <a:rPr lang="en-US" err="1"/>
              <a:t>afbeelding</a:t>
            </a:r>
            <a:endParaRPr lang="en-US"/>
          </a:p>
        </p:txBody>
      </p:sp>
    </p:spTree>
    <p:extLst>
      <p:ext uri="{BB962C8B-B14F-4D97-AF65-F5344CB8AC3E}">
        <p14:creationId xmlns:p14="http://schemas.microsoft.com/office/powerpoint/2010/main" val="3655942498"/>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01_Grote Foto">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sp>
        <p:nvSpPr>
          <p:cNvPr id="7" name="Picture Placeholder 9">
            <a:extLst>
              <a:ext uri="{FF2B5EF4-FFF2-40B4-BE49-F238E27FC236}">
                <a16:creationId xmlns:a16="http://schemas.microsoft.com/office/drawing/2014/main" id="{04FCF615-2F3D-1940-BEAF-D6ABB276ED37}"/>
              </a:ext>
            </a:extLst>
          </p:cNvPr>
          <p:cNvSpPr>
            <a:spLocks noGrp="1"/>
          </p:cNvSpPr>
          <p:nvPr>
            <p:ph type="pic" sz="quarter" idx="10" hasCustomPrompt="1"/>
          </p:nvPr>
        </p:nvSpPr>
        <p:spPr>
          <a:xfrm>
            <a:off x="-10160" y="1"/>
            <a:ext cx="12202159" cy="4716966"/>
          </a:xfrm>
          <a:prstGeom prst="rect">
            <a:avLst/>
          </a:prstGeom>
          <a:pattFill prst="pct5">
            <a:fgClr>
              <a:schemeClr val="accent1"/>
            </a:fgClr>
            <a:bgClr>
              <a:schemeClr val="bg1"/>
            </a:bgClr>
          </a:pattFill>
        </p:spPr>
        <p:txBody>
          <a:bodyPr tIns="360000" anchor="t" anchorCtr="0"/>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2054357" y="6644185"/>
            <a:ext cx="4889334" cy="1835995"/>
          </a:xfrm>
          <a:prstGeom prst="rect">
            <a:avLst/>
          </a:prstGeom>
        </p:spPr>
      </p:pic>
    </p:spTree>
    <p:extLst>
      <p:ext uri="{BB962C8B-B14F-4D97-AF65-F5344CB8AC3E}">
        <p14:creationId xmlns:p14="http://schemas.microsoft.com/office/powerpoint/2010/main" val="3269158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01_Tabel">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D20673-3E01-0A4B-86E1-D45AB655F6BA}"/>
              </a:ext>
            </a:extLst>
          </p:cNvPr>
          <p:cNvSpPr>
            <a:spLocks noGrp="1"/>
          </p:cNvSpPr>
          <p:nvPr>
            <p:ph type="ctrTitle" hasCustomPrompt="1"/>
          </p:nvPr>
        </p:nvSpPr>
        <p:spPr>
          <a:xfrm>
            <a:off x="1161476" y="4907524"/>
            <a:ext cx="9869048" cy="1141503"/>
          </a:xfrm>
          <a:prstGeom prst="rect">
            <a:avLst/>
          </a:prstGeom>
        </p:spPr>
        <p:txBody>
          <a:bodyPr anchor="t" anchorCtr="0"/>
          <a:lstStyle>
            <a:lvl1pPr algn="ctr">
              <a:defRPr sz="4000" b="1" i="0">
                <a:solidFill>
                  <a:srgbClr val="C4004B"/>
                </a:solidFill>
                <a:latin typeface="Flanders Art Sans" pitchFamily="2" charset="77"/>
              </a:defRPr>
            </a:lvl1pPr>
          </a:lstStyle>
          <a:p>
            <a:r>
              <a:rPr lang="en-US" err="1">
                <a:solidFill>
                  <a:srgbClr val="C4004B"/>
                </a:solidFill>
              </a:rPr>
              <a:t>Klik</a:t>
            </a:r>
            <a:r>
              <a:rPr lang="en-US">
                <a:solidFill>
                  <a:srgbClr val="C4004B"/>
                </a:solidFill>
              </a:rPr>
              <a:t> om de TITEL </a:t>
            </a:r>
            <a:r>
              <a:rPr lang="en-US" err="1">
                <a:solidFill>
                  <a:srgbClr val="C4004B"/>
                </a:solidFill>
              </a:rPr>
              <a:t>aan</a:t>
            </a:r>
            <a:r>
              <a:rPr lang="en-US">
                <a:solidFill>
                  <a:srgbClr val="C4004B"/>
                </a:solidFill>
              </a:rPr>
              <a:t> </a:t>
            </a:r>
            <a:r>
              <a:rPr lang="en-US" err="1">
                <a:solidFill>
                  <a:srgbClr val="C4004B"/>
                </a:solidFill>
              </a:rPr>
              <a:t>te</a:t>
            </a:r>
            <a:r>
              <a:rPr lang="en-US">
                <a:solidFill>
                  <a:srgbClr val="C4004B"/>
                </a:solidFill>
              </a:rPr>
              <a:t> </a:t>
            </a:r>
            <a:r>
              <a:rPr lang="en-US" err="1">
                <a:solidFill>
                  <a:srgbClr val="C4004B"/>
                </a:solidFill>
              </a:rPr>
              <a:t>passen</a:t>
            </a:r>
            <a:endParaRPr lang="en-US">
              <a:effectLst/>
              <a:latin typeface="Flanders Art Sans" pitchFamily="2" charset="77"/>
            </a:endParaRPr>
          </a:p>
        </p:txBody>
      </p:sp>
      <p:pic>
        <p:nvPicPr>
          <p:cNvPr id="8" name="Graphic 7">
            <a:extLst>
              <a:ext uri="{FF2B5EF4-FFF2-40B4-BE49-F238E27FC236}">
                <a16:creationId xmlns:a16="http://schemas.microsoft.com/office/drawing/2014/main" id="{C51E909C-33B5-9B47-8651-F9F00DF0240E}"/>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p:spPr>
      </p:pic>
      <p:pic>
        <p:nvPicPr>
          <p:cNvPr id="9" name="Picture 8">
            <a:extLst>
              <a:ext uri="{FF2B5EF4-FFF2-40B4-BE49-F238E27FC236}">
                <a16:creationId xmlns:a16="http://schemas.microsoft.com/office/drawing/2014/main" id="{43C4C5E0-5651-D640-9D8B-2FB8F197775E}"/>
              </a:ext>
            </a:extLst>
          </p:cNvPr>
          <p:cNvPicPr>
            <a:picLocks noChangeAspect="1"/>
          </p:cNvPicPr>
          <p:nvPr userDrawn="1"/>
        </p:nvPicPr>
        <p:blipFill>
          <a:blip r:embed="rId4"/>
          <a:stretch>
            <a:fillRect/>
          </a:stretch>
        </p:blipFill>
        <p:spPr>
          <a:xfrm rot="9086079">
            <a:off x="-3584983" y="6226741"/>
            <a:ext cx="4889334" cy="1835995"/>
          </a:xfrm>
          <a:prstGeom prst="rect">
            <a:avLst/>
          </a:prstGeom>
        </p:spPr>
      </p:pic>
    </p:spTree>
    <p:extLst>
      <p:ext uri="{BB962C8B-B14F-4D97-AF65-F5344CB8AC3E}">
        <p14:creationId xmlns:p14="http://schemas.microsoft.com/office/powerpoint/2010/main" val="889059675"/>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01_Fullscreen foto">
    <p:spTree>
      <p:nvGrpSpPr>
        <p:cNvPr id="1" name=""/>
        <p:cNvGrpSpPr/>
        <p:nvPr/>
      </p:nvGrpSpPr>
      <p:grpSpPr>
        <a:xfrm>
          <a:off x="0" y="0"/>
          <a:ext cx="0" cy="0"/>
          <a:chOff x="0" y="0"/>
          <a:chExt cx="0" cy="0"/>
        </a:xfrm>
      </p:grpSpPr>
      <p:sp>
        <p:nvSpPr>
          <p:cNvPr id="5" name="Picture Placeholder 9">
            <a:extLst>
              <a:ext uri="{FF2B5EF4-FFF2-40B4-BE49-F238E27FC236}">
                <a16:creationId xmlns:a16="http://schemas.microsoft.com/office/drawing/2014/main" id="{5D3C61D8-FF99-3C4B-88DD-14DE10253729}"/>
              </a:ext>
            </a:extLst>
          </p:cNvPr>
          <p:cNvSpPr>
            <a:spLocks noGrp="1"/>
          </p:cNvSpPr>
          <p:nvPr>
            <p:ph type="pic" sz="quarter" idx="10" hasCustomPrompt="1"/>
          </p:nvPr>
        </p:nvSpPr>
        <p:spPr>
          <a:xfrm>
            <a:off x="-20320" y="0"/>
            <a:ext cx="12212320" cy="6857999"/>
          </a:xfrm>
          <a:prstGeom prst="rect">
            <a:avLst/>
          </a:prstGeom>
          <a:pattFill prst="pct5">
            <a:fgClr>
              <a:schemeClr val="accent1"/>
            </a:fgClr>
            <a:bgClr>
              <a:schemeClr val="bg1"/>
            </a:bgClr>
          </a:pattFill>
        </p:spPr>
        <p:txBody>
          <a:bodyPr tIns="360000" anchor="t" anchorCtr="1"/>
          <a:lstStyle>
            <a:lvl1pPr marL="0" indent="0" algn="ctr">
              <a:buNone/>
              <a:defRPr/>
            </a:lvl1pPr>
          </a:lstStyle>
          <a:p>
            <a:r>
              <a:rPr lang="en-US" err="1"/>
              <a:t>Klik</a:t>
            </a:r>
            <a:r>
              <a:rPr lang="en-US"/>
              <a:t> op het </a:t>
            </a:r>
            <a:r>
              <a:rPr lang="en-US" err="1"/>
              <a:t>icoon</a:t>
            </a:r>
            <a:br>
              <a:rPr lang="en-US"/>
            </a:br>
            <a:r>
              <a:rPr lang="en-US"/>
              <a:t>om </a:t>
            </a:r>
            <a:r>
              <a:rPr lang="en-US" err="1"/>
              <a:t>een</a:t>
            </a:r>
            <a:r>
              <a:rPr lang="en-US"/>
              <a:t> </a:t>
            </a:r>
            <a:r>
              <a:rPr lang="en-US" err="1"/>
              <a:t>afbeelding</a:t>
            </a:r>
            <a:br>
              <a:rPr lang="en-US"/>
            </a:br>
            <a:r>
              <a:rPr lang="en-US"/>
              <a:t>toe </a:t>
            </a:r>
            <a:r>
              <a:rPr lang="en-US" err="1"/>
              <a:t>te</a:t>
            </a:r>
            <a:r>
              <a:rPr lang="en-US"/>
              <a:t> </a:t>
            </a:r>
            <a:r>
              <a:rPr lang="en-US" err="1"/>
              <a:t>voegen</a:t>
            </a:r>
            <a:endParaRPr lang="en-US"/>
          </a:p>
        </p:txBody>
      </p:sp>
      <p:pic>
        <p:nvPicPr>
          <p:cNvPr id="9" name="Graphic 8">
            <a:extLst>
              <a:ext uri="{FF2B5EF4-FFF2-40B4-BE49-F238E27FC236}">
                <a16:creationId xmlns:a16="http://schemas.microsoft.com/office/drawing/2014/main" id="{60BCC9C6-01D7-D449-A2B2-9DE444F01112}"/>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1140142" y="6049027"/>
            <a:ext cx="859771" cy="625288"/>
          </a:xfrm>
          <a:prstGeom prst="rect">
            <a:avLst/>
          </a:prstGeom>
          <a:effectLst>
            <a:outerShdw blurRad="50800" dist="38100" dir="2700000" algn="ctr" rotWithShape="0">
              <a:srgbClr val="000000">
                <a:alpha val="40000"/>
              </a:srgbClr>
            </a:outerShdw>
          </a:effectLst>
        </p:spPr>
      </p:pic>
      <p:pic>
        <p:nvPicPr>
          <p:cNvPr id="15" name="Picture 14">
            <a:extLst>
              <a:ext uri="{FF2B5EF4-FFF2-40B4-BE49-F238E27FC236}">
                <a16:creationId xmlns:a16="http://schemas.microsoft.com/office/drawing/2014/main" id="{1BDF821E-D104-5341-B217-B5A48913184E}"/>
              </a:ext>
            </a:extLst>
          </p:cNvPr>
          <p:cNvPicPr>
            <a:picLocks noChangeAspect="1"/>
          </p:cNvPicPr>
          <p:nvPr userDrawn="1"/>
        </p:nvPicPr>
        <p:blipFill>
          <a:blip r:embed="rId4"/>
          <a:stretch>
            <a:fillRect/>
          </a:stretch>
        </p:blipFill>
        <p:spPr>
          <a:xfrm rot="9086079">
            <a:off x="6225909" y="6653004"/>
            <a:ext cx="4889334" cy="1835995"/>
          </a:xfrm>
          <a:prstGeom prst="rect">
            <a:avLst/>
          </a:prstGeom>
        </p:spPr>
      </p:pic>
      <p:sp>
        <p:nvSpPr>
          <p:cNvPr id="3" name="Text Placeholder 2">
            <a:extLst>
              <a:ext uri="{FF2B5EF4-FFF2-40B4-BE49-F238E27FC236}">
                <a16:creationId xmlns:a16="http://schemas.microsoft.com/office/drawing/2014/main" id="{C3991A62-0A7C-7441-B328-702138CC5029}"/>
              </a:ext>
            </a:extLst>
          </p:cNvPr>
          <p:cNvSpPr>
            <a:spLocks noGrp="1"/>
          </p:cNvSpPr>
          <p:nvPr>
            <p:ph type="body" sz="quarter" idx="11" hasCustomPrompt="1"/>
          </p:nvPr>
        </p:nvSpPr>
        <p:spPr>
          <a:xfrm>
            <a:off x="1245359" y="2332142"/>
            <a:ext cx="9701283" cy="2193717"/>
          </a:xfrm>
        </p:spPr>
        <p:txBody>
          <a:bodyPr anchor="ctr" anchorCtr="0">
            <a:normAutofit/>
          </a:bodyPr>
          <a:lstStyle>
            <a:lvl1pPr marL="0" indent="0" algn="ctr">
              <a:buNone/>
              <a:defRPr sz="4500" b="1">
                <a:solidFill>
                  <a:srgbClr val="C4004B"/>
                </a:solidFill>
                <a:effectLst>
                  <a:outerShdw blurRad="50800" dist="38100" dir="2700000" algn="tl" rotWithShape="0">
                    <a:prstClr val="black">
                      <a:alpha val="40000"/>
                    </a:prstClr>
                  </a:outerShdw>
                </a:effectLst>
              </a:defRPr>
            </a:lvl1pPr>
          </a:lstStyle>
          <a:p>
            <a:pPr lvl="0"/>
            <a:r>
              <a:rPr lang="en-US" err="1"/>
              <a:t>Klik</a:t>
            </a:r>
            <a:r>
              <a:rPr lang="en-US"/>
              <a:t> om de TEKST </a:t>
            </a:r>
            <a:r>
              <a:rPr lang="en-US" err="1"/>
              <a:t>aan</a:t>
            </a:r>
            <a:r>
              <a:rPr lang="en-US"/>
              <a:t> </a:t>
            </a:r>
            <a:r>
              <a:rPr lang="en-US" err="1"/>
              <a:t>te</a:t>
            </a:r>
            <a:r>
              <a:rPr lang="en-US"/>
              <a:t> </a:t>
            </a:r>
            <a:r>
              <a:rPr lang="en-US" err="1"/>
              <a:t>passen</a:t>
            </a:r>
            <a:endParaRPr lang="en-US"/>
          </a:p>
        </p:txBody>
      </p:sp>
    </p:spTree>
    <p:extLst>
      <p:ext uri="{BB962C8B-B14F-4D97-AF65-F5344CB8AC3E}">
        <p14:creationId xmlns:p14="http://schemas.microsoft.com/office/powerpoint/2010/main" val="2564410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0.xml"/><Relationship Id="rId13" Type="http://schemas.openxmlformats.org/officeDocument/2006/relationships/slideLayout" Target="../slideLayouts/slideLayout65.xml"/><Relationship Id="rId18" Type="http://schemas.openxmlformats.org/officeDocument/2006/relationships/slideLayout" Target="../slideLayouts/slideLayout70.xml"/><Relationship Id="rId3" Type="http://schemas.openxmlformats.org/officeDocument/2006/relationships/slideLayout" Target="../slideLayouts/slideLayout55.xml"/><Relationship Id="rId7" Type="http://schemas.openxmlformats.org/officeDocument/2006/relationships/slideLayout" Target="../slideLayouts/slideLayout59.xml"/><Relationship Id="rId12" Type="http://schemas.openxmlformats.org/officeDocument/2006/relationships/slideLayout" Target="../slideLayouts/slideLayout64.xml"/><Relationship Id="rId17" Type="http://schemas.openxmlformats.org/officeDocument/2006/relationships/slideLayout" Target="../slideLayouts/slideLayout69.xml"/><Relationship Id="rId2" Type="http://schemas.openxmlformats.org/officeDocument/2006/relationships/slideLayout" Target="../slideLayouts/slideLayout54.xml"/><Relationship Id="rId16" Type="http://schemas.openxmlformats.org/officeDocument/2006/relationships/slideLayout" Target="../slideLayouts/slideLayout68.xml"/><Relationship Id="rId1" Type="http://schemas.openxmlformats.org/officeDocument/2006/relationships/slideLayout" Target="../slideLayouts/slideLayout53.xml"/><Relationship Id="rId6" Type="http://schemas.openxmlformats.org/officeDocument/2006/relationships/slideLayout" Target="../slideLayouts/slideLayout58.xml"/><Relationship Id="rId11" Type="http://schemas.openxmlformats.org/officeDocument/2006/relationships/slideLayout" Target="../slideLayouts/slideLayout63.xml"/><Relationship Id="rId5" Type="http://schemas.openxmlformats.org/officeDocument/2006/relationships/slideLayout" Target="../slideLayouts/slideLayout57.xml"/><Relationship Id="rId15" Type="http://schemas.openxmlformats.org/officeDocument/2006/relationships/slideLayout" Target="../slideLayouts/slideLayout67.xml"/><Relationship Id="rId10" Type="http://schemas.openxmlformats.org/officeDocument/2006/relationships/slideLayout" Target="../slideLayouts/slideLayout62.xml"/><Relationship Id="rId19" Type="http://schemas.openxmlformats.org/officeDocument/2006/relationships/theme" Target="../theme/theme5.xml"/><Relationship Id="rId4" Type="http://schemas.openxmlformats.org/officeDocument/2006/relationships/slideLayout" Target="../slideLayouts/slideLayout56.xml"/><Relationship Id="rId9" Type="http://schemas.openxmlformats.org/officeDocument/2006/relationships/slideLayout" Target="../slideLayouts/slideLayout61.xml"/><Relationship Id="rId14" Type="http://schemas.openxmlformats.org/officeDocument/2006/relationships/slideLayout" Target="../slideLayouts/slideLayout66.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nl-NL"/>
              <a:t>Klik om stijl te bewerken</a:t>
            </a:r>
            <a:endParaRPr lang="en-US"/>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a:t>Eerste niveau</a:t>
            </a:r>
          </a:p>
          <a:p>
            <a:pPr lvl="1"/>
            <a:r>
              <a:rPr lang="nl-NL"/>
              <a:t>Tweede niveau</a:t>
            </a:r>
          </a:p>
          <a:p>
            <a:pPr lvl="2"/>
            <a:r>
              <a:rPr lang="nl-NL"/>
              <a:t>Derde niveau</a:t>
            </a:r>
          </a:p>
          <a:p>
            <a:pPr lvl="3"/>
            <a:r>
              <a:rPr lang="nl-NL"/>
              <a:t>Vierde niveau</a:t>
            </a:r>
          </a:p>
          <a:p>
            <a:pPr lvl="4"/>
            <a:r>
              <a:rPr lang="nl-NL"/>
              <a:t>Vijfde niveau</a:t>
            </a:r>
          </a:p>
          <a:p>
            <a:pPr lvl="5"/>
            <a:r>
              <a:rPr kumimoji="0" lang="nl-NL" sz="2400" b="0" i="0" u="none" strike="noStrike" kern="1200" cap="none" spc="0" normalizeH="0" baseline="0" noProof="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12/18/2022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p>
        </p:txBody>
      </p:sp>
    </p:spTree>
    <p:extLst>
      <p:ext uri="{BB962C8B-B14F-4D97-AF65-F5344CB8AC3E}">
        <p14:creationId xmlns:p14="http://schemas.microsoft.com/office/powerpoint/2010/main" val="395847952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715" r:id="rId4"/>
    <p:sldLayoutId id="2147483669" r:id="rId5"/>
    <p:sldLayoutId id="2147483670" r:id="rId6"/>
    <p:sldLayoutId id="2147483671" r:id="rId7"/>
    <p:sldLayoutId id="2147483672" r:id="rId8"/>
    <p:sldLayoutId id="2147483662" r:id="rId9"/>
    <p:sldLayoutId id="2147483663" r:id="rId10"/>
    <p:sldLayoutId id="2147483664" r:id="rId11"/>
    <p:sldLayoutId id="2147483668" r:id="rId12"/>
    <p:sldLayoutId id="2147483665" r:id="rId13"/>
  </p:sldLayoutIdLst>
  <p:hf sldNum="0" hdr="0" ftr="0" dt="0"/>
  <p:txStyles>
    <p:titleStyle>
      <a:lvl1pPr algn="l" defTabSz="914400" rtl="0" eaLnBrk="1" latinLnBrk="0" hangingPunct="1">
        <a:lnSpc>
          <a:spcPct val="90000"/>
        </a:lnSpc>
        <a:spcBef>
          <a:spcPct val="0"/>
        </a:spcBef>
        <a:buNone/>
        <a:defRPr sz="4000" b="0" i="0" kern="1200">
          <a:solidFill>
            <a:schemeClr val="tx2"/>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2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a:t>Eerste niveau</a:t>
            </a:r>
          </a:p>
          <a:p>
            <a:pPr lvl="1"/>
            <a:r>
              <a:rPr lang="nl-NL"/>
              <a:t>Tweede niveau</a:t>
            </a:r>
          </a:p>
          <a:p>
            <a:pPr lvl="2"/>
            <a:r>
              <a:rPr lang="nl-NL"/>
              <a:t>Derde niveau</a:t>
            </a:r>
          </a:p>
          <a:p>
            <a:pPr lvl="3"/>
            <a:r>
              <a:rPr lang="nl-NL"/>
              <a:t>Vierde niveau</a:t>
            </a:r>
          </a:p>
          <a:p>
            <a:pPr lvl="4"/>
            <a:r>
              <a:rPr lang="nl-NL"/>
              <a:t>Vijfde niveau</a:t>
            </a:r>
          </a:p>
          <a:p>
            <a:pPr lvl="5"/>
            <a:r>
              <a:rPr kumimoji="0" lang="nl-NL" sz="2400" b="0" i="0" u="none" strike="noStrike" kern="1200" cap="none" spc="0" normalizeH="0" baseline="0" noProof="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12/18/2022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p>
        </p:txBody>
      </p:sp>
    </p:spTree>
    <p:extLst>
      <p:ext uri="{BB962C8B-B14F-4D97-AF65-F5344CB8AC3E}">
        <p14:creationId xmlns:p14="http://schemas.microsoft.com/office/powerpoint/2010/main" val="1587031121"/>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 id="2147483729" r:id="rId12"/>
    <p:sldLayoutId id="2147483730" r:id="rId13"/>
  </p:sldLayoutIdLst>
  <p:hf sldNum="0" hdr="0" ftr="0" dt="0"/>
  <p:txStyles>
    <p:titleStyle>
      <a:lvl1pPr algn="l" defTabSz="914400" rtl="0" eaLnBrk="1" latinLnBrk="0" hangingPunct="1">
        <a:lnSpc>
          <a:spcPct val="90000"/>
        </a:lnSpc>
        <a:spcBef>
          <a:spcPct val="0"/>
        </a:spcBef>
        <a:buNone/>
        <a:defRPr sz="4000" b="0" i="0"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r>
              <a:rPr lang="nl-NL"/>
              <a:t>Eerste niveau</a:t>
            </a:r>
          </a:p>
          <a:p>
            <a:pPr lvl="1"/>
            <a:r>
              <a:rPr lang="nl-NL"/>
              <a:t>Tweede niveau</a:t>
            </a:r>
          </a:p>
          <a:p>
            <a:pPr lvl="2"/>
            <a:r>
              <a:rPr lang="nl-NL"/>
              <a:t>Derde niveau</a:t>
            </a:r>
          </a:p>
          <a:p>
            <a:pPr lvl="3"/>
            <a:r>
              <a:rPr lang="nl-NL"/>
              <a:t>Vierde niveau</a:t>
            </a:r>
          </a:p>
          <a:p>
            <a:pPr lvl="4"/>
            <a:r>
              <a:rPr lang="nl-NL"/>
              <a:t>Vijfde niveau</a:t>
            </a:r>
          </a:p>
          <a:p>
            <a:pPr lvl="5"/>
            <a:r>
              <a:rPr kumimoji="0" lang="nl-NL" sz="2400" b="0" i="0" u="none" strike="noStrike" kern="1200" cap="none" spc="0" normalizeH="0" baseline="0" noProof="0">
                <a:ln>
                  <a:noFill/>
                </a:ln>
                <a:solidFill>
                  <a:srgbClr val="737373"/>
                </a:solidFill>
                <a:effectLst/>
                <a:uLnTx/>
                <a:uFillTx/>
                <a:latin typeface="Calibri"/>
                <a:ea typeface="+mn-ea"/>
                <a:cs typeface="+mn-cs"/>
              </a:rPr>
              <a:t>Zesde niveau</a:t>
            </a:r>
          </a:p>
          <a:p>
            <a:pPr lvl="6"/>
            <a:r>
              <a:rPr kumimoji="0" lang="nl-NL" sz="2400" b="0" i="0" u="none" strike="noStrike" kern="1200" cap="none" spc="0" normalizeH="0" baseline="0" noProof="0">
                <a:ln>
                  <a:noFill/>
                </a:ln>
                <a:solidFill>
                  <a:srgbClr val="737373"/>
                </a:solidFill>
                <a:effectLst/>
                <a:uLnTx/>
                <a:uFillTx/>
                <a:latin typeface="Calibri"/>
                <a:ea typeface="+mn-ea"/>
                <a:cs typeface="+mn-cs"/>
              </a:rPr>
              <a:t>Zevende niveau</a:t>
            </a:r>
          </a:p>
          <a:p>
            <a:pPr lvl="7"/>
            <a:r>
              <a:rPr kumimoji="0" lang="nl-NL" sz="2400" b="0" i="0" u="none" strike="noStrike" kern="1200" cap="none" spc="0" normalizeH="0" baseline="0" noProof="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12/18/2022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p>
        </p:txBody>
      </p:sp>
    </p:spTree>
    <p:extLst>
      <p:ext uri="{BB962C8B-B14F-4D97-AF65-F5344CB8AC3E}">
        <p14:creationId xmlns:p14="http://schemas.microsoft.com/office/powerpoint/2010/main" val="1349316590"/>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 id="2147483743" r:id="rId12"/>
    <p:sldLayoutId id="2147483744" r:id="rId13"/>
  </p:sldLayoutIdLst>
  <p:hf sldNum="0" hdr="0" ftr="0" dt="0"/>
  <p:txStyles>
    <p:titleStyle>
      <a:lvl1pPr algn="l" defTabSz="914400" rtl="0" eaLnBrk="1" latinLnBrk="0" hangingPunct="1">
        <a:lnSpc>
          <a:spcPct val="90000"/>
        </a:lnSpc>
        <a:spcBef>
          <a:spcPct val="0"/>
        </a:spcBef>
        <a:buNone/>
        <a:defRPr sz="4000" b="0" i="0" kern="1200">
          <a:solidFill>
            <a:schemeClr val="accent2"/>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179388"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0" tIns="45720" rIns="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0" tIns="45720" rIns="0" bIns="45720" rtlCol="0">
            <a:normAutofit/>
          </a:bodyPr>
          <a:lstStyle/>
          <a:p>
            <a:pPr marL="0" marR="0" lvl="0" indent="0" algn="l" defTabSz="914400" rtl="0" eaLnBrk="1" fontAlgn="auto" latinLnBrk="0" hangingPunct="1">
              <a:lnSpc>
                <a:spcPct val="90000"/>
              </a:lnSpc>
              <a:spcBef>
                <a:spcPts val="1000"/>
              </a:spcBef>
              <a:spcAft>
                <a:spcPts val="0"/>
              </a:spcAft>
              <a:buClrTx/>
              <a:buSzTx/>
              <a:buFontTx/>
              <a:buNone/>
              <a:tabLst/>
              <a:defRPr/>
            </a:pPr>
            <a:r>
              <a:rPr kumimoji="0" lang="nl-NL" sz="1800" b="0" i="0" u="none" strike="noStrike" kern="1200" cap="none" spc="0" normalizeH="0" baseline="0" noProof="0">
                <a:ln>
                  <a:noFill/>
                </a:ln>
                <a:solidFill>
                  <a:srgbClr val="666666"/>
                </a:solidFill>
                <a:effectLst/>
                <a:uLnTx/>
                <a:uFillTx/>
                <a:latin typeface="Flanders Art Sans"/>
                <a:ea typeface="+mn-ea"/>
                <a:cs typeface="+mn-cs"/>
              </a:rPr>
              <a:t>Eerste niveau</a:t>
            </a:r>
          </a:p>
          <a:p>
            <a:pPr marL="179388" marR="0" lvl="1"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a:ln>
                  <a:noFill/>
                </a:ln>
                <a:solidFill>
                  <a:srgbClr val="666666"/>
                </a:solidFill>
                <a:effectLst/>
                <a:uLnTx/>
                <a:uFillTx/>
                <a:latin typeface="Flanders Art Sans"/>
                <a:ea typeface="+mn-ea"/>
                <a:cs typeface="+mn-cs"/>
              </a:rPr>
              <a:t>Tweede niveau</a:t>
            </a:r>
          </a:p>
          <a:p>
            <a:pPr marL="539750" marR="0" lvl="2"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a:ln>
                  <a:noFill/>
                </a:ln>
                <a:solidFill>
                  <a:srgbClr val="666666"/>
                </a:solidFill>
                <a:effectLst/>
                <a:uLnTx/>
                <a:uFillTx/>
                <a:latin typeface="Flanders Art Sans"/>
                <a:ea typeface="+mn-ea"/>
                <a:cs typeface="+mn-cs"/>
              </a:rPr>
              <a:t>Derde niveau</a:t>
            </a:r>
          </a:p>
          <a:p>
            <a:pPr marL="898525" marR="0" lvl="3"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a:ln>
                  <a:noFill/>
                </a:ln>
                <a:solidFill>
                  <a:srgbClr val="666666"/>
                </a:solidFill>
                <a:effectLst/>
                <a:uLnTx/>
                <a:uFillTx/>
                <a:latin typeface="Flanders Art Sans"/>
                <a:ea typeface="+mn-ea"/>
                <a:cs typeface="+mn-cs"/>
              </a:rPr>
              <a:t>Vierde niveau</a:t>
            </a:r>
          </a:p>
          <a:p>
            <a:pPr marL="1254125" marR="0" lvl="4" indent="-174625"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1800" b="0" i="0" u="none" strike="noStrike" kern="1200" cap="none" spc="0" normalizeH="0" baseline="0" noProof="0">
                <a:ln>
                  <a:noFill/>
                </a:ln>
                <a:solidFill>
                  <a:srgbClr val="666666"/>
                </a:solidFill>
                <a:effectLst/>
                <a:uLnTx/>
                <a:uFillTx/>
                <a:latin typeface="Flanders Art Sans"/>
                <a:ea typeface="+mn-ea"/>
                <a:cs typeface="+mn-cs"/>
              </a:rPr>
              <a:t>Vijfde niveau</a:t>
            </a:r>
          </a:p>
          <a:p>
            <a:pPr marL="1612900" marR="0" lvl="5"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a:ln>
                  <a:noFill/>
                </a:ln>
                <a:solidFill>
                  <a:srgbClr val="737373"/>
                </a:solidFill>
                <a:effectLst/>
                <a:uLnTx/>
                <a:uFillTx/>
                <a:latin typeface="Calibri"/>
                <a:ea typeface="+mn-ea"/>
                <a:cs typeface="+mn-cs"/>
              </a:rPr>
              <a:t>Zesde niveau</a:t>
            </a:r>
          </a:p>
          <a:p>
            <a:pPr marL="1973263" marR="0" lvl="6" indent="-180975"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a:ln>
                  <a:noFill/>
                </a:ln>
                <a:solidFill>
                  <a:srgbClr val="737373"/>
                </a:solidFill>
                <a:effectLst/>
                <a:uLnTx/>
                <a:uFillTx/>
                <a:latin typeface="Calibri"/>
                <a:ea typeface="+mn-ea"/>
                <a:cs typeface="+mn-cs"/>
              </a:rPr>
              <a:t>Zevende niveau</a:t>
            </a:r>
          </a:p>
          <a:p>
            <a:pPr marL="2332038" marR="0" lvl="7" indent="-179388"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nl-NL" sz="2400" b="0" i="0" u="none" strike="noStrike" kern="1200" cap="none" spc="0" normalizeH="0" baseline="0" noProof="0">
                <a:ln>
                  <a:noFill/>
                </a:ln>
                <a:solidFill>
                  <a:srgbClr val="737373"/>
                </a:solidFill>
                <a:effectLst/>
                <a:uLnTx/>
                <a:uFillTx/>
                <a:latin typeface="Calibri"/>
                <a:ea typeface="+mn-ea"/>
                <a:cs typeface="+mn-cs"/>
              </a:rPr>
              <a:t>Achtste niveau</a:t>
            </a:r>
            <a:endParaRPr kumimoji="0" lang="nl-BE" sz="2400" b="0" i="0" u="none" strike="noStrike" kern="1200" cap="none" spc="0" normalizeH="0" baseline="0" noProof="0">
              <a:ln>
                <a:noFill/>
              </a:ln>
              <a:solidFill>
                <a:srgbClr val="737373"/>
              </a:solidFill>
              <a:effectLst/>
              <a:uLnTx/>
              <a:uFillTx/>
              <a:latin typeface="Calibri"/>
              <a:ea typeface="+mn-ea"/>
              <a:cs typeface="+mn-cs"/>
            </a:endParaRPr>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4656000" y="6235753"/>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3B58B054-23AF-4C2E-8B70-149CFDD76E3C}" type="datetime1">
              <a:rPr lang="en-US" smtClean="0"/>
              <a:t>12/18/2022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4656000" y="6602925"/>
            <a:ext cx="288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116000" y="6419339"/>
            <a:ext cx="3960000" cy="180000"/>
          </a:xfrm>
          <a:prstGeom prst="rect">
            <a:avLst/>
          </a:prstGeom>
        </p:spPr>
        <p:txBody>
          <a:bodyPr vert="horz" lIns="0" tIns="0" rIns="0" bIns="0" rtlCol="0" anchor="ctr"/>
          <a:lstStyle>
            <a:lvl1pPr algn="ctr">
              <a:defRPr sz="1100">
                <a:solidFill>
                  <a:schemeClr val="tx1">
                    <a:tint val="75000"/>
                  </a:schemeClr>
                </a:solidFill>
                <a:latin typeface="Flanders Art Sans" pitchFamily="2" charset="77"/>
              </a:defRPr>
            </a:lvl1pPr>
          </a:lstStyle>
          <a:p>
            <a:r>
              <a:rPr lang="en-US"/>
              <a:t>Voettekst</a:t>
            </a:r>
          </a:p>
        </p:txBody>
      </p:sp>
    </p:spTree>
    <p:extLst>
      <p:ext uri="{BB962C8B-B14F-4D97-AF65-F5344CB8AC3E}">
        <p14:creationId xmlns:p14="http://schemas.microsoft.com/office/powerpoint/2010/main" val="1625011882"/>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57" r:id="rId12"/>
    <p:sldLayoutId id="2147483758" r:id="rId13"/>
  </p:sldLayoutIdLst>
  <p:hf sldNum="0" hdr="0" ftr="0" dt="0"/>
  <p:txStyles>
    <p:titleStyle>
      <a:lvl1pPr algn="l" defTabSz="914400" rtl="0" eaLnBrk="1" latinLnBrk="0" hangingPunct="1">
        <a:lnSpc>
          <a:spcPct val="90000"/>
        </a:lnSpc>
        <a:spcBef>
          <a:spcPct val="0"/>
        </a:spcBef>
        <a:buNone/>
        <a:defRPr sz="4000" b="0" i="0" kern="1200">
          <a:solidFill>
            <a:schemeClr val="accent3"/>
          </a:solidFill>
          <a:latin typeface="+mj-lt"/>
          <a:ea typeface="+mj-ea"/>
          <a:cs typeface="+mj-cs"/>
        </a:defRPr>
      </a:lvl1pPr>
    </p:titleStyle>
    <p:bodyStyle>
      <a:lvl1pPr marL="0" indent="0" algn="l" defTabSz="914400" rtl="0" eaLnBrk="1" latinLnBrk="0" hangingPunct="1">
        <a:lnSpc>
          <a:spcPct val="90000"/>
        </a:lnSpc>
        <a:spcBef>
          <a:spcPts val="1000"/>
        </a:spcBef>
        <a:buFontTx/>
        <a:buNone/>
        <a:defRPr sz="1800" b="0" kern="1200">
          <a:solidFill>
            <a:schemeClr val="accent6"/>
          </a:solidFill>
          <a:latin typeface="+mn-lt"/>
          <a:ea typeface="+mn-ea"/>
          <a:cs typeface="+mn-cs"/>
        </a:defRPr>
      </a:lvl1pPr>
      <a:lvl2pPr marL="179388"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2pPr>
      <a:lvl3pPr marL="539750"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3pPr>
      <a:lvl4pPr marL="898525" indent="-179388"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4pPr>
      <a:lvl5pPr marL="1254125" indent="-174625" algn="l" defTabSz="914400" rtl="0" eaLnBrk="1" latinLnBrk="0" hangingPunct="1">
        <a:lnSpc>
          <a:spcPct val="90000"/>
        </a:lnSpc>
        <a:spcBef>
          <a:spcPts val="500"/>
        </a:spcBef>
        <a:buFont typeface="Arial" panose="020B0604020202020204" pitchFamily="34" charset="0"/>
        <a:buChar char="•"/>
        <a:defRPr sz="1800" b="0" kern="1200">
          <a:solidFill>
            <a:schemeClr val="accent6"/>
          </a:solidFill>
          <a:latin typeface="+mn-lt"/>
          <a:ea typeface="+mn-ea"/>
          <a:cs typeface="+mn-cs"/>
        </a:defRPr>
      </a:lvl5pPr>
      <a:lvl6pPr marL="1612900" indent="-87313"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1973263" indent="-180975"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2332038" indent="-806450" algn="l" defTabSz="914400" rtl="0" eaLnBrk="1" latinLnBrk="0" hangingPunct="1">
        <a:lnSpc>
          <a:spcPct val="90000"/>
        </a:lnSpc>
        <a:spcBef>
          <a:spcPts val="500"/>
        </a:spcBef>
        <a:buFont typeface="Arial" panose="020B0604020202020204" pitchFamily="34" charset="0"/>
        <a:buChar char="•"/>
        <a:tabLst>
          <a:tab pos="2152650" algn="l"/>
        </a:tabLst>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DBC50DF-7050-544E-8371-F8AEF5605F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de stijl te bewerken</a:t>
            </a:r>
            <a:endParaRPr lang="en-US"/>
          </a:p>
        </p:txBody>
      </p:sp>
      <p:sp>
        <p:nvSpPr>
          <p:cNvPr id="3" name="Text Placeholder 2">
            <a:extLst>
              <a:ext uri="{FF2B5EF4-FFF2-40B4-BE49-F238E27FC236}">
                <a16:creationId xmlns:a16="http://schemas.microsoft.com/office/drawing/2014/main" id="{77171CD6-2867-9641-8BBD-1E61DBE1AC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endParaRPr lang="en-US"/>
          </a:p>
        </p:txBody>
      </p:sp>
      <p:sp>
        <p:nvSpPr>
          <p:cNvPr id="4" name="Date Placeholder 3">
            <a:extLst>
              <a:ext uri="{FF2B5EF4-FFF2-40B4-BE49-F238E27FC236}">
                <a16:creationId xmlns:a16="http://schemas.microsoft.com/office/drawing/2014/main" id="{A256E25B-005D-8348-BE2B-F057D3C9A97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Flanders Art Sans" pitchFamily="2" charset="77"/>
              </a:defRPr>
            </a:lvl1pPr>
          </a:lstStyle>
          <a:p>
            <a:fld id="{A8508049-7D34-F54F-959B-C3977B01A3A2}" type="datetimeFigureOut">
              <a:rPr lang="en-US" smtClean="0"/>
              <a:pPr/>
              <a:t>12/18/2022</a:t>
            </a:fld>
            <a:endParaRPr lang="en-US"/>
          </a:p>
        </p:txBody>
      </p:sp>
      <p:sp>
        <p:nvSpPr>
          <p:cNvPr id="6" name="Slide Number Placeholder 5">
            <a:extLst>
              <a:ext uri="{FF2B5EF4-FFF2-40B4-BE49-F238E27FC236}">
                <a16:creationId xmlns:a16="http://schemas.microsoft.com/office/drawing/2014/main" id="{79DA65D5-8049-4D4E-9239-1C51023A24C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Flanders Art Sans" pitchFamily="2" charset="77"/>
              </a:defRPr>
            </a:lvl1pPr>
          </a:lstStyle>
          <a:p>
            <a:fld id="{725C4CAC-AA3F-594B-A1EB-4BFCBC27B7D5}" type="slidenum">
              <a:rPr lang="en-US" smtClean="0"/>
              <a:pPr/>
              <a:t>‹nr.›</a:t>
            </a:fld>
            <a:endParaRPr lang="en-US"/>
          </a:p>
        </p:txBody>
      </p:sp>
      <p:sp>
        <p:nvSpPr>
          <p:cNvPr id="7" name="Footer Placeholder 6">
            <a:extLst>
              <a:ext uri="{FF2B5EF4-FFF2-40B4-BE49-F238E27FC236}">
                <a16:creationId xmlns:a16="http://schemas.microsoft.com/office/drawing/2014/main" id="{BA61723F-60C3-DC49-B97D-68C0D16997B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Flanders Art Sans" pitchFamily="2" charset="77"/>
              </a:defRPr>
            </a:lvl1pPr>
          </a:lstStyle>
          <a:p>
            <a:endParaRPr lang="en-US"/>
          </a:p>
        </p:txBody>
      </p:sp>
    </p:spTree>
    <p:extLst>
      <p:ext uri="{BB962C8B-B14F-4D97-AF65-F5344CB8AC3E}">
        <p14:creationId xmlns:p14="http://schemas.microsoft.com/office/powerpoint/2010/main" val="4248067857"/>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 id="2147483777" r:id="rId18"/>
  </p:sldLayoutIdLst>
  <p:txStyles>
    <p:titleStyle>
      <a:lvl1pPr algn="l" defTabSz="914400" rtl="0" eaLnBrk="1" latinLnBrk="0" hangingPunct="1">
        <a:lnSpc>
          <a:spcPct val="90000"/>
        </a:lnSpc>
        <a:spcBef>
          <a:spcPct val="0"/>
        </a:spcBef>
        <a:buNone/>
        <a:defRPr sz="4000" b="1" kern="1200">
          <a:solidFill>
            <a:srgbClr val="C4004B"/>
          </a:solidFill>
          <a:latin typeface="Flanders Art Sans" pitchFamily="2" charset="77"/>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rgbClr val="A7BA19"/>
          </a:solidFill>
          <a:latin typeface="Flanders Art Sans" pitchFamily="2" charset="77"/>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rgbClr val="AAAAAA"/>
          </a:solidFill>
          <a:latin typeface="Flanders Art Sans" pitchFamily="2" charset="77"/>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rgbClr val="AAAAAA"/>
          </a:solidFill>
          <a:latin typeface="Flanders Art Sans" pitchFamily="2" charset="77"/>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AAAAAA"/>
          </a:solidFill>
          <a:latin typeface="Flanders Art Sans" pitchFamily="2" charset="77"/>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000" kern="1200">
          <a:solidFill>
            <a:srgbClr val="AAAAAA"/>
          </a:solidFill>
          <a:latin typeface="Flanders Art Sans" pitchFamily="2" charset="77"/>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xml"/><Relationship Id="rId1" Type="http://schemas.openxmlformats.org/officeDocument/2006/relationships/slideLayout" Target="../slideLayouts/slideLayout8.xml"/><Relationship Id="rId4" Type="http://schemas.openxmlformats.org/officeDocument/2006/relationships/image" Target="../media/image23.sv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9.xml"/><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a:extLst>
              <a:ext uri="{FF2B5EF4-FFF2-40B4-BE49-F238E27FC236}">
                <a16:creationId xmlns:a16="http://schemas.microsoft.com/office/drawing/2014/main" id="{914F444B-C27E-4CE8-85DE-77413266ED36}"/>
              </a:ext>
            </a:extLst>
          </p:cNvPr>
          <p:cNvSpPr>
            <a:spLocks noGrp="1"/>
          </p:cNvSpPr>
          <p:nvPr>
            <p:ph type="title"/>
          </p:nvPr>
        </p:nvSpPr>
        <p:spPr/>
        <p:txBody>
          <a:bodyPr/>
          <a:lstStyle/>
          <a:p>
            <a:r>
              <a:rPr lang="nl-BE"/>
              <a:t>Permanent Technische commissie niet </a:t>
            </a:r>
            <a:r>
              <a:rPr lang="nl-BE" err="1"/>
              <a:t>leerplichtonderwijs</a:t>
            </a:r>
            <a:endParaRPr lang="nl-BE"/>
          </a:p>
        </p:txBody>
      </p:sp>
      <p:sp>
        <p:nvSpPr>
          <p:cNvPr id="8" name="Tijdelijke aanduiding voor tekst 7">
            <a:extLst>
              <a:ext uri="{FF2B5EF4-FFF2-40B4-BE49-F238E27FC236}">
                <a16:creationId xmlns:a16="http://schemas.microsoft.com/office/drawing/2014/main" id="{0648ACA0-78EC-48D2-8CC1-17FC1FA64717}"/>
              </a:ext>
            </a:extLst>
          </p:cNvPr>
          <p:cNvSpPr>
            <a:spLocks noGrp="1"/>
          </p:cNvSpPr>
          <p:nvPr>
            <p:ph type="body" sz="quarter" idx="12"/>
          </p:nvPr>
        </p:nvSpPr>
        <p:spPr/>
        <p:txBody>
          <a:bodyPr/>
          <a:lstStyle/>
          <a:p>
            <a:r>
              <a:rPr lang="nl-BE"/>
              <a:t>Themavergadering internaten en voorzieningen – 19 december 2022</a:t>
            </a:r>
          </a:p>
        </p:txBody>
      </p:sp>
      <p:pic>
        <p:nvPicPr>
          <p:cNvPr id="5" name="Tijdelijke aanduiding voor afbeelding 4" descr="Afbeelding met persoon&#10;&#10;Automatisch gegenereerde beschrijving">
            <a:extLst>
              <a:ext uri="{FF2B5EF4-FFF2-40B4-BE49-F238E27FC236}">
                <a16:creationId xmlns:a16="http://schemas.microsoft.com/office/drawing/2014/main" id="{51A79A9C-0267-E894-9502-651CC0BDE7C9}"/>
              </a:ext>
            </a:extLst>
          </p:cNvPr>
          <p:cNvPicPr>
            <a:picLocks noGrp="1" noChangeAspect="1"/>
          </p:cNvPicPr>
          <p:nvPr>
            <p:ph type="pic" sz="quarter" idx="10"/>
          </p:nvPr>
        </p:nvPicPr>
        <p:blipFill>
          <a:blip r:embed="rId3"/>
          <a:srcRect t="30" b="30"/>
          <a:stretch>
            <a:fillRect/>
          </a:stretch>
        </p:blipFill>
        <p:spPr/>
      </p:pic>
      <p:pic>
        <p:nvPicPr>
          <p:cNvPr id="6" name="Tijdelijke aanduiding voor afbeelding 7">
            <a:extLst>
              <a:ext uri="{FF2B5EF4-FFF2-40B4-BE49-F238E27FC236}">
                <a16:creationId xmlns:a16="http://schemas.microsoft.com/office/drawing/2014/main" id="{90A24604-009E-44F6-BE76-1CB085560551}"/>
              </a:ext>
            </a:extLst>
          </p:cNvPr>
          <p:cNvPicPr>
            <a:picLocks noChangeAspect="1"/>
          </p:cNvPicPr>
          <p:nvPr/>
        </p:nvPicPr>
        <p:blipFill>
          <a:blip r:embed="rId4"/>
          <a:srcRect l="850" r="850"/>
          <a:stretch>
            <a:fillRect/>
          </a:stretch>
        </p:blipFill>
        <p:spPr>
          <a:xfrm rot="5400000">
            <a:off x="6146800" y="812800"/>
            <a:ext cx="6858000" cy="5232400"/>
          </a:xfrm>
          <a:prstGeom prst="rect">
            <a:avLst/>
          </a:prstGeom>
          <a:pattFill prst="pct5">
            <a:fgClr>
              <a:schemeClr val="accent4"/>
            </a:fgClr>
            <a:bgClr>
              <a:schemeClr val="bg1"/>
            </a:bgClr>
          </a:pattFill>
        </p:spPr>
      </p:pic>
    </p:spTree>
    <p:extLst>
      <p:ext uri="{BB962C8B-B14F-4D97-AF65-F5344CB8AC3E}">
        <p14:creationId xmlns:p14="http://schemas.microsoft.com/office/powerpoint/2010/main" val="2936306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F45BEA8F-5D7F-459A-BB5B-90C9E408691E}"/>
              </a:ext>
            </a:extLst>
          </p:cNvPr>
          <p:cNvSpPr>
            <a:spLocks noGrp="1"/>
          </p:cNvSpPr>
          <p:nvPr>
            <p:ph type="ctrTitle"/>
          </p:nvPr>
        </p:nvSpPr>
        <p:spPr>
          <a:xfrm>
            <a:off x="334964" y="3242238"/>
            <a:ext cx="11315700" cy="1141503"/>
          </a:xfrm>
        </p:spPr>
        <p:txBody>
          <a:bodyPr anchor="t">
            <a:normAutofit/>
          </a:bodyPr>
          <a:lstStyle/>
          <a:p>
            <a:r>
              <a:rPr lang="nl-BE"/>
              <a:t>Welkom!</a:t>
            </a:r>
          </a:p>
        </p:txBody>
      </p:sp>
      <p:pic>
        <p:nvPicPr>
          <p:cNvPr id="10" name="Afbeelding 9" descr="Afbeelding met muur, persoon&#10;&#10;Automatisch gegenereerde beschrijving">
            <a:extLst>
              <a:ext uri="{FF2B5EF4-FFF2-40B4-BE49-F238E27FC236}">
                <a16:creationId xmlns:a16="http://schemas.microsoft.com/office/drawing/2014/main" id="{A5BDC2E9-8FCF-4A1C-A616-E9CF32788146}"/>
              </a:ext>
            </a:extLst>
          </p:cNvPr>
          <p:cNvPicPr>
            <a:picLocks noChangeAspect="1"/>
          </p:cNvPicPr>
          <p:nvPr/>
        </p:nvPicPr>
        <p:blipFill rotWithShape="1">
          <a:blip r:embed="rId2"/>
          <a:srcRect t="3248" r="3" b="21917"/>
          <a:stretch/>
        </p:blipFill>
        <p:spPr>
          <a:xfrm>
            <a:off x="202224" y="188913"/>
            <a:ext cx="3818588" cy="2857732"/>
          </a:xfrm>
          <a:prstGeom prst="rect">
            <a:avLst/>
          </a:prstGeom>
          <a:noFill/>
        </p:spPr>
      </p:pic>
      <p:sp>
        <p:nvSpPr>
          <p:cNvPr id="14" name="Text Placeholder 2">
            <a:extLst>
              <a:ext uri="{FF2B5EF4-FFF2-40B4-BE49-F238E27FC236}">
                <a16:creationId xmlns:a16="http://schemas.microsoft.com/office/drawing/2014/main" id="{099ECF23-87BB-13BF-94B0-FA21D62E20F0}"/>
              </a:ext>
            </a:extLst>
          </p:cNvPr>
          <p:cNvSpPr>
            <a:spLocks noGrp="1"/>
          </p:cNvSpPr>
          <p:nvPr>
            <p:ph type="body" sz="quarter" idx="15"/>
          </p:nvPr>
        </p:nvSpPr>
        <p:spPr>
          <a:xfrm>
            <a:off x="344490" y="4245429"/>
            <a:ext cx="11306174" cy="1964408"/>
          </a:xfrm>
        </p:spPr>
        <p:txBody>
          <a:bodyPr>
            <a:normAutofit/>
          </a:bodyPr>
          <a:lstStyle/>
          <a:p>
            <a:r>
              <a:rPr lang="en-US" sz="2800" b="1">
                <a:solidFill>
                  <a:schemeClr val="tx1"/>
                </a:solidFill>
              </a:rPr>
              <a:t>Daniëlle Van Ast</a:t>
            </a:r>
          </a:p>
          <a:p>
            <a:r>
              <a:rPr lang="en-US" sz="2800">
                <a:solidFill>
                  <a:schemeClr val="tx2"/>
                </a:solidFill>
              </a:rPr>
              <a:t>Algemeen directeur </a:t>
            </a:r>
            <a:r>
              <a:rPr lang="en-US" sz="2800" err="1">
                <a:solidFill>
                  <a:schemeClr val="tx2"/>
                </a:solidFill>
              </a:rPr>
              <a:t>scholengroep</a:t>
            </a:r>
            <a:r>
              <a:rPr lang="en-US" sz="2800">
                <a:solidFill>
                  <a:schemeClr val="tx2"/>
                </a:solidFill>
              </a:rPr>
              <a:t> Antwerpen</a:t>
            </a:r>
          </a:p>
          <a:p>
            <a:r>
              <a:rPr lang="en-US" sz="2800" err="1">
                <a:solidFill>
                  <a:schemeClr val="tx2"/>
                </a:solidFill>
              </a:rPr>
              <a:t>Voorzitter</a:t>
            </a:r>
            <a:r>
              <a:rPr lang="en-US" sz="2800">
                <a:solidFill>
                  <a:schemeClr val="tx2"/>
                </a:solidFill>
              </a:rPr>
              <a:t> van de PTC </a:t>
            </a:r>
            <a:r>
              <a:rPr lang="en-US" sz="2800" err="1">
                <a:solidFill>
                  <a:schemeClr val="tx2"/>
                </a:solidFill>
              </a:rPr>
              <a:t>niet</a:t>
            </a:r>
            <a:r>
              <a:rPr lang="en-US" sz="2800">
                <a:solidFill>
                  <a:schemeClr val="tx2"/>
                </a:solidFill>
              </a:rPr>
              <a:t> </a:t>
            </a:r>
            <a:r>
              <a:rPr lang="en-US" sz="2800" err="1">
                <a:solidFill>
                  <a:schemeClr val="tx2"/>
                </a:solidFill>
              </a:rPr>
              <a:t>leerplichtonderwijs</a:t>
            </a:r>
            <a:endParaRPr lang="en-US" sz="2800">
              <a:solidFill>
                <a:schemeClr val="tx2"/>
              </a:solidFill>
            </a:endParaRPr>
          </a:p>
        </p:txBody>
      </p:sp>
    </p:spTree>
    <p:extLst>
      <p:ext uri="{BB962C8B-B14F-4D97-AF65-F5344CB8AC3E}">
        <p14:creationId xmlns:p14="http://schemas.microsoft.com/office/powerpoint/2010/main" val="3225088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B78BDBA8-F21E-41A6-9E4F-E15DE8561874}"/>
              </a:ext>
            </a:extLst>
          </p:cNvPr>
          <p:cNvSpPr>
            <a:spLocks noGrp="1"/>
          </p:cNvSpPr>
          <p:nvPr>
            <p:ph type="ctrTitle"/>
          </p:nvPr>
        </p:nvSpPr>
        <p:spPr>
          <a:xfrm>
            <a:off x="345898" y="6177056"/>
            <a:ext cx="11486507" cy="625289"/>
          </a:xfrm>
        </p:spPr>
        <p:txBody>
          <a:bodyPr anchor="t">
            <a:normAutofit/>
          </a:bodyPr>
          <a:lstStyle/>
          <a:p>
            <a:r>
              <a:rPr lang="nl-BE" sz="3700"/>
              <a:t>Agenda</a:t>
            </a:r>
          </a:p>
        </p:txBody>
      </p:sp>
      <p:graphicFrame>
        <p:nvGraphicFramePr>
          <p:cNvPr id="19" name="Tijdelijke aanduiding voor tekst 16">
            <a:extLst>
              <a:ext uri="{FF2B5EF4-FFF2-40B4-BE49-F238E27FC236}">
                <a16:creationId xmlns:a16="http://schemas.microsoft.com/office/drawing/2014/main" id="{A003A0E9-302B-FE7D-ED03-AF57B692FABC}"/>
              </a:ext>
            </a:extLst>
          </p:cNvPr>
          <p:cNvGraphicFramePr/>
          <p:nvPr>
            <p:extLst>
              <p:ext uri="{D42A27DB-BD31-4B8C-83A1-F6EECF244321}">
                <p14:modId xmlns:p14="http://schemas.microsoft.com/office/powerpoint/2010/main" val="4118417668"/>
              </p:ext>
            </p:extLst>
          </p:nvPr>
        </p:nvGraphicFramePr>
        <p:xfrm>
          <a:off x="359595" y="368298"/>
          <a:ext cx="11486507" cy="56623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6860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EFB32A-F878-4F3B-94BA-6BD6F3090D56}"/>
              </a:ext>
            </a:extLst>
          </p:cNvPr>
          <p:cNvSpPr>
            <a:spLocks noGrp="1"/>
          </p:cNvSpPr>
          <p:nvPr>
            <p:ph type="ctrTitle"/>
          </p:nvPr>
        </p:nvSpPr>
        <p:spPr/>
        <p:txBody>
          <a:bodyPr>
            <a:normAutofit fontScale="90000"/>
          </a:bodyPr>
          <a:lstStyle/>
          <a:p>
            <a:r>
              <a:rPr lang="nl-BE">
                <a:latin typeface="Flanders Art Sans"/>
              </a:rPr>
              <a:t>De onderwijsinternaten</a:t>
            </a:r>
            <a:endParaRPr lang="nl-BE"/>
          </a:p>
        </p:txBody>
      </p:sp>
      <p:pic>
        <p:nvPicPr>
          <p:cNvPr id="4" name="Tijdelijke aanduiding voor afbeelding 3">
            <a:extLst>
              <a:ext uri="{FF2B5EF4-FFF2-40B4-BE49-F238E27FC236}">
                <a16:creationId xmlns:a16="http://schemas.microsoft.com/office/drawing/2014/main" id="{D3AAA48A-FF3C-477F-8247-8D8EAB6A724F}"/>
              </a:ext>
            </a:extLst>
          </p:cNvPr>
          <p:cNvPicPr>
            <a:picLocks noGrp="1" noChangeAspect="1"/>
          </p:cNvPicPr>
          <p:nvPr>
            <p:ph type="pic" sz="quarter" idx="10"/>
          </p:nvPr>
        </p:nvPicPr>
        <p:blipFill>
          <a:blip r:embed="rId2"/>
          <a:srcRect t="15934" b="15934"/>
          <a:stretch>
            <a:fillRect/>
          </a:stretch>
        </p:blipFill>
        <p:spPr>
          <a:prstGeom prst="rect">
            <a:avLst/>
          </a:prstGeom>
        </p:spPr>
      </p:pic>
    </p:spTree>
    <p:extLst>
      <p:ext uri="{BB962C8B-B14F-4D97-AF65-F5344CB8AC3E}">
        <p14:creationId xmlns:p14="http://schemas.microsoft.com/office/powerpoint/2010/main" val="3398858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5D7354BA-32A3-46C6-B808-5025293D369D}"/>
              </a:ext>
            </a:extLst>
          </p:cNvPr>
          <p:cNvSpPr>
            <a:spLocks noGrp="1"/>
          </p:cNvSpPr>
          <p:nvPr>
            <p:ph type="body" sz="quarter" idx="12"/>
          </p:nvPr>
        </p:nvSpPr>
        <p:spPr>
          <a:xfrm>
            <a:off x="334964" y="1099457"/>
            <a:ext cx="11306174" cy="4948919"/>
          </a:xfrm>
        </p:spPr>
        <p:txBody>
          <a:bodyPr vert="horz" lIns="0" tIns="45720" rIns="0" bIns="45720" rtlCol="0" anchor="t">
            <a:normAutofit/>
          </a:bodyPr>
          <a:lstStyle/>
          <a:p>
            <a:r>
              <a:rPr lang="nl-NL" sz="2000" b="1" dirty="0">
                <a:solidFill>
                  <a:schemeClr val="tx1"/>
                </a:solidFill>
              </a:rPr>
              <a:t>Wijzigingen en aandachtspunten GO!</a:t>
            </a:r>
          </a:p>
          <a:p>
            <a:endParaRPr lang="nl-NL" sz="2000" b="1" dirty="0">
              <a:solidFill>
                <a:schemeClr val="tx1"/>
              </a:solidFill>
            </a:endParaRPr>
          </a:p>
          <a:p>
            <a:pPr marL="342900" indent="-342900">
              <a:buFont typeface="Arial" panose="020B0604020202020204" pitchFamily="34" charset="0"/>
              <a:buChar char="•"/>
            </a:pPr>
            <a:r>
              <a:rPr lang="nl-NL" sz="2000" dirty="0">
                <a:solidFill>
                  <a:schemeClr val="tx1"/>
                </a:solidFill>
              </a:rPr>
              <a:t>De werkingsmiddelen zijn opgetrokken naar 1300 euro</a:t>
            </a:r>
          </a:p>
          <a:p>
            <a:pPr marL="342900" indent="-342900">
              <a:buFont typeface="Arial" panose="020B0604020202020204" pitchFamily="34" charset="0"/>
              <a:buChar char="•"/>
            </a:pPr>
            <a:r>
              <a:rPr lang="nl-NL" sz="2000" dirty="0">
                <a:solidFill>
                  <a:schemeClr val="tx1"/>
                </a:solidFill>
              </a:rPr>
              <a:t>De leefbaarheidsnorm komt nu op het équivalent van 65 internen te liggen (zonder differentiatie)</a:t>
            </a:r>
          </a:p>
          <a:p>
            <a:pPr marL="342900" indent="-342900">
              <a:buFont typeface="Arial" panose="020B0604020202020204" pitchFamily="34" charset="0"/>
              <a:buChar char="•"/>
            </a:pPr>
            <a:r>
              <a:rPr lang="nl-NL" sz="2000" dirty="0">
                <a:solidFill>
                  <a:schemeClr val="tx1"/>
                </a:solidFill>
              </a:rPr>
              <a:t> De ORE voor de eerste interne wordt nu 1.112: verschuiving </a:t>
            </a:r>
            <a:r>
              <a:rPr lang="nl-NL" sz="2000" dirty="0" err="1">
                <a:solidFill>
                  <a:schemeClr val="tx1"/>
                </a:solidFill>
              </a:rPr>
              <a:t>ifv</a:t>
            </a:r>
            <a:r>
              <a:rPr lang="nl-NL" sz="2000" dirty="0">
                <a:solidFill>
                  <a:schemeClr val="tx1"/>
                </a:solidFill>
              </a:rPr>
              <a:t> degressiviteit</a:t>
            </a:r>
          </a:p>
          <a:p>
            <a:pPr marL="342900" indent="-342900">
              <a:buFont typeface="Arial" panose="020B0604020202020204" pitchFamily="34" charset="0"/>
              <a:buChar char="•"/>
            </a:pPr>
            <a:r>
              <a:rPr lang="nl-NL" sz="2000" dirty="0">
                <a:solidFill>
                  <a:schemeClr val="tx1"/>
                </a:solidFill>
              </a:rPr>
              <a:t>Een onderwijsinternaat dat minstens 6.348 ORE genereert en dat een samenwerkingsovereenkomst afsluit met een residentiële of een multifunctioneel centrum, voldoet aan de leefbaarheidsnorm.</a:t>
            </a:r>
          </a:p>
          <a:p>
            <a:pPr marL="342900" indent="-342900">
              <a:buFont typeface="Arial" panose="020B0604020202020204" pitchFamily="34" charset="0"/>
              <a:buChar char="•"/>
            </a:pPr>
            <a:r>
              <a:rPr lang="nl-NL" sz="2000" dirty="0">
                <a:solidFill>
                  <a:schemeClr val="tx1"/>
                </a:solidFill>
              </a:rPr>
              <a:t>Een onderwijsinternaat dat minstens 12 875 ORE genereert, kan het aantal ORE vanuit eigen middelen aanvullen tot de leefbaarheidsnorm.</a:t>
            </a:r>
          </a:p>
          <a:p>
            <a:pPr marL="342900" indent="-342900">
              <a:buFont typeface="Arial" panose="020B0604020202020204" pitchFamily="34" charset="0"/>
              <a:buChar char="•"/>
            </a:pPr>
            <a:r>
              <a:rPr lang="nl-NL" sz="2000" dirty="0">
                <a:solidFill>
                  <a:schemeClr val="tx1"/>
                </a:solidFill>
              </a:rPr>
              <a:t>De omzetting van ORE naar werkingsmiddelen kan voor 20 % mits te voldoen aan een aantal voorwaarden.​</a:t>
            </a:r>
          </a:p>
          <a:p>
            <a:pPr marL="342900" indent="-342900">
              <a:buFont typeface="Arial" panose="020B0604020202020204" pitchFamily="34" charset="0"/>
              <a:buChar char="•"/>
            </a:pPr>
            <a:r>
              <a:rPr lang="nl-NL" sz="2000" dirty="0">
                <a:solidFill>
                  <a:schemeClr val="tx1"/>
                </a:solidFill>
              </a:rPr>
              <a:t>Per gebouwencomplex, zijnde de onroerende goederen gelegen op eenzelfde of op aaneengesloten kadastrale percelen, kan maar één onderwijsinternaat gefinancierd worden.</a:t>
            </a:r>
          </a:p>
          <a:p>
            <a:pPr marL="342900" indent="-342900">
              <a:buFont typeface="Arial" panose="020B0604020202020204" pitchFamily="34" charset="0"/>
              <a:buChar char="•"/>
            </a:pPr>
            <a:endParaRPr lang="nl-NL" sz="2000" dirty="0"/>
          </a:p>
          <a:p>
            <a:pPr marL="342900" indent="-342900">
              <a:buFont typeface="Arial" panose="020B0604020202020204" pitchFamily="34" charset="0"/>
              <a:buChar char="•"/>
            </a:pPr>
            <a:endParaRPr lang="nl-NL" sz="2000" dirty="0"/>
          </a:p>
          <a:p>
            <a:endParaRPr lang="nl-BE" sz="2000" dirty="0"/>
          </a:p>
        </p:txBody>
      </p:sp>
      <p:sp>
        <p:nvSpPr>
          <p:cNvPr id="16" name="Titel 15">
            <a:extLst>
              <a:ext uri="{FF2B5EF4-FFF2-40B4-BE49-F238E27FC236}">
                <a16:creationId xmlns:a16="http://schemas.microsoft.com/office/drawing/2014/main" id="{B6B7C8B9-CCEE-4733-A36D-AA0F5F29EA7D}"/>
              </a:ext>
            </a:extLst>
          </p:cNvPr>
          <p:cNvSpPr>
            <a:spLocks noGrp="1"/>
          </p:cNvSpPr>
          <p:nvPr>
            <p:ph type="title"/>
          </p:nvPr>
        </p:nvSpPr>
        <p:spPr>
          <a:xfrm>
            <a:off x="334963" y="365126"/>
            <a:ext cx="11306173" cy="734331"/>
          </a:xfrm>
        </p:spPr>
        <p:txBody>
          <a:bodyPr/>
          <a:lstStyle/>
          <a:p>
            <a:r>
              <a:rPr lang="nl-BE"/>
              <a:t>Het </a:t>
            </a:r>
            <a:r>
              <a:rPr lang="nl-BE" b="1"/>
              <a:t>ontwerp</a:t>
            </a:r>
            <a:r>
              <a:rPr lang="nl-BE"/>
              <a:t>decreet</a:t>
            </a:r>
          </a:p>
        </p:txBody>
      </p:sp>
    </p:spTree>
    <p:extLst>
      <p:ext uri="{BB962C8B-B14F-4D97-AF65-F5344CB8AC3E}">
        <p14:creationId xmlns:p14="http://schemas.microsoft.com/office/powerpoint/2010/main" val="15785016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8665C644-8332-42EE-A0B9-EE11437021F0}"/>
              </a:ext>
            </a:extLst>
          </p:cNvPr>
          <p:cNvSpPr>
            <a:spLocks noGrp="1"/>
          </p:cNvSpPr>
          <p:nvPr>
            <p:ph type="body" sz="quarter" idx="12"/>
          </p:nvPr>
        </p:nvSpPr>
        <p:spPr>
          <a:xfrm>
            <a:off x="334964" y="1132114"/>
            <a:ext cx="11306174" cy="4916262"/>
          </a:xfrm>
        </p:spPr>
        <p:txBody>
          <a:bodyPr>
            <a:normAutofit/>
          </a:bodyPr>
          <a:lstStyle/>
          <a:p>
            <a:r>
              <a:rPr lang="nl-NL" b="1">
                <a:solidFill>
                  <a:schemeClr val="tx1"/>
                </a:solidFill>
              </a:rPr>
              <a:t>Het begrip regelmatige interne</a:t>
            </a:r>
          </a:p>
          <a:p>
            <a:r>
              <a:rPr lang="nl-NL">
                <a:solidFill>
                  <a:schemeClr val="tx1"/>
                </a:solidFill>
              </a:rPr>
              <a:t>De internen die bij aanvang van het schooljaar waarin de </a:t>
            </a:r>
            <a:r>
              <a:rPr lang="nl-NL" err="1">
                <a:solidFill>
                  <a:schemeClr val="tx1"/>
                </a:solidFill>
              </a:rPr>
              <a:t>teldag</a:t>
            </a:r>
            <a:r>
              <a:rPr lang="nl-NL">
                <a:solidFill>
                  <a:schemeClr val="tx1"/>
                </a:solidFill>
              </a:rPr>
              <a:t> valt de leeftijd van </a:t>
            </a:r>
            <a:r>
              <a:rPr lang="nl-NL" b="1">
                <a:solidFill>
                  <a:schemeClr val="tx1"/>
                </a:solidFill>
              </a:rPr>
              <a:t>21 jaar </a:t>
            </a:r>
            <a:r>
              <a:rPr lang="nl-NL">
                <a:solidFill>
                  <a:schemeClr val="tx1"/>
                </a:solidFill>
              </a:rPr>
              <a:t>nog niet bereikt hebben en die ingeschreven zijn in:</a:t>
            </a:r>
          </a:p>
          <a:p>
            <a:pPr marL="285750" indent="-285750">
              <a:buFont typeface="Arial" panose="020B0604020202020204" pitchFamily="34" charset="0"/>
              <a:buChar char="•"/>
            </a:pPr>
            <a:r>
              <a:rPr lang="nl-NL">
                <a:solidFill>
                  <a:schemeClr val="tx1"/>
                </a:solidFill>
              </a:rPr>
              <a:t>een erkende, gefinancierde of gesubsidieerde school voor gewoon of buitengewoon basis- of secundair onderwijs;</a:t>
            </a:r>
          </a:p>
          <a:p>
            <a:pPr marL="285750" indent="-285750">
              <a:buFont typeface="Arial" panose="020B0604020202020204" pitchFamily="34" charset="0"/>
              <a:buChar char="•"/>
            </a:pPr>
            <a:r>
              <a:rPr lang="nl-NL">
                <a:solidFill>
                  <a:schemeClr val="tx1"/>
                </a:solidFill>
              </a:rPr>
              <a:t>een erkend, gefinancierd of gesubsidieerd centrum voor deeltijds </a:t>
            </a:r>
            <a:r>
              <a:rPr lang="nl-NL" err="1">
                <a:solidFill>
                  <a:schemeClr val="tx1"/>
                </a:solidFill>
              </a:rPr>
              <a:t>beroepssecundair</a:t>
            </a:r>
            <a:r>
              <a:rPr lang="nl-NL">
                <a:solidFill>
                  <a:schemeClr val="tx1"/>
                </a:solidFill>
              </a:rPr>
              <a:t> onderwijs</a:t>
            </a:r>
          </a:p>
          <a:p>
            <a:pPr marL="285750" indent="-285750">
              <a:buFont typeface="Arial" panose="020B0604020202020204" pitchFamily="34" charset="0"/>
              <a:buChar char="•"/>
            </a:pPr>
            <a:r>
              <a:rPr lang="nl-NL">
                <a:solidFill>
                  <a:schemeClr val="tx1"/>
                </a:solidFill>
              </a:rPr>
              <a:t>een Europese school als bepaald in het Verdrag van 21 juni 1994 houdende het Statuut van de Europese scholen; </a:t>
            </a:r>
            <a:br>
              <a:rPr lang="nl-NL">
                <a:solidFill>
                  <a:schemeClr val="tx1"/>
                </a:solidFill>
              </a:rPr>
            </a:br>
            <a:endParaRPr lang="nl-NL">
              <a:solidFill>
                <a:schemeClr val="tx1"/>
              </a:solidFill>
            </a:endParaRPr>
          </a:p>
          <a:p>
            <a:r>
              <a:rPr lang="nl-NL">
                <a:solidFill>
                  <a:schemeClr val="tx1"/>
                </a:solidFill>
              </a:rPr>
              <a:t>De internen die bij aanvang van het schooljaar waarin de </a:t>
            </a:r>
            <a:r>
              <a:rPr lang="nl-NL" err="1">
                <a:solidFill>
                  <a:schemeClr val="tx1"/>
                </a:solidFill>
              </a:rPr>
              <a:t>teldag</a:t>
            </a:r>
            <a:r>
              <a:rPr lang="nl-NL">
                <a:solidFill>
                  <a:schemeClr val="tx1"/>
                </a:solidFill>
              </a:rPr>
              <a:t> valt de leeftijd van </a:t>
            </a:r>
            <a:r>
              <a:rPr lang="nl-NL" b="1">
                <a:solidFill>
                  <a:schemeClr val="tx1"/>
                </a:solidFill>
              </a:rPr>
              <a:t>25 jaar </a:t>
            </a:r>
            <a:r>
              <a:rPr lang="nl-NL">
                <a:solidFill>
                  <a:schemeClr val="tx1"/>
                </a:solidFill>
              </a:rPr>
              <a:t>nog niet bereikt hebben en die op de </a:t>
            </a:r>
            <a:r>
              <a:rPr lang="nl-NL" err="1">
                <a:solidFill>
                  <a:schemeClr val="tx1"/>
                </a:solidFill>
              </a:rPr>
              <a:t>teldag</a:t>
            </a:r>
            <a:r>
              <a:rPr lang="nl-NL">
                <a:solidFill>
                  <a:schemeClr val="tx1"/>
                </a:solidFill>
              </a:rPr>
              <a:t> ingeschreven zijn in een erkende, gefinancierde of gesubsidieerde school voor voltijds gewoon secundair onderwijs in:</a:t>
            </a:r>
          </a:p>
          <a:p>
            <a:pPr marL="285750" indent="-285750">
              <a:buFont typeface="Arial" panose="020B0604020202020204" pitchFamily="34" charset="0"/>
              <a:buChar char="•"/>
            </a:pPr>
            <a:r>
              <a:rPr lang="nl-NL">
                <a:solidFill>
                  <a:schemeClr val="tx1"/>
                </a:solidFill>
              </a:rPr>
              <a:t>een structuuronderdeel van het derde leerjaar van de derde graad</a:t>
            </a:r>
          </a:p>
          <a:p>
            <a:pPr marL="285750" indent="-285750">
              <a:buFont typeface="Arial" panose="020B0604020202020204" pitchFamily="34" charset="0"/>
              <a:buChar char="•"/>
            </a:pPr>
            <a:r>
              <a:rPr lang="nl-NL">
                <a:solidFill>
                  <a:schemeClr val="tx1"/>
                </a:solidFill>
              </a:rPr>
              <a:t>de opleiding verpleegkunde van het hoger beroepsonderwijs</a:t>
            </a:r>
          </a:p>
          <a:p>
            <a:endParaRPr lang="nl-NL">
              <a:solidFill>
                <a:schemeClr val="tx1"/>
              </a:solidFill>
            </a:endParaRPr>
          </a:p>
          <a:p>
            <a:pPr algn="ctr"/>
            <a:r>
              <a:rPr lang="nl-NL" b="1">
                <a:solidFill>
                  <a:schemeClr val="tx1"/>
                </a:solidFill>
              </a:rPr>
              <a:t>Een interne kan op één </a:t>
            </a:r>
            <a:r>
              <a:rPr lang="nl-NL" b="1" err="1">
                <a:solidFill>
                  <a:schemeClr val="tx1"/>
                </a:solidFill>
              </a:rPr>
              <a:t>teldag</a:t>
            </a:r>
            <a:r>
              <a:rPr lang="nl-NL" b="1">
                <a:solidFill>
                  <a:schemeClr val="tx1"/>
                </a:solidFill>
              </a:rPr>
              <a:t> maar in één onderwijsinternaat meetellen.</a:t>
            </a:r>
            <a:endParaRPr lang="nl-BE" b="1">
              <a:solidFill>
                <a:schemeClr val="tx1"/>
              </a:solidFill>
            </a:endParaRPr>
          </a:p>
        </p:txBody>
      </p:sp>
      <p:sp>
        <p:nvSpPr>
          <p:cNvPr id="4" name="Titel 3">
            <a:extLst>
              <a:ext uri="{FF2B5EF4-FFF2-40B4-BE49-F238E27FC236}">
                <a16:creationId xmlns:a16="http://schemas.microsoft.com/office/drawing/2014/main" id="{69B38B51-1060-4907-8B47-9A1979DFA258}"/>
              </a:ext>
            </a:extLst>
          </p:cNvPr>
          <p:cNvSpPr>
            <a:spLocks noGrp="1"/>
          </p:cNvSpPr>
          <p:nvPr>
            <p:ph type="title"/>
          </p:nvPr>
        </p:nvSpPr>
        <p:spPr/>
        <p:txBody>
          <a:bodyPr/>
          <a:lstStyle/>
          <a:p>
            <a:r>
              <a:rPr lang="nl-BE"/>
              <a:t>Het </a:t>
            </a:r>
            <a:r>
              <a:rPr lang="nl-BE" b="1"/>
              <a:t>ontwerp</a:t>
            </a:r>
            <a:r>
              <a:rPr lang="nl-BE"/>
              <a:t>decreet</a:t>
            </a:r>
          </a:p>
        </p:txBody>
      </p:sp>
    </p:spTree>
    <p:extLst>
      <p:ext uri="{BB962C8B-B14F-4D97-AF65-F5344CB8AC3E}">
        <p14:creationId xmlns:p14="http://schemas.microsoft.com/office/powerpoint/2010/main" val="39531769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5D7354BA-32A3-46C6-B808-5025293D369D}"/>
              </a:ext>
            </a:extLst>
          </p:cNvPr>
          <p:cNvSpPr>
            <a:spLocks noGrp="1"/>
          </p:cNvSpPr>
          <p:nvPr>
            <p:ph type="body" sz="quarter" idx="12"/>
          </p:nvPr>
        </p:nvSpPr>
        <p:spPr>
          <a:xfrm>
            <a:off x="334964" y="1099457"/>
            <a:ext cx="11306174" cy="4948919"/>
          </a:xfrm>
        </p:spPr>
        <p:txBody>
          <a:bodyPr>
            <a:normAutofit/>
          </a:bodyPr>
          <a:lstStyle/>
          <a:p>
            <a:r>
              <a:rPr lang="nl-NL" sz="2400" b="1">
                <a:solidFill>
                  <a:schemeClr val="tx1"/>
                </a:solidFill>
              </a:rPr>
              <a:t>Gewone verblijfsdagen</a:t>
            </a:r>
          </a:p>
          <a:p>
            <a:r>
              <a:rPr lang="nl-NL" sz="2400">
                <a:solidFill>
                  <a:schemeClr val="tx1"/>
                </a:solidFill>
              </a:rPr>
              <a:t>Een onderwijsinternaat </a:t>
            </a:r>
            <a:r>
              <a:rPr lang="nl-NL" sz="2400" b="1" u="sng">
                <a:solidFill>
                  <a:schemeClr val="tx1"/>
                </a:solidFill>
              </a:rPr>
              <a:t>kan</a:t>
            </a:r>
            <a:r>
              <a:rPr lang="nl-NL" sz="2400">
                <a:solidFill>
                  <a:schemeClr val="tx1"/>
                </a:solidFill>
              </a:rPr>
              <a:t>, na onderhandeling in het bevoegd lokaal comité, open zijn de avond en nacht van en de ochtend na een niet-schooldag of de avond en nacht voor en de ochtend van een niet-schooldag. Deze dagen zijn eveneens gewone verblijfsdagen. </a:t>
            </a:r>
          </a:p>
          <a:p>
            <a:r>
              <a:rPr lang="nl-NL" sz="2400">
                <a:solidFill>
                  <a:schemeClr val="tx1"/>
                </a:solidFill>
              </a:rPr>
              <a:t>Deze zin vergt wat analyse en we verduidelijken dit aan de hand van een voorbeeld.</a:t>
            </a:r>
          </a:p>
          <a:p>
            <a:r>
              <a:rPr lang="nl-NL" sz="2400">
                <a:solidFill>
                  <a:schemeClr val="tx1"/>
                </a:solidFill>
              </a:rPr>
              <a:t>Concreet: dinsdag 1 mei is een wettelijke feestdag. Het internaat kan open zijn op de eerste mei ‘s ochtends en tijdens de nacht van 1 op 2 mei en het internaat kan ook open zijn op de nacht van 30 april op 1 mei. 1 mei overdag is dan een bijkomende verblijfsdag.</a:t>
            </a:r>
          </a:p>
          <a:p>
            <a:br>
              <a:rPr lang="nl-BE" sz="2400" b="1">
                <a:solidFill>
                  <a:schemeClr val="tx1"/>
                </a:solidFill>
              </a:rPr>
            </a:br>
            <a:r>
              <a:rPr lang="nl-BE" sz="2400" b="1">
                <a:solidFill>
                  <a:schemeClr val="tx1"/>
                </a:solidFill>
              </a:rPr>
              <a:t>Uitzondering bijkomende </a:t>
            </a:r>
            <a:r>
              <a:rPr lang="nl-BE" sz="2400" b="1" err="1">
                <a:solidFill>
                  <a:schemeClr val="tx1"/>
                </a:solidFill>
              </a:rPr>
              <a:t>verblijfsdag</a:t>
            </a:r>
            <a:endParaRPr lang="nl-BE" sz="2400" b="1">
              <a:solidFill>
                <a:schemeClr val="tx1"/>
              </a:solidFill>
            </a:endParaRPr>
          </a:p>
          <a:p>
            <a:r>
              <a:rPr lang="nl-NL" sz="2400">
                <a:solidFill>
                  <a:schemeClr val="tx1"/>
                </a:solidFill>
              </a:rPr>
              <a:t>De studenten van de opleiding verpleegkunde van het hoger beroepsonderwijs komen niet in aanmerking</a:t>
            </a:r>
            <a:endParaRPr lang="nl-BE" sz="2400">
              <a:solidFill>
                <a:schemeClr val="tx1"/>
              </a:solidFill>
            </a:endParaRPr>
          </a:p>
          <a:p>
            <a:endParaRPr lang="nl-BE" sz="2000"/>
          </a:p>
        </p:txBody>
      </p:sp>
      <p:sp>
        <p:nvSpPr>
          <p:cNvPr id="16" name="Titel 15">
            <a:extLst>
              <a:ext uri="{FF2B5EF4-FFF2-40B4-BE49-F238E27FC236}">
                <a16:creationId xmlns:a16="http://schemas.microsoft.com/office/drawing/2014/main" id="{B6B7C8B9-CCEE-4733-A36D-AA0F5F29EA7D}"/>
              </a:ext>
            </a:extLst>
          </p:cNvPr>
          <p:cNvSpPr>
            <a:spLocks noGrp="1"/>
          </p:cNvSpPr>
          <p:nvPr>
            <p:ph type="title"/>
          </p:nvPr>
        </p:nvSpPr>
        <p:spPr/>
        <p:txBody>
          <a:bodyPr/>
          <a:lstStyle/>
          <a:p>
            <a:r>
              <a:rPr lang="nl-BE"/>
              <a:t>Het </a:t>
            </a:r>
            <a:r>
              <a:rPr lang="nl-BE" b="1"/>
              <a:t>ontwerp</a:t>
            </a:r>
            <a:r>
              <a:rPr lang="nl-BE"/>
              <a:t>decreet</a:t>
            </a:r>
          </a:p>
        </p:txBody>
      </p:sp>
    </p:spTree>
    <p:extLst>
      <p:ext uri="{BB962C8B-B14F-4D97-AF65-F5344CB8AC3E}">
        <p14:creationId xmlns:p14="http://schemas.microsoft.com/office/powerpoint/2010/main" val="2431468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30E699B4-6582-4F4F-B710-D4D9788FCB87}"/>
              </a:ext>
            </a:extLst>
          </p:cNvPr>
          <p:cNvSpPr>
            <a:spLocks noGrp="1"/>
          </p:cNvSpPr>
          <p:nvPr>
            <p:ph type="body" sz="quarter" idx="12"/>
          </p:nvPr>
        </p:nvSpPr>
        <p:spPr/>
        <p:txBody>
          <a:bodyPr>
            <a:normAutofit/>
          </a:bodyPr>
          <a:lstStyle/>
          <a:p>
            <a:r>
              <a:rPr lang="nl-NL" sz="2400" b="1" dirty="0">
                <a:solidFill>
                  <a:schemeClr val="tx1"/>
                </a:solidFill>
              </a:rPr>
              <a:t>De overdracht en aanwending van omkaderingsrekeneenheden</a:t>
            </a:r>
          </a:p>
          <a:p>
            <a:endParaRPr lang="nl-NL" sz="2400" dirty="0">
              <a:solidFill>
                <a:schemeClr val="tx1"/>
              </a:solidFill>
            </a:endParaRPr>
          </a:p>
          <a:p>
            <a:r>
              <a:rPr lang="nl-NL" sz="2400" dirty="0">
                <a:solidFill>
                  <a:schemeClr val="tx1"/>
                </a:solidFill>
              </a:rPr>
              <a:t>Wat kan? </a:t>
            </a:r>
          </a:p>
          <a:p>
            <a:r>
              <a:rPr lang="nl-NL" sz="2400" dirty="0">
                <a:solidFill>
                  <a:schemeClr val="tx1"/>
                </a:solidFill>
              </a:rPr>
              <a:t>De overdracht van ORE naar een ander internaat of naar een volgend schooljaar (max. 10000 ORE​) en voor zover er geen nieuwe of bijkomende TBSOB komt tenzij de betrokken boventalligen voor een volledig schooljaar kunnen gereaffecteerd of </a:t>
            </a:r>
            <a:r>
              <a:rPr lang="nl-NL" sz="2400" dirty="0" err="1">
                <a:solidFill>
                  <a:schemeClr val="tx1"/>
                </a:solidFill>
              </a:rPr>
              <a:t>wedertewerkgesteld</a:t>
            </a:r>
            <a:r>
              <a:rPr lang="nl-NL" sz="2400" dirty="0">
                <a:solidFill>
                  <a:schemeClr val="tx1"/>
                </a:solidFill>
              </a:rPr>
              <a:t> worden in een organieke betrekking​</a:t>
            </a:r>
          </a:p>
          <a:p>
            <a:r>
              <a:rPr lang="nl-NL" sz="2400" dirty="0">
                <a:solidFill>
                  <a:schemeClr val="tx1"/>
                </a:solidFill>
              </a:rPr>
              <a:t>Het bestuur kan de ORE alleen aanwenden voor de werking van het onderwijsinternaat.</a:t>
            </a:r>
          </a:p>
        </p:txBody>
      </p:sp>
      <p:sp>
        <p:nvSpPr>
          <p:cNvPr id="4" name="Titel 3">
            <a:extLst>
              <a:ext uri="{FF2B5EF4-FFF2-40B4-BE49-F238E27FC236}">
                <a16:creationId xmlns:a16="http://schemas.microsoft.com/office/drawing/2014/main" id="{3A8DD43E-DB75-466F-B320-F7D2129D1057}"/>
              </a:ext>
            </a:extLst>
          </p:cNvPr>
          <p:cNvSpPr>
            <a:spLocks noGrp="1"/>
          </p:cNvSpPr>
          <p:nvPr>
            <p:ph type="title"/>
          </p:nvPr>
        </p:nvSpPr>
        <p:spPr/>
        <p:txBody>
          <a:bodyPr/>
          <a:lstStyle/>
          <a:p>
            <a:r>
              <a:rPr lang="nl-BE"/>
              <a:t>Het </a:t>
            </a:r>
            <a:r>
              <a:rPr lang="nl-BE" b="1"/>
              <a:t>ontwerp</a:t>
            </a:r>
            <a:r>
              <a:rPr lang="nl-BE"/>
              <a:t>decreet</a:t>
            </a:r>
          </a:p>
        </p:txBody>
      </p:sp>
    </p:spTree>
    <p:extLst>
      <p:ext uri="{BB962C8B-B14F-4D97-AF65-F5344CB8AC3E}">
        <p14:creationId xmlns:p14="http://schemas.microsoft.com/office/powerpoint/2010/main" val="2312974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A581F616-0922-4152-88C4-4935E70D9989}"/>
              </a:ext>
            </a:extLst>
          </p:cNvPr>
          <p:cNvSpPr>
            <a:spLocks noGrp="1"/>
          </p:cNvSpPr>
          <p:nvPr>
            <p:ph type="body" sz="quarter" idx="12"/>
          </p:nvPr>
        </p:nvSpPr>
        <p:spPr>
          <a:xfrm>
            <a:off x="334963" y="1304057"/>
            <a:ext cx="10527668" cy="5001530"/>
          </a:xfrm>
        </p:spPr>
        <p:txBody>
          <a:bodyPr>
            <a:normAutofit/>
          </a:bodyPr>
          <a:lstStyle/>
          <a:p>
            <a:r>
              <a:rPr lang="nl-NL" sz="2200" dirty="0">
                <a:solidFill>
                  <a:schemeClr val="tx1"/>
                </a:solidFill>
              </a:rPr>
              <a:t>Uitzonderlijk kan een bestuur, tot en met schooljaar 2027/2028, elk schooljaar ORE dat het dat schooljaar niet aanwendt, voor een volledig schooljaar, omzetten naar werkingsbudget. </a:t>
            </a:r>
            <a:br>
              <a:rPr lang="nl-NL" sz="2200" dirty="0">
                <a:solidFill>
                  <a:schemeClr val="tx1"/>
                </a:solidFill>
              </a:rPr>
            </a:br>
            <a:r>
              <a:rPr lang="nl-NL" sz="2200" dirty="0">
                <a:solidFill>
                  <a:schemeClr val="tx1"/>
                </a:solidFill>
              </a:rPr>
              <a:t>De omzetting kan enkel gebeuren indien aan de voorwaarden wordt voldaan</a:t>
            </a:r>
          </a:p>
          <a:p>
            <a:endParaRPr lang="nl-NL" sz="2200" dirty="0">
              <a:solidFill>
                <a:schemeClr val="tx1"/>
              </a:solidFill>
            </a:endParaRPr>
          </a:p>
          <a:p>
            <a:r>
              <a:rPr lang="nl-NL" sz="2200" dirty="0">
                <a:solidFill>
                  <a:schemeClr val="tx1"/>
                </a:solidFill>
              </a:rPr>
              <a:t>Er kan maximaal 20% van het totaal aantal ORE dat een onderwijsinternaat genereert per schooljaar omgezet worden.</a:t>
            </a:r>
          </a:p>
          <a:p>
            <a:endParaRPr lang="nl-NL" sz="2200" dirty="0">
              <a:solidFill>
                <a:schemeClr val="tx1"/>
              </a:solidFill>
            </a:endParaRPr>
          </a:p>
          <a:p>
            <a:r>
              <a:rPr lang="nl-NL" sz="2200" dirty="0">
                <a:solidFill>
                  <a:schemeClr val="tx1"/>
                </a:solidFill>
              </a:rPr>
              <a:t>De  wijze waarop het bestuur het aantal ORE dat zij willen omzetten naar werkingsbudget dient gemeld te worden aan de bevoegde dienst van de Vlaamse Gemeenschap.</a:t>
            </a:r>
          </a:p>
          <a:p>
            <a:endParaRPr lang="nl-NL" sz="2200" dirty="0">
              <a:solidFill>
                <a:schemeClr val="tx1"/>
              </a:solidFill>
            </a:endParaRPr>
          </a:p>
          <a:p>
            <a:r>
              <a:rPr lang="nl-NL" sz="2200" dirty="0">
                <a:solidFill>
                  <a:schemeClr val="tx1"/>
                </a:solidFill>
              </a:rPr>
              <a:t>Indien de omzetting tot gevolg zou hebben dat personeelsleden ter beschikking gesteld worden wegens ontstentenis van betrekking heeft deze terbeschikkingstelling wegens ontstentenis van betrekking geen uitwerking ten aanzien van de overheid. </a:t>
            </a:r>
            <a:endParaRPr lang="nl-BE" sz="2200" dirty="0">
              <a:solidFill>
                <a:schemeClr val="tx1"/>
              </a:solidFill>
            </a:endParaRPr>
          </a:p>
        </p:txBody>
      </p:sp>
      <p:sp>
        <p:nvSpPr>
          <p:cNvPr id="4" name="Titel 3">
            <a:extLst>
              <a:ext uri="{FF2B5EF4-FFF2-40B4-BE49-F238E27FC236}">
                <a16:creationId xmlns:a16="http://schemas.microsoft.com/office/drawing/2014/main" id="{EAE6131F-6481-4CEB-9477-F6F8EDFC09C1}"/>
              </a:ext>
            </a:extLst>
          </p:cNvPr>
          <p:cNvSpPr>
            <a:spLocks noGrp="1"/>
          </p:cNvSpPr>
          <p:nvPr>
            <p:ph type="title"/>
          </p:nvPr>
        </p:nvSpPr>
        <p:spPr>
          <a:xfrm>
            <a:off x="334963" y="365126"/>
            <a:ext cx="11306173" cy="766988"/>
          </a:xfrm>
        </p:spPr>
        <p:txBody>
          <a:bodyPr/>
          <a:lstStyle/>
          <a:p>
            <a:r>
              <a:rPr lang="nl-BE"/>
              <a:t>Omzetten van ORE naar werkingsmiddelen</a:t>
            </a:r>
          </a:p>
        </p:txBody>
      </p:sp>
      <p:sp>
        <p:nvSpPr>
          <p:cNvPr id="5" name="Tekstvak 4">
            <a:extLst>
              <a:ext uri="{FF2B5EF4-FFF2-40B4-BE49-F238E27FC236}">
                <a16:creationId xmlns:a16="http://schemas.microsoft.com/office/drawing/2014/main" id="{7E8BFD74-E72F-40E7-BB68-B222EF3C781E}"/>
              </a:ext>
            </a:extLst>
          </p:cNvPr>
          <p:cNvSpPr txBox="1"/>
          <p:nvPr/>
        </p:nvSpPr>
        <p:spPr>
          <a:xfrm>
            <a:off x="3755205" y="3246902"/>
            <a:ext cx="7510408" cy="369332"/>
          </a:xfrm>
          <a:prstGeom prst="rect">
            <a:avLst/>
          </a:prstGeom>
          <a:noFill/>
        </p:spPr>
        <p:txBody>
          <a:bodyPr wrap="square">
            <a:spAutoFit/>
          </a:bodyPr>
          <a:lstStyle/>
          <a:p>
            <a:r>
              <a:rPr lang="nl-BE" dirty="0"/>
              <a:t> </a:t>
            </a:r>
          </a:p>
        </p:txBody>
      </p:sp>
    </p:spTree>
    <p:extLst>
      <p:ext uri="{BB962C8B-B14F-4D97-AF65-F5344CB8AC3E}">
        <p14:creationId xmlns:p14="http://schemas.microsoft.com/office/powerpoint/2010/main" val="3309705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30E699B4-6582-4F4F-B710-D4D9788FCB87}"/>
              </a:ext>
            </a:extLst>
          </p:cNvPr>
          <p:cNvSpPr>
            <a:spLocks noGrp="1"/>
          </p:cNvSpPr>
          <p:nvPr>
            <p:ph type="body" sz="quarter" idx="12"/>
          </p:nvPr>
        </p:nvSpPr>
        <p:spPr>
          <a:xfrm>
            <a:off x="334963" y="1547586"/>
            <a:ext cx="11306174" cy="4054475"/>
          </a:xfrm>
        </p:spPr>
        <p:txBody>
          <a:bodyPr vert="horz" lIns="0" tIns="45720" rIns="0" bIns="45720" rtlCol="0" anchor="t">
            <a:normAutofit/>
          </a:bodyPr>
          <a:lstStyle/>
          <a:p>
            <a:pPr marL="342900" indent="-342900">
              <a:buFont typeface="Arial" panose="020B0604020202020204" pitchFamily="34" charset="0"/>
              <a:buChar char="•"/>
            </a:pPr>
            <a:r>
              <a:rPr lang="nl-NL" sz="2000" dirty="0">
                <a:solidFill>
                  <a:schemeClr val="tx1"/>
                </a:solidFill>
              </a:rPr>
              <a:t>Er moet minstens één halftijdse of maximum één voltijdse betrekking in het ambt van </a:t>
            </a:r>
            <a:r>
              <a:rPr lang="nl-NL" sz="2000" b="1" dirty="0">
                <a:solidFill>
                  <a:schemeClr val="tx2"/>
                </a:solidFill>
              </a:rPr>
              <a:t>directeur</a:t>
            </a:r>
            <a:r>
              <a:rPr lang="nl-NL" sz="2000" dirty="0">
                <a:solidFill>
                  <a:schemeClr val="tx1"/>
                </a:solidFill>
              </a:rPr>
              <a:t> worden ingericht binnen de beschikbare ORE </a:t>
            </a:r>
          </a:p>
          <a:p>
            <a:pPr marL="342900" indent="-342900">
              <a:buFont typeface="Arial" panose="020B0604020202020204" pitchFamily="34" charset="0"/>
              <a:buChar char="•"/>
            </a:pPr>
            <a:r>
              <a:rPr lang="nl-NL" sz="2000" dirty="0">
                <a:solidFill>
                  <a:schemeClr val="tx1"/>
                </a:solidFill>
              </a:rPr>
              <a:t>Als een raad van bestuur in een internaat slechts een halftijdse betrekking in het ambt van directeur opricht, en het betrokken personeelslid deze betrekking van directeur combineert met een betrekking in een wervings- of selectieambt in dezelfde instelling, dan wordt het personeelslid voor beide ambten </a:t>
            </a:r>
            <a:r>
              <a:rPr lang="nl-NL" sz="2000" b="1" dirty="0">
                <a:solidFill>
                  <a:schemeClr val="tx2"/>
                </a:solidFill>
              </a:rPr>
              <a:t>geëvalueerd</a:t>
            </a:r>
            <a:r>
              <a:rPr lang="nl-NL" sz="2000" b="1" dirty="0">
                <a:solidFill>
                  <a:schemeClr val="tx1"/>
                </a:solidFill>
              </a:rPr>
              <a:t> </a:t>
            </a:r>
            <a:r>
              <a:rPr lang="nl-NL" sz="2000" dirty="0">
                <a:solidFill>
                  <a:schemeClr val="tx1"/>
                </a:solidFill>
              </a:rPr>
              <a:t>door de raad van bestuur</a:t>
            </a:r>
          </a:p>
          <a:p>
            <a:pPr marL="342900" indent="-342900">
              <a:buFont typeface="Arial" panose="020B0604020202020204" pitchFamily="34" charset="0"/>
              <a:buChar char="•"/>
            </a:pPr>
            <a:r>
              <a:rPr lang="nl-NL" sz="2000" dirty="0">
                <a:solidFill>
                  <a:schemeClr val="tx1"/>
                </a:solidFill>
              </a:rPr>
              <a:t>Een beheerder die op 31/8/2023 nog toegelaten is tot de proeftijd en directeur (titularis) van een internaat wordt vanaf 1/9/2023, wordt vast benoemd in het ambt van </a:t>
            </a:r>
            <a:r>
              <a:rPr lang="nl-NL" sz="2000" b="1" dirty="0">
                <a:solidFill>
                  <a:schemeClr val="tx2"/>
                </a:solidFill>
              </a:rPr>
              <a:t>directeur</a:t>
            </a:r>
            <a:r>
              <a:rPr lang="nl-NL" sz="2000" b="1" dirty="0">
                <a:solidFill>
                  <a:schemeClr val="tx1"/>
                </a:solidFill>
              </a:rPr>
              <a:t> </a:t>
            </a:r>
            <a:r>
              <a:rPr lang="nl-NL" sz="2000" dirty="0">
                <a:solidFill>
                  <a:schemeClr val="tx1"/>
                </a:solidFill>
              </a:rPr>
              <a:t>na beëindiging van de 12 maanden proeftijd</a:t>
            </a:r>
          </a:p>
          <a:p>
            <a:pPr marL="342900" indent="-342900">
              <a:buFont typeface="Arial" panose="020B0604020202020204" pitchFamily="34" charset="0"/>
              <a:buChar char="•"/>
            </a:pPr>
            <a:r>
              <a:rPr lang="nl-NL" sz="2000" dirty="0">
                <a:solidFill>
                  <a:schemeClr val="tx1"/>
                </a:solidFill>
              </a:rPr>
              <a:t>Op 31/8/2023 vast benoemde en toegelaten tot de proeftijd beheerders die op 1/9/2023 geen directeur worden van een internaat, worden aangesteld als </a:t>
            </a:r>
            <a:r>
              <a:rPr lang="nl-NL" sz="2000" b="1" dirty="0">
                <a:solidFill>
                  <a:schemeClr val="tx2"/>
                </a:solidFill>
              </a:rPr>
              <a:t>internaatmedewerker</a:t>
            </a:r>
            <a:r>
              <a:rPr lang="nl-NL" sz="2000" dirty="0">
                <a:solidFill>
                  <a:schemeClr val="tx1"/>
                </a:solidFill>
              </a:rPr>
              <a:t> met behoud van hun salarisschaal van 31/8/2023, tenzij ze recht zouden hebben op een gunstiger salaris </a:t>
            </a:r>
          </a:p>
          <a:p>
            <a:endParaRPr lang="nl-NL" dirty="0">
              <a:solidFill>
                <a:schemeClr val="tx1"/>
              </a:solidFill>
            </a:endParaRPr>
          </a:p>
        </p:txBody>
      </p:sp>
      <p:sp>
        <p:nvSpPr>
          <p:cNvPr id="4" name="Titel 3">
            <a:extLst>
              <a:ext uri="{FF2B5EF4-FFF2-40B4-BE49-F238E27FC236}">
                <a16:creationId xmlns:a16="http://schemas.microsoft.com/office/drawing/2014/main" id="{3A8DD43E-DB75-466F-B320-F7D2129D1057}"/>
              </a:ext>
            </a:extLst>
          </p:cNvPr>
          <p:cNvSpPr>
            <a:spLocks noGrp="1"/>
          </p:cNvSpPr>
          <p:nvPr>
            <p:ph type="title"/>
          </p:nvPr>
        </p:nvSpPr>
        <p:spPr/>
        <p:txBody>
          <a:bodyPr/>
          <a:lstStyle/>
          <a:p>
            <a:r>
              <a:rPr lang="nl-BE"/>
              <a:t>Het </a:t>
            </a:r>
            <a:r>
              <a:rPr lang="nl-BE" b="1"/>
              <a:t>ontwerp</a:t>
            </a:r>
            <a:r>
              <a:rPr lang="nl-BE"/>
              <a:t>decreet: aandachtspunten personeel </a:t>
            </a:r>
          </a:p>
        </p:txBody>
      </p:sp>
    </p:spTree>
    <p:extLst>
      <p:ext uri="{BB962C8B-B14F-4D97-AF65-F5344CB8AC3E}">
        <p14:creationId xmlns:p14="http://schemas.microsoft.com/office/powerpoint/2010/main" val="3912689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30E699B4-6582-4F4F-B710-D4D9788FCB87}"/>
              </a:ext>
            </a:extLst>
          </p:cNvPr>
          <p:cNvSpPr>
            <a:spLocks noGrp="1"/>
          </p:cNvSpPr>
          <p:nvPr>
            <p:ph type="body" sz="quarter" idx="12"/>
          </p:nvPr>
        </p:nvSpPr>
        <p:spPr>
          <a:xfrm>
            <a:off x="334963" y="1181528"/>
            <a:ext cx="11306174" cy="4420533"/>
          </a:xfrm>
        </p:spPr>
        <p:txBody>
          <a:bodyPr vert="horz" lIns="0" tIns="45720" rIns="0" bIns="45720" rtlCol="0" anchor="t">
            <a:normAutofit lnSpcReduction="10000"/>
          </a:bodyPr>
          <a:lstStyle/>
          <a:p>
            <a:r>
              <a:rPr lang="nl-NL" b="1" dirty="0">
                <a:solidFill>
                  <a:schemeClr val="tx1"/>
                </a:solidFill>
              </a:rPr>
              <a:t>Inzetbaarheid personeel</a:t>
            </a:r>
            <a:r>
              <a:rPr lang="nl-NL" dirty="0">
                <a:solidFill>
                  <a:schemeClr val="tx1"/>
                </a:solidFill>
              </a:rPr>
              <a:t>: elk personeelslid is in principe inzetbaar in alle vestigingsplaatsen van het internaat  maar er gelden een aantal principes: </a:t>
            </a:r>
          </a:p>
          <a:p>
            <a:pPr marL="285750" indent="-285750">
              <a:buFont typeface="Arial" panose="020B0604020202020204" pitchFamily="34" charset="0"/>
              <a:buChar char="•"/>
            </a:pPr>
            <a:r>
              <a:rPr lang="nl-NL" dirty="0">
                <a:solidFill>
                  <a:schemeClr val="tx1"/>
                </a:solidFill>
              </a:rPr>
              <a:t>als er meerdere vestigingsplaatsen zijn wordt er een standplaats bepaald voor het personeelslid  (in</a:t>
            </a:r>
            <a:br>
              <a:rPr lang="nl-NL" dirty="0">
                <a:solidFill>
                  <a:schemeClr val="tx1"/>
                </a:solidFill>
              </a:rPr>
            </a:br>
            <a:r>
              <a:rPr lang="nl-NL" dirty="0">
                <a:solidFill>
                  <a:schemeClr val="tx1"/>
                </a:solidFill>
              </a:rPr>
              <a:t>onderling overleg tussen bestuur en personeelslid);  afstand tussen standplaats en eventuele nieuwe tewerkstellingsplaats (vestigingsplaats van het internaat) is max. 25 km tenzij het personeelslid instemt met langere afstand</a:t>
            </a:r>
          </a:p>
          <a:p>
            <a:pPr marL="285750" indent="-285750">
              <a:buFont typeface="Arial" panose="020B0604020202020204" pitchFamily="34" charset="0"/>
              <a:buChar char="•"/>
            </a:pPr>
            <a:r>
              <a:rPr lang="nl-NL" dirty="0">
                <a:solidFill>
                  <a:schemeClr val="tx1"/>
                </a:solidFill>
              </a:rPr>
              <a:t>als de afstand meer is dan 25 km wordt het personeelslid </a:t>
            </a:r>
            <a:r>
              <a:rPr lang="nl-NL" dirty="0" err="1">
                <a:solidFill>
                  <a:schemeClr val="tx1"/>
                </a:solidFill>
              </a:rPr>
              <a:t>tbsob</a:t>
            </a:r>
            <a:r>
              <a:rPr lang="nl-NL" dirty="0">
                <a:solidFill>
                  <a:schemeClr val="tx1"/>
                </a:solidFill>
              </a:rPr>
              <a:t> en gelden de reaffectatieregels (</a:t>
            </a:r>
            <a:r>
              <a:rPr lang="nl-NL" dirty="0" err="1">
                <a:solidFill>
                  <a:schemeClr val="tx1"/>
                </a:solidFill>
              </a:rPr>
              <a:t>rea</a:t>
            </a:r>
            <a:r>
              <a:rPr lang="nl-NL" dirty="0">
                <a:solidFill>
                  <a:schemeClr val="tx1"/>
                </a:solidFill>
              </a:rPr>
              <a:t>/</a:t>
            </a:r>
            <a:r>
              <a:rPr lang="nl-NL" dirty="0" err="1">
                <a:solidFill>
                  <a:schemeClr val="tx1"/>
                </a:solidFill>
              </a:rPr>
              <a:t>wtw</a:t>
            </a:r>
            <a:r>
              <a:rPr lang="nl-NL" dirty="0">
                <a:solidFill>
                  <a:schemeClr val="tx1"/>
                </a:solidFill>
              </a:rPr>
              <a:t> kan</a:t>
            </a:r>
            <a:br>
              <a:rPr lang="en-US" dirty="0">
                <a:solidFill>
                  <a:schemeClr val="tx1"/>
                </a:solidFill>
              </a:rPr>
            </a:br>
            <a:r>
              <a:rPr lang="nl-NL" dirty="0">
                <a:solidFill>
                  <a:schemeClr val="tx1"/>
                </a:solidFill>
              </a:rPr>
              <a:t>dan evenwel verder dan 25 km zijn )</a:t>
            </a:r>
            <a:br>
              <a:rPr lang="nl-NL" dirty="0">
                <a:solidFill>
                  <a:schemeClr val="tx1"/>
                </a:solidFill>
              </a:rPr>
            </a:br>
            <a:endParaRPr lang="nl-NL" dirty="0">
              <a:solidFill>
                <a:schemeClr val="tx1"/>
              </a:solidFill>
            </a:endParaRPr>
          </a:p>
          <a:p>
            <a:r>
              <a:rPr lang="nl-NL" b="1" dirty="0">
                <a:solidFill>
                  <a:schemeClr val="tx1"/>
                </a:solidFill>
              </a:rPr>
              <a:t>Fusie van internaten</a:t>
            </a:r>
            <a:r>
              <a:rPr lang="nl-NL" dirty="0">
                <a:solidFill>
                  <a:schemeClr val="tx1"/>
                </a:solidFill>
              </a:rPr>
              <a:t> op 1/9/2023 kan :</a:t>
            </a:r>
          </a:p>
          <a:p>
            <a:pPr marL="285750" indent="-285750">
              <a:buFont typeface="Arial" panose="020B0604020202020204" pitchFamily="34" charset="0"/>
              <a:buChar char="•"/>
            </a:pPr>
            <a:r>
              <a:rPr lang="nl-NL" dirty="0">
                <a:solidFill>
                  <a:schemeClr val="tx1"/>
                </a:solidFill>
              </a:rPr>
              <a:t>hetzij via eenvoudige fusie</a:t>
            </a:r>
          </a:p>
          <a:p>
            <a:pPr marL="285750" indent="-285750">
              <a:buFont typeface="Arial" panose="020B0604020202020204" pitchFamily="34" charset="0"/>
              <a:buChar char="•"/>
            </a:pPr>
            <a:r>
              <a:rPr lang="nl-NL" dirty="0">
                <a:solidFill>
                  <a:schemeClr val="tx1"/>
                </a:solidFill>
              </a:rPr>
              <a:t>hetzij via opslorpende fusie</a:t>
            </a:r>
          </a:p>
          <a:p>
            <a:pPr marL="285750" indent="-285750">
              <a:buFont typeface="Arial" panose="020B0604020202020204" pitchFamily="34" charset="0"/>
              <a:buChar char="•"/>
            </a:pPr>
            <a:endParaRPr lang="nl-NL" dirty="0">
              <a:solidFill>
                <a:schemeClr val="tx1"/>
              </a:solidFill>
            </a:endParaRPr>
          </a:p>
          <a:p>
            <a:r>
              <a:rPr lang="nl-NL" dirty="0">
                <a:solidFill>
                  <a:schemeClr val="tx1"/>
                </a:solidFill>
              </a:rPr>
              <a:t>Er is </a:t>
            </a:r>
            <a:r>
              <a:rPr lang="nl-NL" b="1" dirty="0">
                <a:solidFill>
                  <a:schemeClr val="tx1"/>
                </a:solidFill>
              </a:rPr>
              <a:t>geen </a:t>
            </a:r>
            <a:r>
              <a:rPr lang="nl-NL" b="1" dirty="0" err="1">
                <a:solidFill>
                  <a:schemeClr val="tx1"/>
                </a:solidFill>
              </a:rPr>
              <a:t>vacantverklaring</a:t>
            </a:r>
            <a:r>
              <a:rPr lang="nl-NL" b="1" dirty="0">
                <a:solidFill>
                  <a:schemeClr val="tx1"/>
                </a:solidFill>
              </a:rPr>
              <a:t> of benoeming mogelijk in betrekkingen, ingericht met overgedragen ORE</a:t>
            </a:r>
            <a:r>
              <a:rPr lang="nl-NL" dirty="0">
                <a:solidFill>
                  <a:schemeClr val="tx1"/>
                </a:solidFill>
              </a:rPr>
              <a:t> </a:t>
            </a:r>
          </a:p>
        </p:txBody>
      </p:sp>
      <p:sp>
        <p:nvSpPr>
          <p:cNvPr id="4" name="Titel 3">
            <a:extLst>
              <a:ext uri="{FF2B5EF4-FFF2-40B4-BE49-F238E27FC236}">
                <a16:creationId xmlns:a16="http://schemas.microsoft.com/office/drawing/2014/main" id="{3A8DD43E-DB75-466F-B320-F7D2129D1057}"/>
              </a:ext>
            </a:extLst>
          </p:cNvPr>
          <p:cNvSpPr>
            <a:spLocks noGrp="1"/>
          </p:cNvSpPr>
          <p:nvPr>
            <p:ph type="title"/>
          </p:nvPr>
        </p:nvSpPr>
        <p:spPr/>
        <p:txBody>
          <a:bodyPr/>
          <a:lstStyle/>
          <a:p>
            <a:r>
              <a:rPr lang="nl-BE"/>
              <a:t>Het </a:t>
            </a:r>
            <a:r>
              <a:rPr lang="nl-BE" b="1"/>
              <a:t>ontwerp</a:t>
            </a:r>
            <a:r>
              <a:rPr lang="nl-BE"/>
              <a:t>decreet: aandachtspunten personeel</a:t>
            </a:r>
          </a:p>
        </p:txBody>
      </p:sp>
    </p:spTree>
    <p:extLst>
      <p:ext uri="{BB962C8B-B14F-4D97-AF65-F5344CB8AC3E}">
        <p14:creationId xmlns:p14="http://schemas.microsoft.com/office/powerpoint/2010/main" val="4498580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30E699B4-6582-4F4F-B710-D4D9788FCB87}"/>
              </a:ext>
            </a:extLst>
          </p:cNvPr>
          <p:cNvSpPr>
            <a:spLocks noGrp="1"/>
          </p:cNvSpPr>
          <p:nvPr>
            <p:ph type="body" sz="quarter" idx="12"/>
          </p:nvPr>
        </p:nvSpPr>
        <p:spPr>
          <a:xfrm>
            <a:off x="334963" y="1265126"/>
            <a:ext cx="11306174" cy="4683611"/>
          </a:xfrm>
        </p:spPr>
        <p:txBody>
          <a:bodyPr>
            <a:normAutofit fontScale="85000" lnSpcReduction="20000"/>
          </a:bodyPr>
          <a:lstStyle/>
          <a:p>
            <a:r>
              <a:rPr lang="nl-NL" dirty="0"/>
              <a:t> </a:t>
            </a:r>
            <a:r>
              <a:rPr lang="nl-NL" sz="2100" dirty="0">
                <a:solidFill>
                  <a:schemeClr val="tx2"/>
                </a:solidFill>
              </a:rPr>
              <a:t>Bijkomende aanstellingen </a:t>
            </a:r>
            <a:r>
              <a:rPr lang="nl-NL" sz="2100" dirty="0">
                <a:solidFill>
                  <a:schemeClr val="tx1"/>
                </a:solidFill>
              </a:rPr>
              <a:t>van personeel op basis van het werkingsbudget zijn mogelijk: ​</a:t>
            </a:r>
          </a:p>
          <a:p>
            <a:pPr marL="285750" indent="-285750">
              <a:buFont typeface="Arial" panose="020B0604020202020204" pitchFamily="34" charset="0"/>
              <a:buChar char="•"/>
            </a:pPr>
            <a:r>
              <a:rPr lang="nl-NL" sz="2100" dirty="0">
                <a:solidFill>
                  <a:schemeClr val="tx1"/>
                </a:solidFill>
              </a:rPr>
              <a:t> hetzij als contractuele aanstelling ​</a:t>
            </a:r>
          </a:p>
          <a:p>
            <a:pPr marL="285750" indent="-285750">
              <a:buFont typeface="Arial" panose="020B0604020202020204" pitchFamily="34" charset="0"/>
              <a:buChar char="•"/>
            </a:pPr>
            <a:r>
              <a:rPr lang="nl-NL" sz="2100" dirty="0">
                <a:solidFill>
                  <a:schemeClr val="tx1"/>
                </a:solidFill>
              </a:rPr>
              <a:t> hetzij als tijdelijk personeelslid (waarbij </a:t>
            </a:r>
            <a:r>
              <a:rPr lang="nl-NL" sz="2100" dirty="0" err="1">
                <a:solidFill>
                  <a:schemeClr val="tx1"/>
                </a:solidFill>
              </a:rPr>
              <a:t>Agodi</a:t>
            </a:r>
            <a:r>
              <a:rPr lang="nl-NL" sz="2100" dirty="0">
                <a:solidFill>
                  <a:schemeClr val="tx1"/>
                </a:solidFill>
              </a:rPr>
              <a:t> bezoldigt en de wedde voor het betreffende personeelslid integraal terugvordert van het bestuur) ​</a:t>
            </a:r>
            <a:br>
              <a:rPr lang="nl-NL" sz="2100" dirty="0">
                <a:solidFill>
                  <a:schemeClr val="tx1"/>
                </a:solidFill>
              </a:rPr>
            </a:br>
            <a:endParaRPr lang="nl-NL" sz="2100" dirty="0">
              <a:solidFill>
                <a:schemeClr val="tx1"/>
              </a:solidFill>
            </a:endParaRPr>
          </a:p>
          <a:p>
            <a:r>
              <a:rPr lang="nl-NL" sz="2100" dirty="0">
                <a:solidFill>
                  <a:schemeClr val="tx1"/>
                </a:solidFill>
              </a:rPr>
              <a:t>Vast benoemde personeelsleden van de internaten kunnen op 1 september 2023 een </a:t>
            </a:r>
            <a:r>
              <a:rPr lang="nl-NL" sz="2100" dirty="0">
                <a:solidFill>
                  <a:schemeClr val="tx2"/>
                </a:solidFill>
              </a:rPr>
              <a:t>nieuwe affectatie of ​een mutatie </a:t>
            </a:r>
            <a:r>
              <a:rPr lang="nl-NL" sz="2100" dirty="0">
                <a:solidFill>
                  <a:schemeClr val="tx1"/>
                </a:solidFill>
              </a:rPr>
              <a:t>krijgen naar een ander ambt in een andere instelling: ​</a:t>
            </a:r>
          </a:p>
          <a:p>
            <a:pPr marL="285750" indent="-285750">
              <a:buFont typeface="Arial" panose="020B0604020202020204" pitchFamily="34" charset="0"/>
              <a:buChar char="•"/>
            </a:pPr>
            <a:r>
              <a:rPr lang="nl-NL" sz="2100" dirty="0">
                <a:solidFill>
                  <a:schemeClr val="tx1"/>
                </a:solidFill>
              </a:rPr>
              <a:t>mits akkoord van personeelslid en raad van bestuur​</a:t>
            </a:r>
          </a:p>
          <a:p>
            <a:pPr marL="285750" indent="-285750">
              <a:buFont typeface="Arial" panose="020B0604020202020204" pitchFamily="34" charset="0"/>
              <a:buChar char="•"/>
            </a:pPr>
            <a:r>
              <a:rPr lang="nl-NL" sz="2100" dirty="0">
                <a:solidFill>
                  <a:schemeClr val="tx1"/>
                </a:solidFill>
              </a:rPr>
              <a:t>voor zover het personeelslid een VE of VO bekwaamheidsbewijs voor dat ambt ​</a:t>
            </a:r>
          </a:p>
          <a:p>
            <a:pPr marL="285750" indent="-285750">
              <a:buFont typeface="Arial" panose="020B0604020202020204" pitchFamily="34" charset="0"/>
              <a:buChar char="•"/>
            </a:pPr>
            <a:r>
              <a:rPr lang="nl-NL" sz="2100" dirty="0">
                <a:solidFill>
                  <a:schemeClr val="tx1"/>
                </a:solidFill>
              </a:rPr>
              <a:t>het personeelslid krijgt de salarisschaal van het nieuwe ambt​</a:t>
            </a:r>
            <a:br>
              <a:rPr lang="nl-NL" sz="2100" dirty="0">
                <a:solidFill>
                  <a:schemeClr val="tx1"/>
                </a:solidFill>
              </a:rPr>
            </a:br>
            <a:endParaRPr lang="nl-NL" sz="2100" dirty="0">
              <a:solidFill>
                <a:schemeClr val="tx1"/>
              </a:solidFill>
            </a:endParaRPr>
          </a:p>
          <a:p>
            <a:r>
              <a:rPr lang="nl-NL" sz="2100" dirty="0">
                <a:solidFill>
                  <a:schemeClr val="tx1"/>
                </a:solidFill>
              </a:rPr>
              <a:t>Voor personeelsleden die als contractueel opvoeder in dienst zijn in het schooljaar 2022-2023 worden de contractuele diensten beschouwd als tijdelijke diensten; deze personeelsleden kunnen eventueel ook al TADD-rechten verwerven op 1/9/2023​</a:t>
            </a:r>
          </a:p>
          <a:p>
            <a:r>
              <a:rPr lang="nl-NL" sz="2100" dirty="0">
                <a:solidFill>
                  <a:schemeClr val="tx1"/>
                </a:solidFill>
              </a:rPr>
              <a:t>​Voor 'aanvangsbegeleiding, beleidsondersteuning en professionalisering' en voor 'samen internaat maken' worden nog extra ORE</a:t>
            </a:r>
            <a:br>
              <a:rPr lang="nl-NL" sz="2100" dirty="0">
                <a:solidFill>
                  <a:schemeClr val="tx1"/>
                </a:solidFill>
              </a:rPr>
            </a:br>
            <a:r>
              <a:rPr lang="nl-NL" sz="2100" dirty="0">
                <a:solidFill>
                  <a:schemeClr val="tx1"/>
                </a:solidFill>
              </a:rPr>
              <a:t> toegekend aan de onderwijsinternaten .</a:t>
            </a:r>
          </a:p>
        </p:txBody>
      </p:sp>
      <p:sp>
        <p:nvSpPr>
          <p:cNvPr id="4" name="Titel 3">
            <a:extLst>
              <a:ext uri="{FF2B5EF4-FFF2-40B4-BE49-F238E27FC236}">
                <a16:creationId xmlns:a16="http://schemas.microsoft.com/office/drawing/2014/main" id="{3A8DD43E-DB75-466F-B320-F7D2129D1057}"/>
              </a:ext>
            </a:extLst>
          </p:cNvPr>
          <p:cNvSpPr>
            <a:spLocks noGrp="1"/>
          </p:cNvSpPr>
          <p:nvPr>
            <p:ph type="title"/>
          </p:nvPr>
        </p:nvSpPr>
        <p:spPr/>
        <p:txBody>
          <a:bodyPr/>
          <a:lstStyle/>
          <a:p>
            <a:r>
              <a:rPr lang="nl-BE"/>
              <a:t>Het </a:t>
            </a:r>
            <a:r>
              <a:rPr lang="nl-BE" b="1"/>
              <a:t>ontwerp</a:t>
            </a:r>
            <a:r>
              <a:rPr lang="nl-BE"/>
              <a:t>decreet: aandachtspunten personeel</a:t>
            </a:r>
          </a:p>
        </p:txBody>
      </p:sp>
    </p:spTree>
    <p:extLst>
      <p:ext uri="{BB962C8B-B14F-4D97-AF65-F5344CB8AC3E}">
        <p14:creationId xmlns:p14="http://schemas.microsoft.com/office/powerpoint/2010/main" val="37217320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5D7354BA-32A3-46C6-B808-5025293D369D}"/>
              </a:ext>
            </a:extLst>
          </p:cNvPr>
          <p:cNvSpPr>
            <a:spLocks noGrp="1"/>
          </p:cNvSpPr>
          <p:nvPr>
            <p:ph type="body" sz="quarter" idx="12"/>
          </p:nvPr>
        </p:nvSpPr>
        <p:spPr>
          <a:xfrm>
            <a:off x="334964" y="1480458"/>
            <a:ext cx="11306174" cy="4567918"/>
          </a:xfrm>
        </p:spPr>
        <p:txBody>
          <a:bodyPr>
            <a:normAutofit lnSpcReduction="10000"/>
          </a:bodyPr>
          <a:lstStyle/>
          <a:p>
            <a:r>
              <a:rPr lang="nl-BE" sz="2400" b="1" dirty="0">
                <a:solidFill>
                  <a:schemeClr val="tx1"/>
                </a:solidFill>
              </a:rPr>
              <a:t>Protocol van akkoord met opmerkingen</a:t>
            </a:r>
          </a:p>
          <a:p>
            <a:r>
              <a:rPr lang="nl-BE" sz="2400" dirty="0">
                <a:solidFill>
                  <a:schemeClr val="tx1"/>
                </a:solidFill>
              </a:rPr>
              <a:t>Blij dat er eindelijk een (ontwerp)decreet is, maar..</a:t>
            </a:r>
          </a:p>
          <a:p>
            <a:pPr marL="342900" indent="-342900">
              <a:buFont typeface="Arial" panose="020B0604020202020204" pitchFamily="34" charset="0"/>
              <a:buChar char="•"/>
            </a:pPr>
            <a:r>
              <a:rPr lang="nl-BE" sz="2400" dirty="0">
                <a:solidFill>
                  <a:schemeClr val="tx1"/>
                </a:solidFill>
              </a:rPr>
              <a:t>GO! ziet dit als </a:t>
            </a:r>
            <a:r>
              <a:rPr lang="nl-BE" sz="2400" dirty="0">
                <a:solidFill>
                  <a:schemeClr val="tx2"/>
                </a:solidFill>
              </a:rPr>
              <a:t>eerste stap</a:t>
            </a:r>
            <a:r>
              <a:rPr lang="nl-BE" sz="2400" dirty="0">
                <a:solidFill>
                  <a:schemeClr val="tx1"/>
                </a:solidFill>
              </a:rPr>
              <a:t>, er zullen voor een volwaardige uitvoering van het </a:t>
            </a:r>
            <a:r>
              <a:rPr lang="nl-BE" sz="2400" dirty="0" err="1">
                <a:solidFill>
                  <a:schemeClr val="tx1"/>
                </a:solidFill>
              </a:rPr>
              <a:t>RiK</a:t>
            </a:r>
            <a:r>
              <a:rPr lang="nl-BE" sz="2400" dirty="0">
                <a:solidFill>
                  <a:schemeClr val="tx1"/>
                </a:solidFill>
              </a:rPr>
              <a:t> in al zijn aspecten bijkomende middelen nodig zijn</a:t>
            </a:r>
          </a:p>
          <a:p>
            <a:endParaRPr lang="nl-BE" sz="2400" dirty="0">
              <a:solidFill>
                <a:schemeClr val="tx1"/>
              </a:solidFill>
            </a:endParaRPr>
          </a:p>
          <a:p>
            <a:pPr marL="342900" indent="-342900">
              <a:buFont typeface="Arial" panose="020B0604020202020204" pitchFamily="34" charset="0"/>
              <a:buChar char="•"/>
            </a:pPr>
            <a:r>
              <a:rPr lang="nl-BE" sz="2400" dirty="0">
                <a:solidFill>
                  <a:schemeClr val="tx1"/>
                </a:solidFill>
              </a:rPr>
              <a:t>Directeur (BVR afwachten, onderhandelingsmaterie): aandachtspunt - niet enkel functietitel maar ook effect op bezoldiging</a:t>
            </a:r>
          </a:p>
          <a:p>
            <a:pPr marL="342900" indent="-342900">
              <a:buFont typeface="Arial" panose="020B0604020202020204" pitchFamily="34" charset="0"/>
              <a:buChar char="•"/>
            </a:pPr>
            <a:endParaRPr lang="nl-BE" sz="2400" dirty="0">
              <a:solidFill>
                <a:schemeClr val="tx1"/>
              </a:solidFill>
            </a:endParaRPr>
          </a:p>
          <a:p>
            <a:pPr marL="342900" indent="-342900">
              <a:buFont typeface="Arial" panose="020B0604020202020204" pitchFamily="34" charset="0"/>
              <a:buChar char="•"/>
            </a:pPr>
            <a:r>
              <a:rPr lang="nl-BE" sz="2400" dirty="0">
                <a:solidFill>
                  <a:schemeClr val="tx1"/>
                </a:solidFill>
              </a:rPr>
              <a:t>Vraag naar dringende inhaalbeweging voor de infrastructuur</a:t>
            </a:r>
          </a:p>
          <a:p>
            <a:endParaRPr lang="nl-BE" sz="2400" dirty="0">
              <a:solidFill>
                <a:schemeClr val="tx1"/>
              </a:solidFill>
            </a:endParaRPr>
          </a:p>
          <a:p>
            <a:pPr marL="342900" indent="-342900">
              <a:buFont typeface="Arial" panose="020B0604020202020204" pitchFamily="34" charset="0"/>
              <a:buChar char="•"/>
            </a:pPr>
            <a:r>
              <a:rPr lang="nl-BE" sz="2400" dirty="0">
                <a:solidFill>
                  <a:schemeClr val="tx1"/>
                </a:solidFill>
              </a:rPr>
              <a:t>Bezorgdheid over investering vanuit besturen </a:t>
            </a:r>
            <a:r>
              <a:rPr lang="nl-BE" sz="2400" dirty="0" err="1">
                <a:solidFill>
                  <a:schemeClr val="tx1"/>
                </a:solidFill>
              </a:rPr>
              <a:t>ifv</a:t>
            </a:r>
            <a:r>
              <a:rPr lang="nl-BE" sz="2400" dirty="0">
                <a:solidFill>
                  <a:schemeClr val="tx1"/>
                </a:solidFill>
              </a:rPr>
              <a:t> norm: mogelijke ongelijkheid</a:t>
            </a:r>
          </a:p>
          <a:p>
            <a:endParaRPr lang="nl-BE" sz="2000" dirty="0"/>
          </a:p>
        </p:txBody>
      </p:sp>
      <p:sp>
        <p:nvSpPr>
          <p:cNvPr id="16" name="Titel 15">
            <a:extLst>
              <a:ext uri="{FF2B5EF4-FFF2-40B4-BE49-F238E27FC236}">
                <a16:creationId xmlns:a16="http://schemas.microsoft.com/office/drawing/2014/main" id="{B6B7C8B9-CCEE-4733-A36D-AA0F5F29EA7D}"/>
              </a:ext>
            </a:extLst>
          </p:cNvPr>
          <p:cNvSpPr>
            <a:spLocks noGrp="1"/>
          </p:cNvSpPr>
          <p:nvPr>
            <p:ph type="title"/>
          </p:nvPr>
        </p:nvSpPr>
        <p:spPr/>
        <p:txBody>
          <a:bodyPr/>
          <a:lstStyle/>
          <a:p>
            <a:r>
              <a:rPr lang="nl-BE"/>
              <a:t>Het </a:t>
            </a:r>
            <a:r>
              <a:rPr lang="nl-BE" b="1"/>
              <a:t>ontwerp</a:t>
            </a:r>
            <a:r>
              <a:rPr lang="nl-BE"/>
              <a:t>decreet – Protocol van het GO!</a:t>
            </a:r>
          </a:p>
        </p:txBody>
      </p:sp>
    </p:spTree>
    <p:extLst>
      <p:ext uri="{BB962C8B-B14F-4D97-AF65-F5344CB8AC3E}">
        <p14:creationId xmlns:p14="http://schemas.microsoft.com/office/powerpoint/2010/main" val="4053904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34964" y="1265126"/>
            <a:ext cx="11306174" cy="4783249"/>
          </a:xfrm>
        </p:spPr>
        <p:txBody>
          <a:bodyPr>
            <a:normAutofit/>
          </a:bodyPr>
          <a:lstStyle/>
          <a:p>
            <a:r>
              <a:rPr lang="nl-BE" sz="2000">
                <a:solidFill>
                  <a:schemeClr val="tx1"/>
                </a:solidFill>
              </a:rPr>
              <a:t>Onder voorbehoud/ </a:t>
            </a:r>
            <a:r>
              <a:rPr lang="nl-BE" sz="2000" err="1">
                <a:solidFill>
                  <a:schemeClr val="tx1"/>
                </a:solidFill>
              </a:rPr>
              <a:t>Vlareg</a:t>
            </a:r>
            <a:r>
              <a:rPr lang="nl-BE" sz="2000">
                <a:solidFill>
                  <a:schemeClr val="tx1"/>
                </a:solidFill>
              </a:rPr>
              <a:t> van 16 december of 23 december</a:t>
            </a:r>
          </a:p>
          <a:p>
            <a:endParaRPr lang="nl-BE" sz="2000">
              <a:solidFill>
                <a:schemeClr val="tx1"/>
              </a:solidFill>
            </a:endParaRPr>
          </a:p>
          <a:p>
            <a:r>
              <a:rPr lang="nl-BE" sz="2000">
                <a:solidFill>
                  <a:schemeClr val="tx1"/>
                </a:solidFill>
              </a:rPr>
              <a:t>Aanvraag ingediend  door GO! voor projectsubsidie professionalisering ten bedrage van 405 K</a:t>
            </a:r>
          </a:p>
          <a:p>
            <a:r>
              <a:rPr lang="nl-BE" sz="2000">
                <a:solidFill>
                  <a:schemeClr val="tx1"/>
                </a:solidFill>
              </a:rPr>
              <a:t>Drie doelstellingen:</a:t>
            </a:r>
          </a:p>
          <a:p>
            <a:pPr marL="342900" indent="-342900">
              <a:buFont typeface="Arial" panose="020B0604020202020204" pitchFamily="34" charset="0"/>
              <a:buChar char="•"/>
            </a:pPr>
            <a:r>
              <a:rPr lang="nl-NL" sz="2000">
                <a:solidFill>
                  <a:schemeClr val="tx1"/>
                </a:solidFill>
              </a:rPr>
              <a:t>Overbrengen van de inhoud van het nieuwe decreet onderwijsinternaten met inbegrip van de implicaties van de nieuwe regelgeving op de beleidsvoering en de concrete werking van de onderwijsinternaten. </a:t>
            </a:r>
          </a:p>
          <a:p>
            <a:pPr marL="342900" indent="-342900">
              <a:buFont typeface="Arial" panose="020B0604020202020204" pitchFamily="34" charset="0"/>
              <a:buChar char="•"/>
            </a:pPr>
            <a:r>
              <a:rPr lang="nl-NL" sz="2000">
                <a:solidFill>
                  <a:schemeClr val="tx1"/>
                </a:solidFill>
              </a:rPr>
              <a:t>Het referentiekader voor </a:t>
            </a:r>
            <a:r>
              <a:rPr lang="nl-NL" sz="2000" err="1">
                <a:solidFill>
                  <a:schemeClr val="tx1"/>
                </a:solidFill>
              </a:rPr>
              <a:t>internaatskwaliteit</a:t>
            </a:r>
            <a:r>
              <a:rPr lang="nl-NL" sz="2000">
                <a:solidFill>
                  <a:schemeClr val="tx1"/>
                </a:solidFill>
              </a:rPr>
              <a:t>, en het </a:t>
            </a:r>
            <a:r>
              <a:rPr lang="nl-NL" sz="2000" err="1">
                <a:solidFill>
                  <a:schemeClr val="tx1"/>
                </a:solidFill>
              </a:rPr>
              <a:t>toezichtskader</a:t>
            </a:r>
            <a:r>
              <a:rPr lang="nl-NL" sz="2000">
                <a:solidFill>
                  <a:schemeClr val="tx1"/>
                </a:solidFill>
              </a:rPr>
              <a:t> van de onderwijsinspectie. Naast overdracht van de inhoud van beide kaders moeten ook handvatten aangereikt worden voor de kwaliteitsontwikkeling binnen de onderwijsinternaten.</a:t>
            </a:r>
          </a:p>
          <a:p>
            <a:pPr marL="342900" indent="-342900">
              <a:buFont typeface="Arial" panose="020B0604020202020204" pitchFamily="34" charset="0"/>
              <a:buChar char="•"/>
            </a:pPr>
            <a:r>
              <a:rPr lang="nl-NL" sz="2000">
                <a:solidFill>
                  <a:schemeClr val="tx1"/>
                </a:solidFill>
              </a:rPr>
              <a:t>De kwaliteiten van professionals en betrokken sectoren versterken in de strijd tegen seksueel geweld. In het Vlaams actieplan ter bestrijding van seksueel geweld 2020-2024 werd ‘vorming omtrent integriteit in het algemeen en seksueel geweld in het bijzonder’ als geplande stap opgenomen</a:t>
            </a:r>
          </a:p>
          <a:p>
            <a:endParaRPr lang="nl-NL" sz="2000"/>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p:txBody>
          <a:bodyPr/>
          <a:lstStyle/>
          <a:p>
            <a:r>
              <a:rPr lang="nl-BE"/>
              <a:t>Middelen voor professionalisering</a:t>
            </a:r>
          </a:p>
        </p:txBody>
      </p:sp>
    </p:spTree>
    <p:extLst>
      <p:ext uri="{BB962C8B-B14F-4D97-AF65-F5344CB8AC3E}">
        <p14:creationId xmlns:p14="http://schemas.microsoft.com/office/powerpoint/2010/main" val="89273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34964" y="1265126"/>
            <a:ext cx="11306174" cy="4783249"/>
          </a:xfrm>
        </p:spPr>
        <p:txBody>
          <a:bodyPr>
            <a:normAutofit/>
          </a:bodyPr>
          <a:lstStyle/>
          <a:p>
            <a:r>
              <a:rPr lang="nl-BE" sz="2000" dirty="0">
                <a:solidFill>
                  <a:schemeClr val="tx1"/>
                </a:solidFill>
              </a:rPr>
              <a:t>Middelen worden gealloceerd aan het GO!</a:t>
            </a:r>
          </a:p>
          <a:p>
            <a:endParaRPr lang="nl-BE" sz="2000" dirty="0">
              <a:solidFill>
                <a:schemeClr val="tx1"/>
              </a:solidFill>
            </a:endParaRPr>
          </a:p>
          <a:p>
            <a:r>
              <a:rPr lang="nl-BE" sz="2000" dirty="0">
                <a:solidFill>
                  <a:schemeClr val="tx1"/>
                </a:solidFill>
              </a:rPr>
              <a:t>Inzet voor </a:t>
            </a:r>
            <a:r>
              <a:rPr lang="nl-BE" sz="2000" dirty="0">
                <a:solidFill>
                  <a:schemeClr val="tx2"/>
                </a:solidFill>
              </a:rPr>
              <a:t>bijkomende personeelsleden binnen de PBD</a:t>
            </a:r>
          </a:p>
          <a:p>
            <a:pPr marL="342900" indent="-342900">
              <a:buFont typeface="Arial" panose="020B0604020202020204" pitchFamily="34" charset="0"/>
              <a:buChar char="•"/>
            </a:pPr>
            <a:r>
              <a:rPr lang="nl-BE" sz="2000" dirty="0">
                <a:solidFill>
                  <a:schemeClr val="tx1"/>
                </a:solidFill>
              </a:rPr>
              <a:t>Verandertrajecten binnen de internaten met focus op onderzoekend leidinggeven </a:t>
            </a:r>
          </a:p>
          <a:p>
            <a:pPr marL="342900" indent="-342900">
              <a:buFont typeface="Arial" panose="020B0604020202020204" pitchFamily="34" charset="0"/>
              <a:buChar char="•"/>
            </a:pPr>
            <a:r>
              <a:rPr lang="nl-BE" sz="2000" dirty="0">
                <a:solidFill>
                  <a:schemeClr val="tx1"/>
                </a:solidFill>
              </a:rPr>
              <a:t>Doelgerichte begeleiding van internen (Handelingsgericht werken GO!)</a:t>
            </a:r>
          </a:p>
          <a:p>
            <a:endParaRPr lang="nl-BE" sz="2000" dirty="0">
              <a:solidFill>
                <a:schemeClr val="tx1"/>
              </a:solidFill>
            </a:endParaRPr>
          </a:p>
          <a:p>
            <a:r>
              <a:rPr lang="nl-BE" sz="2000" dirty="0">
                <a:solidFill>
                  <a:schemeClr val="tx1"/>
                </a:solidFill>
              </a:rPr>
              <a:t>Overeenkomst </a:t>
            </a:r>
            <a:r>
              <a:rPr lang="nl-BE" sz="2000" dirty="0">
                <a:solidFill>
                  <a:schemeClr val="tx2"/>
                </a:solidFill>
              </a:rPr>
              <a:t>Sensoa</a:t>
            </a:r>
          </a:p>
          <a:p>
            <a:pPr marL="342900" indent="-342900">
              <a:buFont typeface="Arial" panose="020B0604020202020204" pitchFamily="34" charset="0"/>
              <a:buChar char="•"/>
            </a:pPr>
            <a:r>
              <a:rPr lang="nl-BE" sz="2000" dirty="0">
                <a:solidFill>
                  <a:schemeClr val="tx1"/>
                </a:solidFill>
              </a:rPr>
              <a:t>Vlaggensysteem</a:t>
            </a:r>
          </a:p>
          <a:p>
            <a:pPr marL="342900" indent="-342900">
              <a:buFont typeface="Arial" panose="020B0604020202020204" pitchFamily="34" charset="0"/>
              <a:buChar char="•"/>
            </a:pPr>
            <a:r>
              <a:rPr lang="nl-BE" sz="2000" dirty="0" err="1">
                <a:solidFill>
                  <a:schemeClr val="tx1"/>
                </a:solidFill>
              </a:rPr>
              <a:t>Sexting</a:t>
            </a:r>
            <a:endParaRPr lang="nl-BE" sz="2000" dirty="0">
              <a:solidFill>
                <a:schemeClr val="tx1"/>
              </a:solidFill>
            </a:endParaRPr>
          </a:p>
          <a:p>
            <a:pPr marL="342900" indent="-342900">
              <a:buFont typeface="Arial" panose="020B0604020202020204" pitchFamily="34" charset="0"/>
              <a:buChar char="•"/>
            </a:pPr>
            <a:r>
              <a:rPr lang="nl-BE" sz="2000" dirty="0">
                <a:solidFill>
                  <a:schemeClr val="tx1"/>
                </a:solidFill>
              </a:rPr>
              <a:t>Grenswijs: beleid uitwerken rond seksueel grensoverschrijdend gedrag</a:t>
            </a:r>
          </a:p>
          <a:p>
            <a:endParaRPr lang="nl-BE" sz="2000" dirty="0">
              <a:solidFill>
                <a:schemeClr val="tx1"/>
              </a:solidFill>
            </a:endParaRPr>
          </a:p>
          <a:p>
            <a:r>
              <a:rPr lang="nl-BE" sz="2000" dirty="0">
                <a:solidFill>
                  <a:schemeClr val="tx1"/>
                </a:solidFill>
              </a:rPr>
              <a:t>Innerlink voor </a:t>
            </a:r>
            <a:r>
              <a:rPr lang="nl-BE" sz="2000" dirty="0" err="1">
                <a:solidFill>
                  <a:schemeClr val="tx2"/>
                </a:solidFill>
              </a:rPr>
              <a:t>coachingsvaardigheden</a:t>
            </a:r>
            <a:endParaRPr lang="nl-BE" sz="2000" dirty="0">
              <a:solidFill>
                <a:schemeClr val="tx2"/>
              </a:solidFill>
            </a:endParaRPr>
          </a:p>
          <a:p>
            <a:endParaRPr lang="nl-BE" sz="2000" dirty="0"/>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p:txBody>
          <a:bodyPr/>
          <a:lstStyle/>
          <a:p>
            <a:r>
              <a:rPr lang="nl-BE"/>
              <a:t>Middelen voor professionalisering</a:t>
            </a:r>
          </a:p>
        </p:txBody>
      </p:sp>
    </p:spTree>
    <p:extLst>
      <p:ext uri="{BB962C8B-B14F-4D97-AF65-F5344CB8AC3E}">
        <p14:creationId xmlns:p14="http://schemas.microsoft.com/office/powerpoint/2010/main" val="2347003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34964" y="1491343"/>
            <a:ext cx="11306174" cy="4821321"/>
          </a:xfrm>
        </p:spPr>
        <p:txBody>
          <a:bodyPr>
            <a:normAutofit lnSpcReduction="10000"/>
          </a:bodyPr>
          <a:lstStyle/>
          <a:p>
            <a:r>
              <a:rPr lang="nl-BE" sz="2000" dirty="0">
                <a:solidFill>
                  <a:schemeClr val="tx1"/>
                </a:solidFill>
              </a:rPr>
              <a:t>Op vrijdag 13 januari vindt de eerste bijeenkomst van de klankbordgroep plaats in het Herman Teirlinckgebouw te Brussel. Voor het GO! is er een afvaardiging van 2 opvoeders en 4 beheerders. Dank om gevolg te geven aan onze oproep.</a:t>
            </a:r>
          </a:p>
          <a:p>
            <a:r>
              <a:rPr lang="nl-BE" sz="2000" dirty="0">
                <a:solidFill>
                  <a:schemeClr val="tx1"/>
                </a:solidFill>
              </a:rPr>
              <a:t>Wie maakt hier deel van uit?</a:t>
            </a:r>
          </a:p>
          <a:p>
            <a:pPr marL="342900" indent="-342900">
              <a:buFont typeface="Arial" panose="020B0604020202020204" pitchFamily="34" charset="0"/>
              <a:buChar char="•"/>
            </a:pPr>
            <a:r>
              <a:rPr lang="nl-BE" dirty="0">
                <a:solidFill>
                  <a:schemeClr val="tx1"/>
                </a:solidFill>
              </a:rPr>
              <a:t>De CLB</a:t>
            </a:r>
          </a:p>
          <a:p>
            <a:pPr marL="342900" indent="-342900">
              <a:buFont typeface="Arial" panose="020B0604020202020204" pitchFamily="34" charset="0"/>
              <a:buChar char="•"/>
            </a:pPr>
            <a:r>
              <a:rPr lang="nl-BE" dirty="0">
                <a:solidFill>
                  <a:schemeClr val="tx1"/>
                </a:solidFill>
              </a:rPr>
              <a:t>Verschillende sectoren uit de jeugdhulp (centra geestelijke gezondheidszorg, pleegzorg, n</a:t>
            </a:r>
            <a:r>
              <a:rPr lang="nl-NL" dirty="0" err="1">
                <a:solidFill>
                  <a:schemeClr val="tx1"/>
                </a:solidFill>
              </a:rPr>
              <a:t>etwerk</a:t>
            </a:r>
            <a:r>
              <a:rPr lang="nl-NL" dirty="0">
                <a:solidFill>
                  <a:schemeClr val="tx1"/>
                </a:solidFill>
              </a:rPr>
              <a:t> tegen schooluitval, netwerk jeugdhulp onderwijs)</a:t>
            </a:r>
            <a:endParaRPr lang="nl-BE" dirty="0">
              <a:solidFill>
                <a:schemeClr val="tx1"/>
              </a:solidFill>
            </a:endParaRPr>
          </a:p>
          <a:p>
            <a:pPr marL="342900" indent="-342900">
              <a:buFont typeface="Arial" panose="020B0604020202020204" pitchFamily="34" charset="0"/>
              <a:buChar char="•"/>
            </a:pPr>
            <a:r>
              <a:rPr lang="nl-BE" dirty="0">
                <a:solidFill>
                  <a:schemeClr val="tx1"/>
                </a:solidFill>
              </a:rPr>
              <a:t>Jeugdrechtbanken en familierechtbanken</a:t>
            </a:r>
          </a:p>
          <a:p>
            <a:pPr marL="342900" indent="-342900">
              <a:buFont typeface="Arial" panose="020B0604020202020204" pitchFamily="34" charset="0"/>
              <a:buChar char="•"/>
            </a:pPr>
            <a:r>
              <a:rPr lang="nl-BE" dirty="0">
                <a:solidFill>
                  <a:schemeClr val="tx1"/>
                </a:solidFill>
              </a:rPr>
              <a:t>Lokale besturen</a:t>
            </a:r>
          </a:p>
          <a:p>
            <a:pPr marL="342900" indent="-342900">
              <a:buFont typeface="Arial" panose="020B0604020202020204" pitchFamily="34" charset="0"/>
              <a:buChar char="•"/>
            </a:pPr>
            <a:r>
              <a:rPr lang="nl-BE" dirty="0">
                <a:solidFill>
                  <a:schemeClr val="tx1"/>
                </a:solidFill>
              </a:rPr>
              <a:t>Gebruikersorganisaties</a:t>
            </a:r>
          </a:p>
          <a:p>
            <a:pPr marL="342900" indent="-342900">
              <a:buFont typeface="Arial" panose="020B0604020202020204" pitchFamily="34" charset="0"/>
              <a:buChar char="•"/>
            </a:pPr>
            <a:r>
              <a:rPr lang="nl-BE" dirty="0">
                <a:solidFill>
                  <a:schemeClr val="tx1"/>
                </a:solidFill>
              </a:rPr>
              <a:t>Onderwijsverstrekkers</a:t>
            </a:r>
          </a:p>
          <a:p>
            <a:endParaRPr lang="nl-BE" sz="2000" dirty="0">
              <a:solidFill>
                <a:schemeClr val="tx1"/>
              </a:solidFill>
            </a:endParaRPr>
          </a:p>
          <a:p>
            <a:r>
              <a:rPr lang="nl-BE" sz="2000" dirty="0">
                <a:solidFill>
                  <a:schemeClr val="tx1"/>
                </a:solidFill>
              </a:rPr>
              <a:t>Opzet: brede participatie, </a:t>
            </a:r>
            <a:r>
              <a:rPr lang="nl-BE" sz="2000" dirty="0" err="1">
                <a:solidFill>
                  <a:schemeClr val="tx1"/>
                </a:solidFill>
              </a:rPr>
              <a:t>good</a:t>
            </a:r>
            <a:r>
              <a:rPr lang="nl-BE" sz="2000" dirty="0">
                <a:solidFill>
                  <a:schemeClr val="tx1"/>
                </a:solidFill>
              </a:rPr>
              <a:t> </a:t>
            </a:r>
            <a:r>
              <a:rPr lang="nl-BE" sz="2000" dirty="0" err="1">
                <a:solidFill>
                  <a:schemeClr val="tx1"/>
                </a:solidFill>
              </a:rPr>
              <a:t>practises</a:t>
            </a:r>
            <a:r>
              <a:rPr lang="nl-BE" sz="2000" dirty="0">
                <a:solidFill>
                  <a:schemeClr val="tx1"/>
                </a:solidFill>
              </a:rPr>
              <a:t> verankeren en nagaan wat er kan meegenomen worden in een regelgevend kader.</a:t>
            </a:r>
          </a:p>
          <a:p>
            <a:endParaRPr lang="nl-BE" sz="2000" dirty="0">
              <a:solidFill>
                <a:schemeClr val="tx1"/>
              </a:solidFill>
            </a:endParaRPr>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a:xfrm>
            <a:off x="334963" y="365125"/>
            <a:ext cx="11306173" cy="788761"/>
          </a:xfrm>
        </p:spPr>
        <p:txBody>
          <a:bodyPr>
            <a:normAutofit fontScale="90000"/>
          </a:bodyPr>
          <a:lstStyle/>
          <a:p>
            <a:r>
              <a:rPr lang="nl-BE"/>
              <a:t>Samenwerking met welzijn: klankbordgroep</a:t>
            </a:r>
            <a:br>
              <a:rPr lang="nl-BE"/>
            </a:br>
            <a:endParaRPr lang="nl-BE"/>
          </a:p>
        </p:txBody>
      </p:sp>
    </p:spTree>
    <p:extLst>
      <p:ext uri="{BB962C8B-B14F-4D97-AF65-F5344CB8AC3E}">
        <p14:creationId xmlns:p14="http://schemas.microsoft.com/office/powerpoint/2010/main" val="22810438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34964" y="1491344"/>
            <a:ext cx="11306174" cy="4557032"/>
          </a:xfrm>
        </p:spPr>
        <p:txBody>
          <a:bodyPr>
            <a:normAutofit/>
          </a:bodyPr>
          <a:lstStyle/>
          <a:p>
            <a:r>
              <a:rPr lang="nl-BE" sz="2000">
                <a:solidFill>
                  <a:schemeClr val="tx1"/>
                </a:solidFill>
              </a:rPr>
              <a:t>Monitoring van de pilootprojecten zal tweeërlei gebeuren:</a:t>
            </a:r>
          </a:p>
          <a:p>
            <a:r>
              <a:rPr lang="nl-BE" sz="2000">
                <a:solidFill>
                  <a:schemeClr val="tx2"/>
                </a:solidFill>
              </a:rPr>
              <a:t>Kwantitatieve</a:t>
            </a:r>
            <a:r>
              <a:rPr lang="nl-BE" sz="2000">
                <a:solidFill>
                  <a:schemeClr val="tx1"/>
                </a:solidFill>
              </a:rPr>
              <a:t> monitoring: bijvoorbeeld - hoeveel hulpvragen worden er opgenomen, hoeveel partners zijn er betrokken, …</a:t>
            </a:r>
          </a:p>
          <a:p>
            <a:r>
              <a:rPr lang="nl-BE" sz="2000">
                <a:solidFill>
                  <a:schemeClr val="tx2"/>
                </a:solidFill>
              </a:rPr>
              <a:t>Kwalitatieve</a:t>
            </a:r>
            <a:r>
              <a:rPr lang="nl-BE" sz="2000">
                <a:solidFill>
                  <a:schemeClr val="tx1"/>
                </a:solidFill>
              </a:rPr>
              <a:t> monitoring: wijze waarop de hulpvraag werd opgenomen, inbreng van de verschillende stakeholders, effect van het hulpverleningsproces</a:t>
            </a:r>
          </a:p>
          <a:p>
            <a:endParaRPr lang="nl-BE" sz="2000">
              <a:solidFill>
                <a:schemeClr val="tx1"/>
              </a:solidFill>
            </a:endParaRPr>
          </a:p>
          <a:p>
            <a:r>
              <a:rPr lang="nl-BE" sz="2000">
                <a:solidFill>
                  <a:schemeClr val="tx2"/>
                </a:solidFill>
              </a:rPr>
              <a:t>Opzet</a:t>
            </a:r>
            <a:r>
              <a:rPr lang="nl-BE" sz="2000">
                <a:solidFill>
                  <a:schemeClr val="tx1"/>
                </a:solidFill>
              </a:rPr>
              <a:t>: nagaan wat werkt, niet werkt, wat realistisch is (zowel qua tijdsinvestering voor de verschillende partners als de duurtijd van trajecten, …</a:t>
            </a:r>
            <a:br>
              <a:rPr lang="nl-BE" sz="2000">
                <a:solidFill>
                  <a:schemeClr val="tx1"/>
                </a:solidFill>
              </a:rPr>
            </a:br>
            <a:r>
              <a:rPr lang="nl-BE" sz="2000">
                <a:solidFill>
                  <a:schemeClr val="tx1"/>
                </a:solidFill>
              </a:rPr>
              <a:t>nagaan of het preventieve karakter van de hulpverlening verdere escalatie vermijdt, …</a:t>
            </a:r>
          </a:p>
          <a:p>
            <a:r>
              <a:rPr lang="nl-BE" sz="2000">
                <a:solidFill>
                  <a:schemeClr val="tx1"/>
                </a:solidFill>
              </a:rPr>
              <a:t>Het monitoring- en evaluatietraject wordt uitgewerkt door de stuurgroep CNOW 1.</a:t>
            </a:r>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a:xfrm>
            <a:off x="334963" y="365125"/>
            <a:ext cx="11306173" cy="1039131"/>
          </a:xfrm>
        </p:spPr>
        <p:txBody>
          <a:bodyPr>
            <a:normAutofit fontScale="90000"/>
          </a:bodyPr>
          <a:lstStyle/>
          <a:p>
            <a:r>
              <a:rPr lang="nl-BE"/>
              <a:t>Samenwerking met welzijn:</a:t>
            </a:r>
            <a:br>
              <a:rPr lang="nl-BE"/>
            </a:br>
            <a:r>
              <a:rPr lang="nl-BE"/>
              <a:t>monitoring en evaluatie</a:t>
            </a:r>
          </a:p>
        </p:txBody>
      </p:sp>
    </p:spTree>
    <p:extLst>
      <p:ext uri="{BB962C8B-B14F-4D97-AF65-F5344CB8AC3E}">
        <p14:creationId xmlns:p14="http://schemas.microsoft.com/office/powerpoint/2010/main" val="564049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CB71A378-9255-46B9-92D4-CAFDD035238E}"/>
              </a:ext>
            </a:extLst>
          </p:cNvPr>
          <p:cNvSpPr>
            <a:spLocks noGrp="1"/>
          </p:cNvSpPr>
          <p:nvPr>
            <p:ph type="ctrTitle"/>
          </p:nvPr>
        </p:nvSpPr>
        <p:spPr/>
        <p:txBody>
          <a:bodyPr>
            <a:normAutofit fontScale="90000"/>
          </a:bodyPr>
          <a:lstStyle/>
          <a:p>
            <a:r>
              <a:rPr lang="nl-BE"/>
              <a:t>Vragen</a:t>
            </a:r>
          </a:p>
        </p:txBody>
      </p:sp>
      <p:pic>
        <p:nvPicPr>
          <p:cNvPr id="4" name="Tijdelijke aanduiding voor afbeelding 3">
            <a:extLst>
              <a:ext uri="{FF2B5EF4-FFF2-40B4-BE49-F238E27FC236}">
                <a16:creationId xmlns:a16="http://schemas.microsoft.com/office/drawing/2014/main" id="{F677DD3A-C456-4A58-A68C-ABAF061DAE2D}"/>
              </a:ext>
            </a:extLst>
          </p:cNvPr>
          <p:cNvPicPr>
            <a:picLocks noGrp="1" noChangeAspect="1"/>
          </p:cNvPicPr>
          <p:nvPr>
            <p:ph type="pic" sz="quarter" idx="10"/>
          </p:nvPr>
        </p:nvPicPr>
        <p:blipFill rotWithShape="1">
          <a:blip r:embed="rId2"/>
          <a:srcRect l="-95" t="21542" r="95" b="49798"/>
          <a:stretch/>
        </p:blipFill>
        <p:spPr>
          <a:xfrm>
            <a:off x="-9525" y="0"/>
            <a:ext cx="12201525" cy="5240338"/>
          </a:xfrm>
        </p:spPr>
      </p:pic>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4294967295"/>
          </p:nvPr>
        </p:nvSpPr>
        <p:spPr>
          <a:xfrm>
            <a:off x="0" y="1993900"/>
            <a:ext cx="11306175" cy="4054475"/>
          </a:xfrm>
        </p:spPr>
        <p:txBody>
          <a:bodyPr>
            <a:normAutofit/>
          </a:bodyPr>
          <a:lstStyle/>
          <a:p>
            <a:r>
              <a:rPr lang="nl-BE" sz="2000"/>
              <a:t>Bodytekst</a:t>
            </a:r>
          </a:p>
        </p:txBody>
      </p:sp>
    </p:spTree>
    <p:extLst>
      <p:ext uri="{BB962C8B-B14F-4D97-AF65-F5344CB8AC3E}">
        <p14:creationId xmlns:p14="http://schemas.microsoft.com/office/powerpoint/2010/main" val="13523936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Tijdelijke aanduiding voor afbeelding 6" descr="Afbeelding met grond, voedsel, koffie, drank&#10;&#10;Automatisch gegenereerde beschrijving">
            <a:extLst>
              <a:ext uri="{FF2B5EF4-FFF2-40B4-BE49-F238E27FC236}">
                <a16:creationId xmlns:a16="http://schemas.microsoft.com/office/drawing/2014/main" id="{2FB462AD-87D5-4BFB-B987-1A0624EF63F9}"/>
              </a:ext>
            </a:extLst>
          </p:cNvPr>
          <p:cNvPicPr>
            <a:picLocks noGrp="1" noChangeAspect="1"/>
          </p:cNvPicPr>
          <p:nvPr>
            <p:ph type="pic" sz="quarter" idx="10"/>
          </p:nvPr>
        </p:nvPicPr>
        <p:blipFill>
          <a:blip r:embed="rId2"/>
          <a:srcRect t="7659" b="7659"/>
          <a:stretch>
            <a:fillRect/>
          </a:stretch>
        </p:blipFill>
        <p:spPr/>
      </p:pic>
      <p:sp>
        <p:nvSpPr>
          <p:cNvPr id="5" name="Tijdelijke aanduiding voor tekst 4">
            <a:extLst>
              <a:ext uri="{FF2B5EF4-FFF2-40B4-BE49-F238E27FC236}">
                <a16:creationId xmlns:a16="http://schemas.microsoft.com/office/drawing/2014/main" id="{4FB4E593-CB62-4AF0-AD70-D5BECB919235}"/>
              </a:ext>
            </a:extLst>
          </p:cNvPr>
          <p:cNvSpPr>
            <a:spLocks noGrp="1"/>
          </p:cNvSpPr>
          <p:nvPr>
            <p:ph type="body" sz="quarter" idx="11"/>
          </p:nvPr>
        </p:nvSpPr>
        <p:spPr>
          <a:xfrm>
            <a:off x="8119430" y="5023692"/>
            <a:ext cx="3818459" cy="1375035"/>
          </a:xfrm>
          <a:solidFill>
            <a:srgbClr val="C3A079"/>
          </a:solidFill>
        </p:spPr>
        <p:txBody>
          <a:bodyPr/>
          <a:lstStyle/>
          <a:p>
            <a:r>
              <a:rPr lang="nl-BE" b="1" dirty="0">
                <a:solidFill>
                  <a:schemeClr val="bg1"/>
                </a:solidFill>
              </a:rPr>
              <a:t>Pauze werkt!</a:t>
            </a:r>
          </a:p>
        </p:txBody>
      </p:sp>
    </p:spTree>
    <p:extLst>
      <p:ext uri="{BB962C8B-B14F-4D97-AF65-F5344CB8AC3E}">
        <p14:creationId xmlns:p14="http://schemas.microsoft.com/office/powerpoint/2010/main" val="4200822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48EFB32A-F878-4F3B-94BA-6BD6F3090D56}"/>
              </a:ext>
            </a:extLst>
          </p:cNvPr>
          <p:cNvSpPr>
            <a:spLocks noGrp="1"/>
          </p:cNvSpPr>
          <p:nvPr>
            <p:ph type="ctrTitle"/>
          </p:nvPr>
        </p:nvSpPr>
        <p:spPr>
          <a:xfrm>
            <a:off x="352746" y="5423737"/>
            <a:ext cx="11486507" cy="625289"/>
          </a:xfrm>
        </p:spPr>
        <p:txBody>
          <a:bodyPr>
            <a:normAutofit fontScale="90000"/>
          </a:bodyPr>
          <a:lstStyle/>
          <a:p>
            <a:r>
              <a:rPr lang="nl-BE">
                <a:latin typeface="Flanders Art Sans"/>
              </a:rPr>
              <a:t>Transitie: de voorzieningen</a:t>
            </a:r>
            <a:endParaRPr lang="nl-BE"/>
          </a:p>
        </p:txBody>
      </p:sp>
      <p:pic>
        <p:nvPicPr>
          <p:cNvPr id="4" name="Tijdelijke aanduiding voor afbeelding 3">
            <a:extLst>
              <a:ext uri="{FF2B5EF4-FFF2-40B4-BE49-F238E27FC236}">
                <a16:creationId xmlns:a16="http://schemas.microsoft.com/office/drawing/2014/main" id="{D3AAA48A-FF3C-477F-8247-8D8EAB6A724F}"/>
              </a:ext>
            </a:extLst>
          </p:cNvPr>
          <p:cNvPicPr>
            <a:picLocks noGrp="1" noChangeAspect="1"/>
          </p:cNvPicPr>
          <p:nvPr>
            <p:ph type="pic" sz="quarter" idx="10"/>
          </p:nvPr>
        </p:nvPicPr>
        <p:blipFill>
          <a:blip r:embed="rId2"/>
          <a:srcRect t="15934" b="15934"/>
          <a:stretch>
            <a:fillRect/>
          </a:stretch>
        </p:blipFill>
        <p:spPr>
          <a:prstGeom prst="rect">
            <a:avLst/>
          </a:prstGeom>
        </p:spPr>
      </p:pic>
    </p:spTree>
    <p:extLst>
      <p:ext uri="{BB962C8B-B14F-4D97-AF65-F5344CB8AC3E}">
        <p14:creationId xmlns:p14="http://schemas.microsoft.com/office/powerpoint/2010/main" val="2988086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34963" y="1981200"/>
            <a:ext cx="11306174" cy="3679371"/>
          </a:xfrm>
        </p:spPr>
        <p:txBody>
          <a:bodyPr>
            <a:normAutofit/>
          </a:bodyPr>
          <a:lstStyle/>
          <a:p>
            <a:pPr marL="342900" indent="-342900">
              <a:buFont typeface="Arial" panose="020B0604020202020204" pitchFamily="34" charset="0"/>
              <a:buChar char="•"/>
            </a:pPr>
            <a:r>
              <a:rPr lang="nl-BE" sz="2000">
                <a:solidFill>
                  <a:schemeClr val="tx1"/>
                </a:solidFill>
              </a:rPr>
              <a:t>De instellingen van de eerste lichting (mogelijkheid tot voorlopige erkenning op 1 januari 2023) kregen een simulatie van werkingsmiddelen en personeelspunten/omkadering.</a:t>
            </a:r>
          </a:p>
          <a:p>
            <a:pPr marL="342900" indent="-342900">
              <a:buFont typeface="Arial" panose="020B0604020202020204" pitchFamily="34" charset="0"/>
              <a:buChar char="•"/>
            </a:pPr>
            <a:r>
              <a:rPr lang="nl-BE" sz="2000">
                <a:solidFill>
                  <a:schemeClr val="tx1"/>
                </a:solidFill>
              </a:rPr>
              <a:t>Gebaseerd op enerzijds resultaten van de inschaling en anderzijds het </a:t>
            </a:r>
            <a:r>
              <a:rPr lang="nl-BE" sz="2000" err="1">
                <a:solidFill>
                  <a:schemeClr val="tx1"/>
                </a:solidFill>
              </a:rPr>
              <a:t>zorgstrategisch</a:t>
            </a:r>
            <a:r>
              <a:rPr lang="nl-BE" sz="2000">
                <a:solidFill>
                  <a:schemeClr val="tx1"/>
                </a:solidFill>
              </a:rPr>
              <a:t> plan</a:t>
            </a:r>
          </a:p>
          <a:p>
            <a:pPr marL="342900" indent="-342900">
              <a:buFont typeface="Arial" panose="020B0604020202020204" pitchFamily="34" charset="0"/>
              <a:buChar char="•"/>
            </a:pPr>
            <a:r>
              <a:rPr lang="nl-BE" sz="2000">
                <a:solidFill>
                  <a:schemeClr val="tx1"/>
                </a:solidFill>
              </a:rPr>
              <a:t>Een foto vertaald in werkingsmiddelen en personeelspunten</a:t>
            </a:r>
          </a:p>
          <a:p>
            <a:pPr marL="342900" indent="-342900">
              <a:buFont typeface="Arial" panose="020B0604020202020204" pitchFamily="34" charset="0"/>
              <a:buChar char="•"/>
            </a:pPr>
            <a:r>
              <a:rPr lang="nl-BE" sz="2000">
                <a:solidFill>
                  <a:schemeClr val="tx1"/>
                </a:solidFill>
              </a:rPr>
              <a:t>Zelf beleid uitzetten; dat betekent concreet dat voorzieningen binnen de beschikbare middelen en omkadering zo goed mogelijke zorg verlenen voor hun cliënten.</a:t>
            </a:r>
          </a:p>
          <a:p>
            <a:pPr marL="342900" indent="-342900">
              <a:buFont typeface="Arial" panose="020B0604020202020204" pitchFamily="34" charset="0"/>
              <a:buChar char="•"/>
            </a:pPr>
            <a:r>
              <a:rPr lang="nl-BE" sz="2000">
                <a:solidFill>
                  <a:schemeClr val="tx1"/>
                </a:solidFill>
              </a:rPr>
              <a:t>Let wel: (ook bestaande) </a:t>
            </a:r>
            <a:r>
              <a:rPr lang="nl-NL" sz="2000">
                <a:solidFill>
                  <a:schemeClr val="tx1"/>
                </a:solidFill>
              </a:rPr>
              <a:t>voorzieningen kunnen niet </a:t>
            </a:r>
            <a:r>
              <a:rPr lang="nl-NL" sz="2000" u="sng">
                <a:solidFill>
                  <a:schemeClr val="tx1"/>
                </a:solidFill>
              </a:rPr>
              <a:t>alles</a:t>
            </a:r>
            <a:r>
              <a:rPr lang="nl-NL" sz="2000">
                <a:solidFill>
                  <a:schemeClr val="tx1"/>
                </a:solidFill>
              </a:rPr>
              <a:t> realiseren met de beschikbare middelen, maar zoeken naar een evenwicht tussen wat nodig is en wat haalbaar is.</a:t>
            </a:r>
            <a:endParaRPr lang="nl-BE" sz="2000">
              <a:solidFill>
                <a:schemeClr val="tx1"/>
              </a:solidFill>
            </a:endParaRPr>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a:xfrm>
            <a:off x="334963" y="365125"/>
            <a:ext cx="11306173" cy="1115332"/>
          </a:xfrm>
        </p:spPr>
        <p:txBody>
          <a:bodyPr>
            <a:normAutofit fontScale="90000"/>
          </a:bodyPr>
          <a:lstStyle/>
          <a:p>
            <a:r>
              <a:rPr lang="nl-NL"/>
              <a:t>Simulatie van werkingsmiddelen </a:t>
            </a:r>
            <a:br>
              <a:rPr lang="nl-NL"/>
            </a:br>
            <a:r>
              <a:rPr lang="nl-NL"/>
              <a:t>en personeelspunten</a:t>
            </a:r>
            <a:endParaRPr lang="nl-BE"/>
          </a:p>
        </p:txBody>
      </p:sp>
    </p:spTree>
    <p:extLst>
      <p:ext uri="{BB962C8B-B14F-4D97-AF65-F5344CB8AC3E}">
        <p14:creationId xmlns:p14="http://schemas.microsoft.com/office/powerpoint/2010/main" val="19584600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97781" y="1502229"/>
            <a:ext cx="11306174" cy="4546146"/>
          </a:xfrm>
        </p:spPr>
        <p:txBody>
          <a:bodyPr>
            <a:normAutofit lnSpcReduction="10000"/>
          </a:bodyPr>
          <a:lstStyle/>
          <a:p>
            <a:r>
              <a:rPr lang="nl-BE" sz="2000">
                <a:solidFill>
                  <a:schemeClr val="tx1"/>
                </a:solidFill>
              </a:rPr>
              <a:t>4 fases tot 1 januari 2025</a:t>
            </a:r>
          </a:p>
          <a:p>
            <a:pPr marL="342900" indent="-342900">
              <a:buFont typeface="Arial" panose="020B0604020202020204" pitchFamily="34" charset="0"/>
              <a:buChar char="•"/>
            </a:pPr>
            <a:r>
              <a:rPr lang="nl-BE" sz="2000">
                <a:solidFill>
                  <a:schemeClr val="tx1"/>
                </a:solidFill>
              </a:rPr>
              <a:t>Fase 1 loopt van 1 januari 2023 tot en met 31 augustus 2023</a:t>
            </a:r>
            <a:br>
              <a:rPr lang="nl-BE" sz="2000">
                <a:solidFill>
                  <a:schemeClr val="tx1"/>
                </a:solidFill>
              </a:rPr>
            </a:br>
            <a:r>
              <a:rPr lang="nl-BE" sz="2000">
                <a:solidFill>
                  <a:schemeClr val="tx1"/>
                </a:solidFill>
              </a:rPr>
              <a:t>De omkaderingmiddelen van onderwijs + bijkomende subsidiëring vanuit Welzijn voor 8 maanden</a:t>
            </a:r>
          </a:p>
          <a:p>
            <a:pPr marL="342900" indent="-342900">
              <a:buFont typeface="Arial" panose="020B0604020202020204" pitchFamily="34" charset="0"/>
              <a:buChar char="•"/>
            </a:pPr>
            <a:r>
              <a:rPr lang="nl-BE" sz="2000">
                <a:solidFill>
                  <a:schemeClr val="tx1"/>
                </a:solidFill>
              </a:rPr>
              <a:t>Fase 2 A loopt van 1 september 2023 tot en met 31 december 2023</a:t>
            </a:r>
            <a:br>
              <a:rPr lang="nl-BE" sz="2000">
                <a:solidFill>
                  <a:schemeClr val="tx1"/>
                </a:solidFill>
              </a:rPr>
            </a:br>
            <a:r>
              <a:rPr lang="nl-BE" sz="2000">
                <a:solidFill>
                  <a:schemeClr val="tx1"/>
                </a:solidFill>
              </a:rPr>
              <a:t>De overgedragen omkaderingsmiddelen van onderwijs (zitten vanaf nu in Welzijn) + volwaardige erkenning Welzijn AS IS voor 4 maanden</a:t>
            </a:r>
          </a:p>
          <a:p>
            <a:pPr marL="342900" indent="-342900">
              <a:buFont typeface="Arial" panose="020B0604020202020204" pitchFamily="34" charset="0"/>
              <a:buChar char="•"/>
            </a:pPr>
            <a:r>
              <a:rPr lang="nl-BE" sz="2000">
                <a:solidFill>
                  <a:schemeClr val="tx1"/>
                </a:solidFill>
              </a:rPr>
              <a:t>Fase 2B loopt van 1 januari 2024 tot en met 31 december 2024 (welzijn werkt op basis van kalenderjaren)</a:t>
            </a:r>
            <a:br>
              <a:rPr lang="nl-BE" sz="2000">
                <a:solidFill>
                  <a:schemeClr val="tx1"/>
                </a:solidFill>
              </a:rPr>
            </a:br>
            <a:r>
              <a:rPr lang="nl-NL" sz="2000">
                <a:solidFill>
                  <a:schemeClr val="tx1"/>
                </a:solidFill>
              </a:rPr>
              <a:t>De overgedragen omkaderingsmiddelen van voorheen onderwijs + volwaardige erkenning Welzijn AS IS voor 12 maanden</a:t>
            </a:r>
          </a:p>
          <a:p>
            <a:pPr marL="342900" indent="-342900">
              <a:buFont typeface="Arial" panose="020B0604020202020204" pitchFamily="34" charset="0"/>
              <a:buChar char="•"/>
            </a:pPr>
            <a:r>
              <a:rPr lang="nl-NL" sz="2000">
                <a:solidFill>
                  <a:schemeClr val="tx1"/>
                </a:solidFill>
              </a:rPr>
              <a:t>Fase 3 loopt vanaf 1 januari 2025</a:t>
            </a:r>
            <a:br>
              <a:rPr lang="nl-NL" sz="2000">
                <a:solidFill>
                  <a:schemeClr val="tx1"/>
                </a:solidFill>
              </a:rPr>
            </a:br>
            <a:r>
              <a:rPr lang="nl-NL" sz="2000">
                <a:solidFill>
                  <a:schemeClr val="tx1"/>
                </a:solidFill>
              </a:rPr>
              <a:t>De overgedragen omkaderingsmiddelen van voorheen onderwijs + volwaardige erkenning Welzijn TO BE voor 12 maanden</a:t>
            </a:r>
          </a:p>
          <a:p>
            <a:endParaRPr lang="nl-BE" sz="2000">
              <a:solidFill>
                <a:schemeClr val="tx1"/>
              </a:solidFill>
            </a:endParaRPr>
          </a:p>
          <a:p>
            <a:pPr algn="ctr"/>
            <a:r>
              <a:rPr lang="nl-BE" sz="2000">
                <a:solidFill>
                  <a:schemeClr val="tx1"/>
                </a:solidFill>
              </a:rPr>
              <a:t>Vanaf 1 januari  2025 gelijke behandeling met welzijnsvoorzieningen </a:t>
            </a:r>
            <a:br>
              <a:rPr lang="nl-BE" sz="2000">
                <a:solidFill>
                  <a:schemeClr val="tx1"/>
                </a:solidFill>
              </a:rPr>
            </a:br>
            <a:r>
              <a:rPr lang="nl-BE" sz="2000">
                <a:solidFill>
                  <a:schemeClr val="tx1"/>
                </a:solidFill>
              </a:rPr>
              <a:t>in functie van uitbreiding van het aanbod</a:t>
            </a:r>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a:xfrm>
            <a:off x="334963" y="365125"/>
            <a:ext cx="11306173" cy="984704"/>
          </a:xfrm>
        </p:spPr>
        <p:txBody>
          <a:bodyPr>
            <a:normAutofit fontScale="90000"/>
          </a:bodyPr>
          <a:lstStyle/>
          <a:p>
            <a:r>
              <a:rPr lang="nl-NL"/>
              <a:t>Simulatie van werkingsmiddelen </a:t>
            </a:r>
            <a:br>
              <a:rPr lang="nl-NL"/>
            </a:br>
            <a:r>
              <a:rPr lang="nl-NL"/>
              <a:t>en personeelspunten</a:t>
            </a:r>
            <a:endParaRPr lang="nl-BE"/>
          </a:p>
        </p:txBody>
      </p:sp>
    </p:spTree>
    <p:extLst>
      <p:ext uri="{BB962C8B-B14F-4D97-AF65-F5344CB8AC3E}">
        <p14:creationId xmlns:p14="http://schemas.microsoft.com/office/powerpoint/2010/main" val="2258615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6D452D7-55EC-405C-97AF-28762EAFB61A}"/>
              </a:ext>
            </a:extLst>
          </p:cNvPr>
          <p:cNvSpPr>
            <a:spLocks noGrp="1"/>
          </p:cNvSpPr>
          <p:nvPr>
            <p:ph type="body" sz="quarter" idx="12"/>
          </p:nvPr>
        </p:nvSpPr>
        <p:spPr>
          <a:xfrm>
            <a:off x="442913" y="1401762"/>
            <a:ext cx="11306174" cy="4921920"/>
          </a:xfrm>
        </p:spPr>
        <p:txBody>
          <a:bodyPr>
            <a:normAutofit fontScale="92500" lnSpcReduction="10000"/>
          </a:bodyPr>
          <a:lstStyle/>
          <a:p>
            <a:pPr marL="285750" indent="-285750">
              <a:buFont typeface="Arial" panose="020B0604020202020204" pitchFamily="34" charset="0"/>
              <a:buChar char="•"/>
            </a:pPr>
            <a:r>
              <a:rPr lang="nl-BE" sz="2000" dirty="0">
                <a:solidFill>
                  <a:schemeClr val="tx1"/>
                </a:solidFill>
              </a:rPr>
              <a:t>Eerst stappen, dan lopen</a:t>
            </a:r>
          </a:p>
          <a:p>
            <a:endParaRPr lang="nl-BE" sz="2000" dirty="0">
              <a:solidFill>
                <a:schemeClr val="tx1"/>
              </a:solidFill>
            </a:endParaRPr>
          </a:p>
          <a:p>
            <a:pPr marL="285750" indent="-285750">
              <a:buFont typeface="Arial" panose="020B0604020202020204" pitchFamily="34" charset="0"/>
              <a:buChar char="•"/>
            </a:pPr>
            <a:r>
              <a:rPr lang="nl-BE" sz="2000" dirty="0">
                <a:solidFill>
                  <a:schemeClr val="tx1"/>
                </a:solidFill>
              </a:rPr>
              <a:t>Onderwijs = sterk geregeld, Welzijn = beleidsruimte</a:t>
            </a:r>
          </a:p>
          <a:p>
            <a:endParaRPr lang="nl-BE" sz="2000" dirty="0">
              <a:solidFill>
                <a:schemeClr val="tx1"/>
              </a:solidFill>
            </a:endParaRPr>
          </a:p>
          <a:p>
            <a:pPr marL="285750" indent="-285750">
              <a:buFont typeface="Arial" panose="020B0604020202020204" pitchFamily="34" charset="0"/>
              <a:buChar char="•"/>
            </a:pPr>
            <a:r>
              <a:rPr lang="nl-BE" sz="2000" dirty="0">
                <a:solidFill>
                  <a:schemeClr val="tx1"/>
                </a:solidFill>
              </a:rPr>
              <a:t>Concreet: de pot van werkingsmiddelen en omkadering is gebaseerd op de foto van de populatie tijdens het schooljaar 2021-2022</a:t>
            </a:r>
          </a:p>
          <a:p>
            <a:endParaRPr lang="nl-BE" sz="2000" dirty="0">
              <a:solidFill>
                <a:schemeClr val="tx1"/>
              </a:solidFill>
            </a:endParaRPr>
          </a:p>
          <a:p>
            <a:pPr marL="285750" indent="-285750">
              <a:buFont typeface="Arial" panose="020B0604020202020204" pitchFamily="34" charset="0"/>
              <a:buChar char="•"/>
            </a:pPr>
            <a:r>
              <a:rPr lang="nl-BE" sz="2000" dirty="0">
                <a:solidFill>
                  <a:schemeClr val="tx1"/>
                </a:solidFill>
              </a:rPr>
              <a:t>De toegekende middelen bieden beleidsruimte en laten voorzieningen toe om zelf keuzes te maken in de inzet van modules (hoeveel begeleidingen, hoeveel </a:t>
            </a:r>
            <a:r>
              <a:rPr lang="nl-BE" sz="2000" dirty="0" err="1">
                <a:solidFill>
                  <a:schemeClr val="tx1"/>
                </a:solidFill>
              </a:rPr>
              <a:t>schoolvervangende</a:t>
            </a:r>
            <a:r>
              <a:rPr lang="nl-BE" sz="2000" dirty="0">
                <a:solidFill>
                  <a:schemeClr val="tx1"/>
                </a:solidFill>
              </a:rPr>
              <a:t> opvang, …) en laten ook toe om dit om dynamisch te doen in functie van veranderende noden van cliënten.</a:t>
            </a:r>
          </a:p>
          <a:p>
            <a:endParaRPr lang="nl-BE" sz="2000" dirty="0">
              <a:solidFill>
                <a:schemeClr val="tx1"/>
              </a:solidFill>
            </a:endParaRPr>
          </a:p>
          <a:p>
            <a:pPr marL="285750" indent="-285750">
              <a:buFont typeface="Arial" panose="020B0604020202020204" pitchFamily="34" charset="0"/>
              <a:buChar char="•"/>
            </a:pPr>
            <a:r>
              <a:rPr lang="nl-BE" sz="2000" dirty="0">
                <a:solidFill>
                  <a:schemeClr val="tx1"/>
                </a:solidFill>
              </a:rPr>
              <a:t>Inloopperiode : trial </a:t>
            </a:r>
            <a:r>
              <a:rPr lang="nl-BE" sz="2000" dirty="0" err="1">
                <a:solidFill>
                  <a:schemeClr val="tx1"/>
                </a:solidFill>
              </a:rPr>
              <a:t>and</a:t>
            </a:r>
            <a:r>
              <a:rPr lang="nl-BE" sz="2000" dirty="0">
                <a:solidFill>
                  <a:schemeClr val="tx1"/>
                </a:solidFill>
              </a:rPr>
              <a:t> error, moeten de invulling van de beleidsruimte in de vingers krijgen</a:t>
            </a:r>
          </a:p>
          <a:p>
            <a:endParaRPr lang="nl-BE" sz="2000" dirty="0">
              <a:solidFill>
                <a:schemeClr val="tx1"/>
              </a:solidFill>
            </a:endParaRPr>
          </a:p>
          <a:p>
            <a:pPr marL="285750" indent="-285750">
              <a:buFont typeface="Arial" panose="020B0604020202020204" pitchFamily="34" charset="0"/>
              <a:buChar char="•"/>
            </a:pPr>
            <a:r>
              <a:rPr lang="nl-BE" sz="2000" dirty="0">
                <a:solidFill>
                  <a:schemeClr val="tx1"/>
                </a:solidFill>
              </a:rPr>
              <a:t>Dromen mag en moet: na de inloopperiode kunnen bijkomende ambities naar voor gebracht worden (uitbreidingsbeleid)</a:t>
            </a:r>
          </a:p>
        </p:txBody>
      </p:sp>
      <p:sp>
        <p:nvSpPr>
          <p:cNvPr id="4" name="Titel 3">
            <a:extLst>
              <a:ext uri="{FF2B5EF4-FFF2-40B4-BE49-F238E27FC236}">
                <a16:creationId xmlns:a16="http://schemas.microsoft.com/office/drawing/2014/main" id="{51D46866-014B-4596-877F-BA4BC1297002}"/>
              </a:ext>
            </a:extLst>
          </p:cNvPr>
          <p:cNvSpPr>
            <a:spLocks noGrp="1"/>
          </p:cNvSpPr>
          <p:nvPr>
            <p:ph type="title"/>
          </p:nvPr>
        </p:nvSpPr>
        <p:spPr/>
        <p:txBody>
          <a:bodyPr/>
          <a:lstStyle/>
          <a:p>
            <a:r>
              <a:rPr lang="nl-BE"/>
              <a:t>Nog even herhalen …</a:t>
            </a:r>
          </a:p>
        </p:txBody>
      </p:sp>
    </p:spTree>
    <p:extLst>
      <p:ext uri="{BB962C8B-B14F-4D97-AF65-F5344CB8AC3E}">
        <p14:creationId xmlns:p14="http://schemas.microsoft.com/office/powerpoint/2010/main" val="918759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34964" y="1741714"/>
            <a:ext cx="11306174" cy="4306661"/>
          </a:xfrm>
        </p:spPr>
        <p:txBody>
          <a:bodyPr>
            <a:normAutofit/>
          </a:bodyPr>
          <a:lstStyle/>
          <a:p>
            <a:pPr marL="342900" indent="-342900">
              <a:buFont typeface="Arial" panose="020B0604020202020204" pitchFamily="34" charset="0"/>
              <a:buChar char="•"/>
            </a:pPr>
            <a:r>
              <a:rPr lang="nl-BE" sz="2000">
                <a:solidFill>
                  <a:schemeClr val="tx1"/>
                </a:solidFill>
              </a:rPr>
              <a:t>Inschalingen geven indicatie over koers die instelling kan varen (opgroeien/VAPH)</a:t>
            </a:r>
          </a:p>
          <a:p>
            <a:pPr marL="342900" indent="-342900">
              <a:buFont typeface="Arial" panose="020B0604020202020204" pitchFamily="34" charset="0"/>
              <a:buChar char="•"/>
            </a:pPr>
            <a:r>
              <a:rPr lang="nl-BE" sz="2000">
                <a:solidFill>
                  <a:schemeClr val="tx1"/>
                </a:solidFill>
              </a:rPr>
              <a:t>Geen afbreuk aan de keuze die het bestuur maakt</a:t>
            </a:r>
          </a:p>
          <a:p>
            <a:pPr marL="342900" indent="-342900">
              <a:buFont typeface="Arial" panose="020B0604020202020204" pitchFamily="34" charset="0"/>
              <a:buChar char="•"/>
            </a:pPr>
            <a:r>
              <a:rPr lang="nl-BE" sz="2000" b="1" u="sng">
                <a:solidFill>
                  <a:schemeClr val="tx2"/>
                </a:solidFill>
              </a:rPr>
              <a:t>Hardnekkig misverstand: kinderen kunnen blijven na september 2023, geen kinderen aan de deur</a:t>
            </a:r>
          </a:p>
          <a:p>
            <a:pPr marL="342900" indent="-342900">
              <a:buFont typeface="Arial" panose="020B0604020202020204" pitchFamily="34" charset="0"/>
              <a:buChar char="•"/>
            </a:pPr>
            <a:r>
              <a:rPr lang="nl-BE" sz="2000">
                <a:solidFill>
                  <a:schemeClr val="tx1"/>
                </a:solidFill>
              </a:rPr>
              <a:t>Verschillen tussen Onderwijs en Welzijn in functie van diverse doelgroepen (T3, minder toename voor T2/T4)</a:t>
            </a:r>
          </a:p>
          <a:p>
            <a:pPr marL="342900" indent="-342900">
              <a:buFont typeface="Arial" panose="020B0604020202020204" pitchFamily="34" charset="0"/>
              <a:buChar char="•"/>
            </a:pPr>
            <a:r>
              <a:rPr lang="nl-BE" sz="2000">
                <a:solidFill>
                  <a:schemeClr val="tx1"/>
                </a:solidFill>
              </a:rPr>
              <a:t>Stand van zaken inschalingen</a:t>
            </a:r>
          </a:p>
          <a:p>
            <a:pPr marL="342900" indent="-342900">
              <a:buFont typeface="Arial" panose="020B0604020202020204" pitchFamily="34" charset="0"/>
              <a:buChar char="•"/>
            </a:pPr>
            <a:r>
              <a:rPr lang="nl-BE" sz="2000">
                <a:solidFill>
                  <a:schemeClr val="tx1"/>
                </a:solidFill>
              </a:rPr>
              <a:t>3 en 15 februari: feedbackrondes met de agentschappen</a:t>
            </a:r>
            <a:br>
              <a:rPr lang="nl-BE" sz="2000">
                <a:solidFill>
                  <a:schemeClr val="tx1"/>
                </a:solidFill>
              </a:rPr>
            </a:br>
            <a:r>
              <a:rPr lang="nl-BE" sz="2000">
                <a:solidFill>
                  <a:schemeClr val="tx1"/>
                </a:solidFill>
              </a:rPr>
              <a:t>Aandacht: we ontvingen graag een eerste draft van het ZSP tegen 28 januari (voor het gesprek op 3/2) of 8 februari (voor het gesprek op 15 februari)</a:t>
            </a:r>
          </a:p>
          <a:p>
            <a:pPr marL="342900" indent="-342900">
              <a:buFont typeface="Arial" panose="020B0604020202020204" pitchFamily="34" charset="0"/>
              <a:buChar char="•"/>
            </a:pPr>
            <a:endParaRPr lang="nl-BE" sz="2000">
              <a:solidFill>
                <a:schemeClr val="tx1"/>
              </a:solidFill>
            </a:endParaRPr>
          </a:p>
          <a:p>
            <a:endParaRPr lang="nl-BE" sz="2000"/>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a:xfrm>
            <a:off x="334963" y="365125"/>
            <a:ext cx="11306173" cy="1050017"/>
          </a:xfrm>
        </p:spPr>
        <p:txBody>
          <a:bodyPr>
            <a:normAutofit fontScale="90000"/>
          </a:bodyPr>
          <a:lstStyle/>
          <a:p>
            <a:r>
              <a:rPr lang="nl-NL"/>
              <a:t>Inschalingen en </a:t>
            </a:r>
            <a:r>
              <a:rPr lang="nl-NL" err="1"/>
              <a:t>zorgstrategische</a:t>
            </a:r>
            <a:r>
              <a:rPr lang="nl-NL"/>
              <a:t> planning </a:t>
            </a:r>
            <a:br>
              <a:rPr lang="nl-NL"/>
            </a:br>
            <a:r>
              <a:rPr lang="nl-NL"/>
              <a:t>tweede lichting </a:t>
            </a:r>
            <a:br>
              <a:rPr lang="nl-NL"/>
            </a:br>
            <a:endParaRPr lang="nl-BE"/>
          </a:p>
        </p:txBody>
      </p:sp>
    </p:spTree>
    <p:extLst>
      <p:ext uri="{BB962C8B-B14F-4D97-AF65-F5344CB8AC3E}">
        <p14:creationId xmlns:p14="http://schemas.microsoft.com/office/powerpoint/2010/main" val="3103075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B96534D-8E8D-4F92-BE8E-BB862D333566}"/>
              </a:ext>
            </a:extLst>
          </p:cNvPr>
          <p:cNvSpPr>
            <a:spLocks noGrp="1"/>
          </p:cNvSpPr>
          <p:nvPr>
            <p:ph type="body" sz="quarter" idx="12"/>
          </p:nvPr>
        </p:nvSpPr>
        <p:spPr>
          <a:xfrm>
            <a:off x="334964" y="1426030"/>
            <a:ext cx="11306174" cy="4622346"/>
          </a:xfrm>
        </p:spPr>
        <p:txBody>
          <a:bodyPr>
            <a:normAutofit/>
          </a:bodyPr>
          <a:lstStyle/>
          <a:p>
            <a:pPr marL="285750" indent="-285750">
              <a:buFont typeface="Arial" panose="020B0604020202020204" pitchFamily="34" charset="0"/>
              <a:buChar char="•"/>
            </a:pPr>
            <a:r>
              <a:rPr lang="nl-BE" sz="2400" u="sng">
                <a:solidFill>
                  <a:schemeClr val="tx1"/>
                </a:solidFill>
              </a:rPr>
              <a:t>Onder voorbehoud</a:t>
            </a:r>
            <a:br>
              <a:rPr lang="nl-BE" sz="2400">
                <a:solidFill>
                  <a:schemeClr val="tx1"/>
                </a:solidFill>
              </a:rPr>
            </a:br>
            <a:r>
              <a:rPr lang="nl-BE" sz="2400">
                <a:solidFill>
                  <a:schemeClr val="tx1"/>
                </a:solidFill>
              </a:rPr>
              <a:t>Omdat alle begin moeilijk is, zal er voorzien worden  in ondersteuning specifiek voor de opstart van de voorzieningen.</a:t>
            </a:r>
            <a:br>
              <a:rPr lang="nl-BE" sz="2400">
                <a:solidFill>
                  <a:schemeClr val="tx1"/>
                </a:solidFill>
              </a:rPr>
            </a:br>
            <a:r>
              <a:rPr lang="nl-BE" sz="2400">
                <a:solidFill>
                  <a:schemeClr val="tx1"/>
                </a:solidFill>
              </a:rPr>
              <a:t>Hiervoor zouden projectmiddelen vanuit welzijn toegekend worden aan het GO! om bijkomende VTE aan te stellen die de voorzieningen zullen ondersteunen.</a:t>
            </a:r>
          </a:p>
          <a:p>
            <a:pPr marL="285750" indent="-285750">
              <a:buFont typeface="Arial" panose="020B0604020202020204" pitchFamily="34" charset="0"/>
              <a:buChar char="•"/>
            </a:pPr>
            <a:endParaRPr lang="nl-BE" sz="2400">
              <a:solidFill>
                <a:schemeClr val="tx1"/>
              </a:solidFill>
            </a:endParaRPr>
          </a:p>
          <a:p>
            <a:pPr marL="285750" indent="-285750">
              <a:buFont typeface="Arial" panose="020B0604020202020204" pitchFamily="34" charset="0"/>
              <a:buChar char="•"/>
            </a:pPr>
            <a:r>
              <a:rPr lang="nl-BE" sz="2400">
                <a:solidFill>
                  <a:schemeClr val="tx1"/>
                </a:solidFill>
              </a:rPr>
              <a:t>Daarnaast zal er ook structurele ondersteuning voorzien worden door middel van een cel voorzieningenbeleid binnen de centrale administratie van het GO!</a:t>
            </a:r>
          </a:p>
          <a:p>
            <a:pPr marL="285750" indent="-285750">
              <a:buFont typeface="Arial" panose="020B0604020202020204" pitchFamily="34" charset="0"/>
              <a:buChar char="•"/>
            </a:pPr>
            <a:endParaRPr lang="nl-BE" sz="2400">
              <a:solidFill>
                <a:schemeClr val="tx1"/>
              </a:solidFill>
            </a:endParaRPr>
          </a:p>
          <a:p>
            <a:pPr marL="285750" indent="-285750">
              <a:buFont typeface="Arial" panose="020B0604020202020204" pitchFamily="34" charset="0"/>
              <a:buChar char="•"/>
            </a:pPr>
            <a:r>
              <a:rPr lang="nl-BE" sz="2400">
                <a:solidFill>
                  <a:schemeClr val="tx1"/>
                </a:solidFill>
              </a:rPr>
              <a:t>De ondersteuning zal geboden worden op verschillende vlakken:</a:t>
            </a:r>
            <a:br>
              <a:rPr lang="nl-BE" sz="2400">
                <a:solidFill>
                  <a:schemeClr val="tx1"/>
                </a:solidFill>
              </a:rPr>
            </a:br>
            <a:r>
              <a:rPr lang="nl-BE" sz="2400">
                <a:solidFill>
                  <a:schemeClr val="tx1"/>
                </a:solidFill>
              </a:rPr>
              <a:t>Personeelsmateries, infrastructuur, pedagogisch beleid, financieel beleid, …</a:t>
            </a:r>
          </a:p>
        </p:txBody>
      </p:sp>
      <p:sp>
        <p:nvSpPr>
          <p:cNvPr id="4" name="Titel 3">
            <a:extLst>
              <a:ext uri="{FF2B5EF4-FFF2-40B4-BE49-F238E27FC236}">
                <a16:creationId xmlns:a16="http://schemas.microsoft.com/office/drawing/2014/main" id="{D82C87F0-F511-4358-98D0-59054CE19EB7}"/>
              </a:ext>
            </a:extLst>
          </p:cNvPr>
          <p:cNvSpPr>
            <a:spLocks noGrp="1"/>
          </p:cNvSpPr>
          <p:nvPr>
            <p:ph type="title"/>
          </p:nvPr>
        </p:nvSpPr>
        <p:spPr/>
        <p:txBody>
          <a:bodyPr/>
          <a:lstStyle/>
          <a:p>
            <a:r>
              <a:rPr lang="nl-BE"/>
              <a:t>Bijkomende ondersteuning</a:t>
            </a:r>
          </a:p>
        </p:txBody>
      </p:sp>
    </p:spTree>
    <p:extLst>
      <p:ext uri="{BB962C8B-B14F-4D97-AF65-F5344CB8AC3E}">
        <p14:creationId xmlns:p14="http://schemas.microsoft.com/office/powerpoint/2010/main" val="2887339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334964" y="1993900"/>
            <a:ext cx="11522072" cy="4054475"/>
          </a:xfrm>
        </p:spPr>
        <p:txBody>
          <a:bodyPr>
            <a:normAutofit/>
          </a:bodyPr>
          <a:lstStyle/>
          <a:p>
            <a:r>
              <a:rPr lang="nl-BE" sz="2800" dirty="0" err="1">
                <a:solidFill>
                  <a:schemeClr val="tx1"/>
                </a:solidFill>
              </a:rPr>
              <a:t>Diter</a:t>
            </a:r>
            <a:r>
              <a:rPr lang="nl-BE" sz="2800" dirty="0">
                <a:solidFill>
                  <a:schemeClr val="tx1"/>
                </a:solidFill>
              </a:rPr>
              <a:t> Den </a:t>
            </a:r>
            <a:r>
              <a:rPr lang="nl-BE" sz="2800" dirty="0" err="1">
                <a:solidFill>
                  <a:schemeClr val="tx1"/>
                </a:solidFill>
              </a:rPr>
              <a:t>Baes</a:t>
            </a:r>
            <a:r>
              <a:rPr lang="nl-BE" sz="2800" dirty="0">
                <a:solidFill>
                  <a:schemeClr val="tx1"/>
                </a:solidFill>
              </a:rPr>
              <a:t> is algemeen directeur van scholengroep Mandel en Leie.</a:t>
            </a:r>
          </a:p>
          <a:p>
            <a:endParaRPr lang="nl-BE" sz="2800" dirty="0">
              <a:solidFill>
                <a:schemeClr val="tx1"/>
              </a:solidFill>
            </a:endParaRPr>
          </a:p>
          <a:p>
            <a:r>
              <a:rPr lang="nl-BE" sz="2800" dirty="0">
                <a:solidFill>
                  <a:schemeClr val="tx1"/>
                </a:solidFill>
              </a:rPr>
              <a:t>Drie voorzieningen van zijn scholengroep zijn gevat door de transitie: het tehuis </a:t>
            </a:r>
            <a:r>
              <a:rPr lang="nl-BE" sz="2800" dirty="0" err="1">
                <a:solidFill>
                  <a:schemeClr val="tx1"/>
                </a:solidFill>
              </a:rPr>
              <a:t>Kastor</a:t>
            </a:r>
            <a:r>
              <a:rPr lang="nl-BE" sz="2800" dirty="0">
                <a:solidFill>
                  <a:schemeClr val="tx1"/>
                </a:solidFill>
              </a:rPr>
              <a:t> Kuurne, het MPI Pottelberg Kortrijk en het MPI Sterrebos </a:t>
            </a:r>
            <a:r>
              <a:rPr lang="nl-BE" sz="2800" dirty="0" err="1">
                <a:solidFill>
                  <a:schemeClr val="tx1"/>
                </a:solidFill>
              </a:rPr>
              <a:t>Rumbeke</a:t>
            </a:r>
            <a:r>
              <a:rPr lang="nl-BE" sz="2800" dirty="0">
                <a:solidFill>
                  <a:schemeClr val="tx1"/>
                </a:solidFill>
              </a:rPr>
              <a:t>.</a:t>
            </a:r>
          </a:p>
          <a:p>
            <a:endParaRPr lang="nl-BE" sz="2000" dirty="0"/>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a:xfrm>
            <a:off x="334963" y="365125"/>
            <a:ext cx="11306173" cy="1050017"/>
          </a:xfrm>
        </p:spPr>
        <p:txBody>
          <a:bodyPr>
            <a:normAutofit fontScale="90000"/>
          </a:bodyPr>
          <a:lstStyle/>
          <a:p>
            <a:r>
              <a:rPr lang="nl-NL"/>
              <a:t>De voorlopige erkenningen</a:t>
            </a:r>
            <a:br>
              <a:rPr lang="nl-NL"/>
            </a:br>
            <a:r>
              <a:rPr lang="nl-NL"/>
              <a:t>Getuigenis door Diter Den Baes</a:t>
            </a:r>
            <a:br>
              <a:rPr lang="nl-NL"/>
            </a:br>
            <a:endParaRPr lang="nl-BE"/>
          </a:p>
        </p:txBody>
      </p:sp>
      <p:pic>
        <p:nvPicPr>
          <p:cNvPr id="4" name="Afbeelding 3">
            <a:extLst>
              <a:ext uri="{FF2B5EF4-FFF2-40B4-BE49-F238E27FC236}">
                <a16:creationId xmlns:a16="http://schemas.microsoft.com/office/drawing/2014/main" id="{DCD01030-2E1D-48F9-86E3-EA8C5B1E1E62}"/>
              </a:ext>
            </a:extLst>
          </p:cNvPr>
          <p:cNvPicPr>
            <a:picLocks noChangeAspect="1"/>
          </p:cNvPicPr>
          <p:nvPr/>
        </p:nvPicPr>
        <p:blipFill>
          <a:blip r:embed="rId2"/>
          <a:stretch>
            <a:fillRect/>
          </a:stretch>
        </p:blipFill>
        <p:spPr>
          <a:xfrm>
            <a:off x="9713911" y="3932082"/>
            <a:ext cx="2143125" cy="2143125"/>
          </a:xfrm>
          <a:prstGeom prst="rect">
            <a:avLst/>
          </a:prstGeom>
        </p:spPr>
      </p:pic>
    </p:spTree>
    <p:extLst>
      <p:ext uri="{BB962C8B-B14F-4D97-AF65-F5344CB8AC3E}">
        <p14:creationId xmlns:p14="http://schemas.microsoft.com/office/powerpoint/2010/main" val="3686275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fbeelding 1">
            <a:extLst>
              <a:ext uri="{FF2B5EF4-FFF2-40B4-BE49-F238E27FC236}">
                <a16:creationId xmlns:a16="http://schemas.microsoft.com/office/drawing/2014/main" id="{FCE375E1-1D5A-42F4-9071-7D25C1E2C3BE}"/>
              </a:ext>
            </a:extLst>
          </p:cNvPr>
          <p:cNvPicPr>
            <a:picLocks noChangeAspect="1"/>
          </p:cNvPicPr>
          <p:nvPr/>
        </p:nvPicPr>
        <p:blipFill rotWithShape="1">
          <a:blip r:embed="rId2"/>
          <a:srcRect l="20305" r="411"/>
          <a:stretch/>
        </p:blipFill>
        <p:spPr>
          <a:xfrm>
            <a:off x="2" y="1"/>
            <a:ext cx="3792536" cy="6858000"/>
          </a:xfrm>
          <a:prstGeom prst="rect">
            <a:avLst/>
          </a:prstGeom>
          <a:noFill/>
        </p:spPr>
      </p:pic>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12"/>
          </p:nvPr>
        </p:nvSpPr>
        <p:spPr>
          <a:xfrm>
            <a:off x="4357902" y="1934233"/>
            <a:ext cx="7416800" cy="2278171"/>
          </a:xfrm>
        </p:spPr>
        <p:txBody>
          <a:bodyPr>
            <a:noAutofit/>
          </a:bodyPr>
          <a:lstStyle/>
          <a:p>
            <a:r>
              <a:rPr lang="nl-NL" sz="2400" dirty="0">
                <a:solidFill>
                  <a:schemeClr val="tx1"/>
                </a:solidFill>
              </a:rPr>
              <a:t>Lokaal te onderhandelen = pijnpunt</a:t>
            </a:r>
            <a:br>
              <a:rPr lang="nl-NL" sz="2400" dirty="0">
                <a:solidFill>
                  <a:schemeClr val="tx1"/>
                </a:solidFill>
              </a:rPr>
            </a:br>
            <a:br>
              <a:rPr lang="nl-NL" sz="2400" dirty="0">
                <a:solidFill>
                  <a:schemeClr val="tx1"/>
                </a:solidFill>
              </a:rPr>
            </a:br>
            <a:r>
              <a:rPr lang="nl-NL" sz="2400" dirty="0">
                <a:solidFill>
                  <a:schemeClr val="tx1"/>
                </a:solidFill>
              </a:rPr>
              <a:t>Vanuit het GO! gaan we samen aan de slag met de IPO en proberen we een aantal basisafspraken vast te leggen.</a:t>
            </a:r>
            <a:br>
              <a:rPr lang="nl-NL" sz="2400" dirty="0">
                <a:solidFill>
                  <a:schemeClr val="tx1"/>
                </a:solidFill>
              </a:rPr>
            </a:br>
            <a:r>
              <a:rPr lang="nl-NL" sz="2400" dirty="0">
                <a:solidFill>
                  <a:schemeClr val="tx1"/>
                </a:solidFill>
              </a:rPr>
              <a:t>We doen dit op 22 december.</a:t>
            </a:r>
            <a:br>
              <a:rPr lang="nl-NL" sz="2400" dirty="0">
                <a:solidFill>
                  <a:schemeClr val="tx1"/>
                </a:solidFill>
              </a:rPr>
            </a:br>
            <a:br>
              <a:rPr lang="nl-NL" sz="2400" dirty="0">
                <a:solidFill>
                  <a:schemeClr val="tx1"/>
                </a:solidFill>
              </a:rPr>
            </a:br>
            <a:r>
              <a:rPr lang="nl-NL" sz="2400" dirty="0">
                <a:solidFill>
                  <a:schemeClr val="tx1"/>
                </a:solidFill>
              </a:rPr>
              <a:t>Brede terugkoppeling in januari.</a:t>
            </a:r>
            <a:endParaRPr lang="nl-BE" sz="2400" dirty="0">
              <a:solidFill>
                <a:schemeClr val="tx1"/>
              </a:solidFill>
            </a:endParaRPr>
          </a:p>
        </p:txBody>
      </p:sp>
      <p:sp>
        <p:nvSpPr>
          <p:cNvPr id="16" name="Titel 15">
            <a:extLst>
              <a:ext uri="{FF2B5EF4-FFF2-40B4-BE49-F238E27FC236}">
                <a16:creationId xmlns:a16="http://schemas.microsoft.com/office/drawing/2014/main" id="{CB71A378-9255-46B9-92D4-CAFDD035238E}"/>
              </a:ext>
            </a:extLst>
          </p:cNvPr>
          <p:cNvSpPr>
            <a:spLocks noGrp="1"/>
          </p:cNvSpPr>
          <p:nvPr>
            <p:ph type="title"/>
          </p:nvPr>
        </p:nvSpPr>
        <p:spPr>
          <a:xfrm>
            <a:off x="4214811" y="365126"/>
            <a:ext cx="7426325" cy="571045"/>
          </a:xfrm>
        </p:spPr>
        <p:txBody>
          <a:bodyPr anchor="t">
            <a:noAutofit/>
          </a:bodyPr>
          <a:lstStyle/>
          <a:p>
            <a:r>
              <a:rPr lang="nl-NL" sz="3200" dirty="0"/>
              <a:t>Vakantie- en prestatieregeling</a:t>
            </a:r>
            <a:br>
              <a:rPr lang="nl-NL" sz="3200" dirty="0"/>
            </a:br>
            <a:br>
              <a:rPr lang="nl-NL" sz="3200" dirty="0"/>
            </a:br>
            <a:endParaRPr lang="nl-BE" sz="3200" dirty="0">
              <a:solidFill>
                <a:schemeClr val="tx1"/>
              </a:solidFill>
            </a:endParaRPr>
          </a:p>
        </p:txBody>
      </p:sp>
    </p:spTree>
    <p:extLst>
      <p:ext uri="{BB962C8B-B14F-4D97-AF65-F5344CB8AC3E}">
        <p14:creationId xmlns:p14="http://schemas.microsoft.com/office/powerpoint/2010/main" val="4042751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D82C87F0-F511-4358-98D0-59054CE19EB7}"/>
              </a:ext>
            </a:extLst>
          </p:cNvPr>
          <p:cNvSpPr>
            <a:spLocks noGrp="1"/>
          </p:cNvSpPr>
          <p:nvPr>
            <p:ph type="title"/>
          </p:nvPr>
        </p:nvSpPr>
        <p:spPr/>
        <p:txBody>
          <a:bodyPr/>
          <a:lstStyle/>
          <a:p>
            <a:r>
              <a:rPr lang="nl-BE"/>
              <a:t>Planning tweede semester</a:t>
            </a:r>
          </a:p>
        </p:txBody>
      </p:sp>
      <p:graphicFrame>
        <p:nvGraphicFramePr>
          <p:cNvPr id="3" name="Tabel 4">
            <a:extLst>
              <a:ext uri="{FF2B5EF4-FFF2-40B4-BE49-F238E27FC236}">
                <a16:creationId xmlns:a16="http://schemas.microsoft.com/office/drawing/2014/main" id="{CF374691-39AF-48EF-9D54-BA4F446B688B}"/>
              </a:ext>
            </a:extLst>
          </p:cNvPr>
          <p:cNvGraphicFramePr>
            <a:graphicFrameLocks noGrp="1"/>
          </p:cNvGraphicFramePr>
          <p:nvPr>
            <p:extLst>
              <p:ext uri="{D42A27DB-BD31-4B8C-83A1-F6EECF244321}">
                <p14:modId xmlns:p14="http://schemas.microsoft.com/office/powerpoint/2010/main" val="3206155770"/>
              </p:ext>
            </p:extLst>
          </p:nvPr>
        </p:nvGraphicFramePr>
        <p:xfrm>
          <a:off x="787400" y="1186543"/>
          <a:ext cx="10617200" cy="5003352"/>
        </p:xfrm>
        <a:graphic>
          <a:graphicData uri="http://schemas.openxmlformats.org/drawingml/2006/table">
            <a:tbl>
              <a:tblPr firstRow="1" bandRow="1">
                <a:tableStyleId>{5940675A-B579-460E-94D1-54222C63F5DA}</a:tableStyleId>
              </a:tblPr>
              <a:tblGrid>
                <a:gridCol w="3693886">
                  <a:extLst>
                    <a:ext uri="{9D8B030D-6E8A-4147-A177-3AD203B41FA5}">
                      <a16:colId xmlns:a16="http://schemas.microsoft.com/office/drawing/2014/main" val="4152057732"/>
                    </a:ext>
                  </a:extLst>
                </a:gridCol>
                <a:gridCol w="6923314">
                  <a:extLst>
                    <a:ext uri="{9D8B030D-6E8A-4147-A177-3AD203B41FA5}">
                      <a16:colId xmlns:a16="http://schemas.microsoft.com/office/drawing/2014/main" val="1237027824"/>
                    </a:ext>
                  </a:extLst>
                </a:gridCol>
              </a:tblGrid>
              <a:tr h="416946">
                <a:tc>
                  <a:txBody>
                    <a:bodyPr/>
                    <a:lstStyle/>
                    <a:p>
                      <a:r>
                        <a:rPr lang="nl-BE">
                          <a:solidFill>
                            <a:schemeClr val="tx2"/>
                          </a:solidFill>
                        </a:rPr>
                        <a:t>10 januari 2023</a:t>
                      </a:r>
                    </a:p>
                  </a:txBody>
                  <a:tcPr/>
                </a:tc>
                <a:tc>
                  <a:txBody>
                    <a:bodyPr/>
                    <a:lstStyle/>
                    <a:p>
                      <a:r>
                        <a:rPr lang="nl-BE"/>
                        <a:t>Fijnmazige oefening simulaties eerste lichting</a:t>
                      </a:r>
                    </a:p>
                  </a:txBody>
                  <a:tcPr/>
                </a:tc>
                <a:extLst>
                  <a:ext uri="{0D108BD9-81ED-4DB2-BD59-A6C34878D82A}">
                    <a16:rowId xmlns:a16="http://schemas.microsoft.com/office/drawing/2014/main" val="1656185644"/>
                  </a:ext>
                </a:extLst>
              </a:tr>
              <a:tr h="416946">
                <a:tc>
                  <a:txBody>
                    <a:bodyPr/>
                    <a:lstStyle/>
                    <a:p>
                      <a:r>
                        <a:rPr lang="nl-BE">
                          <a:solidFill>
                            <a:schemeClr val="tx2"/>
                          </a:solidFill>
                        </a:rPr>
                        <a:t>12 januari 2023</a:t>
                      </a:r>
                    </a:p>
                  </a:txBody>
                  <a:tcPr/>
                </a:tc>
                <a:tc>
                  <a:txBody>
                    <a:bodyPr/>
                    <a:lstStyle/>
                    <a:p>
                      <a:r>
                        <a:rPr lang="nl-BE"/>
                        <a:t>Infosessie VIPA voor de </a:t>
                      </a:r>
                      <a:r>
                        <a:rPr lang="nl-BE" err="1"/>
                        <a:t>AD’s</a:t>
                      </a:r>
                      <a:r>
                        <a:rPr lang="nl-BE"/>
                        <a:t> +kick off werkgroep infrastructuur</a:t>
                      </a:r>
                    </a:p>
                  </a:txBody>
                  <a:tcPr/>
                </a:tc>
                <a:extLst>
                  <a:ext uri="{0D108BD9-81ED-4DB2-BD59-A6C34878D82A}">
                    <a16:rowId xmlns:a16="http://schemas.microsoft.com/office/drawing/2014/main" val="251786533"/>
                  </a:ext>
                </a:extLst>
              </a:tr>
              <a:tr h="416946">
                <a:tc>
                  <a:txBody>
                    <a:bodyPr/>
                    <a:lstStyle/>
                    <a:p>
                      <a:r>
                        <a:rPr lang="nl-BE">
                          <a:solidFill>
                            <a:schemeClr val="tx2"/>
                          </a:solidFill>
                        </a:rPr>
                        <a:t>30 januari 2023</a:t>
                      </a:r>
                    </a:p>
                  </a:txBody>
                  <a:tcPr/>
                </a:tc>
                <a:tc>
                  <a:txBody>
                    <a:bodyPr/>
                    <a:lstStyle/>
                    <a:p>
                      <a:r>
                        <a:rPr lang="nl-BE"/>
                        <a:t>Kennismaking met het Vlaams Welzijnsverbond</a:t>
                      </a:r>
                    </a:p>
                  </a:txBody>
                  <a:tcPr/>
                </a:tc>
                <a:extLst>
                  <a:ext uri="{0D108BD9-81ED-4DB2-BD59-A6C34878D82A}">
                    <a16:rowId xmlns:a16="http://schemas.microsoft.com/office/drawing/2014/main" val="1345220915"/>
                  </a:ext>
                </a:extLst>
              </a:tr>
              <a:tr h="416946">
                <a:tc>
                  <a:txBody>
                    <a:bodyPr/>
                    <a:lstStyle/>
                    <a:p>
                      <a:r>
                        <a:rPr lang="nl-BE">
                          <a:solidFill>
                            <a:schemeClr val="tx2"/>
                          </a:solidFill>
                        </a:rPr>
                        <a:t>3 en 15 februari</a:t>
                      </a:r>
                    </a:p>
                  </a:txBody>
                  <a:tcPr/>
                </a:tc>
                <a:tc>
                  <a:txBody>
                    <a:bodyPr/>
                    <a:lstStyle/>
                    <a:p>
                      <a:r>
                        <a:rPr lang="nl-BE"/>
                        <a:t>Feedback </a:t>
                      </a:r>
                      <a:r>
                        <a:rPr lang="nl-BE" err="1"/>
                        <a:t>zorgstrategische</a:t>
                      </a:r>
                      <a:r>
                        <a:rPr lang="nl-BE"/>
                        <a:t> planning met Opgroeien en VAPH</a:t>
                      </a:r>
                    </a:p>
                  </a:txBody>
                  <a:tcPr/>
                </a:tc>
                <a:extLst>
                  <a:ext uri="{0D108BD9-81ED-4DB2-BD59-A6C34878D82A}">
                    <a16:rowId xmlns:a16="http://schemas.microsoft.com/office/drawing/2014/main" val="2110341560"/>
                  </a:ext>
                </a:extLst>
              </a:tr>
              <a:tr h="416946">
                <a:tc>
                  <a:txBody>
                    <a:bodyPr/>
                    <a:lstStyle/>
                    <a:p>
                      <a:r>
                        <a:rPr lang="nl-BE">
                          <a:solidFill>
                            <a:schemeClr val="tx2"/>
                          </a:solidFill>
                        </a:rPr>
                        <a:t>Februari 2023</a:t>
                      </a:r>
                    </a:p>
                  </a:txBody>
                  <a:tcPr/>
                </a:tc>
                <a:tc>
                  <a:txBody>
                    <a:bodyPr/>
                    <a:lstStyle/>
                    <a:p>
                      <a:r>
                        <a:rPr lang="nl-BE"/>
                        <a:t>Vervolg werkbezoek Sint-Franciscus</a:t>
                      </a:r>
                    </a:p>
                  </a:txBody>
                  <a:tcPr/>
                </a:tc>
                <a:extLst>
                  <a:ext uri="{0D108BD9-81ED-4DB2-BD59-A6C34878D82A}">
                    <a16:rowId xmlns:a16="http://schemas.microsoft.com/office/drawing/2014/main" val="1749616373"/>
                  </a:ext>
                </a:extLst>
              </a:tr>
              <a:tr h="416946">
                <a:tc>
                  <a:txBody>
                    <a:bodyPr/>
                    <a:lstStyle/>
                    <a:p>
                      <a:r>
                        <a:rPr lang="nl-BE">
                          <a:solidFill>
                            <a:schemeClr val="tx2"/>
                          </a:solidFill>
                        </a:rPr>
                        <a:t>Februari-maart</a:t>
                      </a:r>
                    </a:p>
                  </a:txBody>
                  <a:tcPr/>
                </a:tc>
                <a:tc>
                  <a:txBody>
                    <a:bodyPr/>
                    <a:lstStyle/>
                    <a:p>
                      <a:r>
                        <a:rPr lang="nl-BE"/>
                        <a:t>Oefening per instelling omzetting personeelspunten</a:t>
                      </a:r>
                    </a:p>
                  </a:txBody>
                  <a:tcPr/>
                </a:tc>
                <a:extLst>
                  <a:ext uri="{0D108BD9-81ED-4DB2-BD59-A6C34878D82A}">
                    <a16:rowId xmlns:a16="http://schemas.microsoft.com/office/drawing/2014/main" val="406424959"/>
                  </a:ext>
                </a:extLst>
              </a:tr>
              <a:tr h="416946">
                <a:tc>
                  <a:txBody>
                    <a:bodyPr/>
                    <a:lstStyle/>
                    <a:p>
                      <a:r>
                        <a:rPr lang="nl-BE">
                          <a:solidFill>
                            <a:schemeClr val="tx2"/>
                          </a:solidFill>
                        </a:rPr>
                        <a:t>1 maart 2023</a:t>
                      </a:r>
                    </a:p>
                  </a:txBody>
                  <a:tcPr/>
                </a:tc>
                <a:tc>
                  <a:txBody>
                    <a:bodyPr/>
                    <a:lstStyle/>
                    <a:p>
                      <a:r>
                        <a:rPr lang="nl-BE"/>
                        <a:t>Deadline </a:t>
                      </a:r>
                      <a:r>
                        <a:rPr lang="nl-BE" err="1"/>
                        <a:t>zorgstrategische</a:t>
                      </a:r>
                      <a:r>
                        <a:rPr lang="nl-BE"/>
                        <a:t> planning tweede lichting</a:t>
                      </a:r>
                    </a:p>
                  </a:txBody>
                  <a:tcPr/>
                </a:tc>
                <a:extLst>
                  <a:ext uri="{0D108BD9-81ED-4DB2-BD59-A6C34878D82A}">
                    <a16:rowId xmlns:a16="http://schemas.microsoft.com/office/drawing/2014/main" val="1077320862"/>
                  </a:ext>
                </a:extLst>
              </a:tr>
              <a:tr h="416946">
                <a:tc>
                  <a:txBody>
                    <a:bodyPr/>
                    <a:lstStyle/>
                    <a:p>
                      <a:r>
                        <a:rPr lang="nl-BE">
                          <a:solidFill>
                            <a:schemeClr val="tx2"/>
                          </a:solidFill>
                        </a:rPr>
                        <a:t>Maart 2023</a:t>
                      </a:r>
                    </a:p>
                  </a:txBody>
                  <a:tcPr/>
                </a:tc>
                <a:tc>
                  <a:txBody>
                    <a:bodyPr/>
                    <a:lstStyle/>
                    <a:p>
                      <a:r>
                        <a:rPr lang="nl-BE"/>
                        <a:t>Werkbezoek </a:t>
                      </a:r>
                      <a:r>
                        <a:rPr lang="nl-BE" err="1"/>
                        <a:t>Emmaüs</a:t>
                      </a:r>
                      <a:r>
                        <a:rPr lang="nl-BE"/>
                        <a:t> Mechelen</a:t>
                      </a:r>
                    </a:p>
                  </a:txBody>
                  <a:tcPr/>
                </a:tc>
                <a:extLst>
                  <a:ext uri="{0D108BD9-81ED-4DB2-BD59-A6C34878D82A}">
                    <a16:rowId xmlns:a16="http://schemas.microsoft.com/office/drawing/2014/main" val="330961442"/>
                  </a:ext>
                </a:extLst>
              </a:tr>
              <a:tr h="416946">
                <a:tc>
                  <a:txBody>
                    <a:bodyPr/>
                    <a:lstStyle/>
                    <a:p>
                      <a:r>
                        <a:rPr lang="nl-BE">
                          <a:solidFill>
                            <a:schemeClr val="tx2"/>
                          </a:solidFill>
                        </a:rPr>
                        <a:t>31 maart 2023</a:t>
                      </a:r>
                    </a:p>
                  </a:txBody>
                  <a:tcPr/>
                </a:tc>
                <a:tc>
                  <a:txBody>
                    <a:bodyPr/>
                    <a:lstStyle/>
                    <a:p>
                      <a:r>
                        <a:rPr lang="nl-BE"/>
                        <a:t>Deadline personeelskeuzes</a:t>
                      </a:r>
                    </a:p>
                  </a:txBody>
                  <a:tcPr/>
                </a:tc>
                <a:extLst>
                  <a:ext uri="{0D108BD9-81ED-4DB2-BD59-A6C34878D82A}">
                    <a16:rowId xmlns:a16="http://schemas.microsoft.com/office/drawing/2014/main" val="3389627723"/>
                  </a:ext>
                </a:extLst>
              </a:tr>
              <a:tr h="416946">
                <a:tc>
                  <a:txBody>
                    <a:bodyPr/>
                    <a:lstStyle/>
                    <a:p>
                      <a:r>
                        <a:rPr lang="nl-BE">
                          <a:solidFill>
                            <a:schemeClr val="tx2"/>
                          </a:solidFill>
                        </a:rPr>
                        <a:t>Maart-april 2023</a:t>
                      </a:r>
                    </a:p>
                  </a:txBody>
                  <a:tcPr/>
                </a:tc>
                <a:tc>
                  <a:txBody>
                    <a:bodyPr/>
                    <a:lstStyle/>
                    <a:p>
                      <a:r>
                        <a:rPr lang="nl-BE"/>
                        <a:t>Technische informatie vanuit de agentschappen</a:t>
                      </a:r>
                    </a:p>
                  </a:txBody>
                  <a:tcPr/>
                </a:tc>
                <a:extLst>
                  <a:ext uri="{0D108BD9-81ED-4DB2-BD59-A6C34878D82A}">
                    <a16:rowId xmlns:a16="http://schemas.microsoft.com/office/drawing/2014/main" val="3428334470"/>
                  </a:ext>
                </a:extLst>
              </a:tr>
              <a:tr h="416946">
                <a:tc>
                  <a:txBody>
                    <a:bodyPr/>
                    <a:lstStyle/>
                    <a:p>
                      <a:r>
                        <a:rPr lang="nl-BE">
                          <a:solidFill>
                            <a:schemeClr val="tx2"/>
                          </a:solidFill>
                        </a:rPr>
                        <a:t>Mei 2023</a:t>
                      </a:r>
                    </a:p>
                  </a:txBody>
                  <a:tcPr/>
                </a:tc>
                <a:tc>
                  <a:txBody>
                    <a:bodyPr/>
                    <a:lstStyle/>
                    <a:p>
                      <a:r>
                        <a:rPr lang="nl-BE"/>
                        <a:t>Simulaties tweede lichting</a:t>
                      </a:r>
                    </a:p>
                  </a:txBody>
                  <a:tcPr/>
                </a:tc>
                <a:extLst>
                  <a:ext uri="{0D108BD9-81ED-4DB2-BD59-A6C34878D82A}">
                    <a16:rowId xmlns:a16="http://schemas.microsoft.com/office/drawing/2014/main" val="3953783255"/>
                  </a:ext>
                </a:extLst>
              </a:tr>
              <a:tr h="416946">
                <a:tc>
                  <a:txBody>
                    <a:bodyPr/>
                    <a:lstStyle/>
                    <a:p>
                      <a:r>
                        <a:rPr lang="nl-BE">
                          <a:solidFill>
                            <a:schemeClr val="tx2"/>
                          </a:solidFill>
                        </a:rPr>
                        <a:t>1 september 2023</a:t>
                      </a:r>
                    </a:p>
                  </a:txBody>
                  <a:tcPr/>
                </a:tc>
                <a:tc>
                  <a:txBody>
                    <a:bodyPr/>
                    <a:lstStyle/>
                    <a:p>
                      <a:endParaRPr lang="nl-BE"/>
                    </a:p>
                  </a:txBody>
                  <a:tcPr/>
                </a:tc>
                <a:extLst>
                  <a:ext uri="{0D108BD9-81ED-4DB2-BD59-A6C34878D82A}">
                    <a16:rowId xmlns:a16="http://schemas.microsoft.com/office/drawing/2014/main" val="2084435224"/>
                  </a:ext>
                </a:extLst>
              </a:tr>
            </a:tbl>
          </a:graphicData>
        </a:graphic>
      </p:graphicFrame>
      <p:pic>
        <p:nvPicPr>
          <p:cNvPr id="6" name="Graphic 5" descr="Zwart-wit geblokte vlag met effen opvulling">
            <a:extLst>
              <a:ext uri="{FF2B5EF4-FFF2-40B4-BE49-F238E27FC236}">
                <a16:creationId xmlns:a16="http://schemas.microsoft.com/office/drawing/2014/main" id="{40B2445F-0CA4-4B3E-8301-FCE814C15B3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551135" y="5622839"/>
            <a:ext cx="611415" cy="649060"/>
          </a:xfrm>
          <a:prstGeom prst="rect">
            <a:avLst/>
          </a:prstGeom>
        </p:spPr>
      </p:pic>
    </p:spTree>
    <p:extLst>
      <p:ext uri="{BB962C8B-B14F-4D97-AF65-F5344CB8AC3E}">
        <p14:creationId xmlns:p14="http://schemas.microsoft.com/office/powerpoint/2010/main" val="1816194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B96534D-8E8D-4F92-BE8E-BB862D333566}"/>
              </a:ext>
            </a:extLst>
          </p:cNvPr>
          <p:cNvSpPr>
            <a:spLocks noGrp="1"/>
          </p:cNvSpPr>
          <p:nvPr>
            <p:ph type="body" sz="quarter" idx="12"/>
          </p:nvPr>
        </p:nvSpPr>
        <p:spPr/>
        <p:txBody>
          <a:bodyPr>
            <a:normAutofit lnSpcReduction="10000"/>
          </a:bodyPr>
          <a:lstStyle/>
          <a:p>
            <a:pPr marL="285750" indent="-285750">
              <a:buFont typeface="Arial" panose="020B0604020202020204" pitchFamily="34" charset="0"/>
              <a:buChar char="•"/>
            </a:pPr>
            <a:r>
              <a:rPr lang="nl-BE" sz="2400" dirty="0">
                <a:solidFill>
                  <a:schemeClr val="tx1"/>
                </a:solidFill>
              </a:rPr>
              <a:t>Kloof tussen huidige infrastructuur en kwaliteitsnormen</a:t>
            </a:r>
          </a:p>
          <a:p>
            <a:pPr marL="285750" indent="-285750">
              <a:buFont typeface="Arial" panose="020B0604020202020204" pitchFamily="34" charset="0"/>
              <a:buChar char="•"/>
            </a:pPr>
            <a:endParaRPr lang="nl-BE" sz="2400" dirty="0">
              <a:solidFill>
                <a:schemeClr val="tx1"/>
              </a:solidFill>
            </a:endParaRPr>
          </a:p>
          <a:p>
            <a:pPr marL="285750" indent="-285750">
              <a:buFont typeface="Arial" panose="020B0604020202020204" pitchFamily="34" charset="0"/>
              <a:buChar char="•"/>
            </a:pPr>
            <a:r>
              <a:rPr lang="nl-BE" sz="2400" dirty="0">
                <a:solidFill>
                  <a:schemeClr val="tx1"/>
                </a:solidFill>
              </a:rPr>
              <a:t>Werkgroep infrastructuur in de school van de stuurgroep transitie.</a:t>
            </a:r>
            <a:br>
              <a:rPr lang="nl-BE" sz="2400" dirty="0">
                <a:solidFill>
                  <a:schemeClr val="tx1"/>
                </a:solidFill>
              </a:rPr>
            </a:br>
            <a:r>
              <a:rPr lang="nl-BE" sz="2400" dirty="0">
                <a:solidFill>
                  <a:schemeClr val="tx1"/>
                </a:solidFill>
              </a:rPr>
              <a:t>Voor het GO! zal Ruth Vander Meulen hieraan deelnemen</a:t>
            </a:r>
          </a:p>
          <a:p>
            <a:pPr marL="285750" indent="-285750">
              <a:buFont typeface="Arial" panose="020B0604020202020204" pitchFamily="34" charset="0"/>
              <a:buChar char="•"/>
            </a:pPr>
            <a:endParaRPr lang="nl-BE" sz="2400" dirty="0">
              <a:solidFill>
                <a:schemeClr val="tx1"/>
              </a:solidFill>
            </a:endParaRPr>
          </a:p>
          <a:p>
            <a:pPr marL="285750" indent="-285750">
              <a:buFont typeface="Arial" panose="020B0604020202020204" pitchFamily="34" charset="0"/>
              <a:buChar char="•"/>
            </a:pPr>
            <a:r>
              <a:rPr lang="nl-BE" sz="2400" dirty="0">
                <a:solidFill>
                  <a:schemeClr val="tx1"/>
                </a:solidFill>
              </a:rPr>
              <a:t>Nood aan informatie over mogelijkheden die het VIPA biedt; 12 januari infosessie.</a:t>
            </a:r>
            <a:br>
              <a:rPr lang="nl-BE" sz="2400" dirty="0">
                <a:solidFill>
                  <a:schemeClr val="tx1"/>
                </a:solidFill>
              </a:rPr>
            </a:br>
            <a:r>
              <a:rPr lang="nl-BE" sz="2400" dirty="0">
                <a:solidFill>
                  <a:schemeClr val="tx1"/>
                </a:solidFill>
              </a:rPr>
              <a:t>Deze vergadering zal eveneens het startpunt zijn van de werkgroep infrastructuur.</a:t>
            </a:r>
          </a:p>
          <a:p>
            <a:pPr marL="285750" indent="-285750">
              <a:buFont typeface="Arial" panose="020B0604020202020204" pitchFamily="34" charset="0"/>
              <a:buChar char="•"/>
            </a:pPr>
            <a:endParaRPr lang="nl-BE" sz="2400" dirty="0">
              <a:solidFill>
                <a:schemeClr val="tx1"/>
              </a:solidFill>
            </a:endParaRPr>
          </a:p>
          <a:p>
            <a:pPr marL="285750" indent="-285750">
              <a:buFont typeface="Arial" panose="020B0604020202020204" pitchFamily="34" charset="0"/>
              <a:buChar char="•"/>
            </a:pPr>
            <a:r>
              <a:rPr lang="nl-BE" sz="2400" dirty="0">
                <a:solidFill>
                  <a:schemeClr val="tx1"/>
                </a:solidFill>
              </a:rPr>
              <a:t>Pijnpunt: prefinanciering van ca. 40% ten opzichte van de 60% subsidiëring VIPA.</a:t>
            </a:r>
            <a:br>
              <a:rPr lang="nl-BE" sz="2400" dirty="0">
                <a:solidFill>
                  <a:schemeClr val="tx1"/>
                </a:solidFill>
              </a:rPr>
            </a:br>
            <a:r>
              <a:rPr lang="nl-BE" sz="2400" dirty="0">
                <a:solidFill>
                  <a:schemeClr val="tx1"/>
                </a:solidFill>
              </a:rPr>
              <a:t>Overleg met de minister in functie van een oplossing van dit probleem.</a:t>
            </a:r>
          </a:p>
        </p:txBody>
      </p:sp>
      <p:sp>
        <p:nvSpPr>
          <p:cNvPr id="4" name="Titel 3">
            <a:extLst>
              <a:ext uri="{FF2B5EF4-FFF2-40B4-BE49-F238E27FC236}">
                <a16:creationId xmlns:a16="http://schemas.microsoft.com/office/drawing/2014/main" id="{D82C87F0-F511-4358-98D0-59054CE19EB7}"/>
              </a:ext>
            </a:extLst>
          </p:cNvPr>
          <p:cNvSpPr>
            <a:spLocks noGrp="1"/>
          </p:cNvSpPr>
          <p:nvPr>
            <p:ph type="title"/>
          </p:nvPr>
        </p:nvSpPr>
        <p:spPr/>
        <p:txBody>
          <a:bodyPr/>
          <a:lstStyle/>
          <a:p>
            <a:r>
              <a:rPr lang="nl-BE"/>
              <a:t>VIPA en infrastructuur</a:t>
            </a:r>
          </a:p>
        </p:txBody>
      </p:sp>
    </p:spTree>
    <p:extLst>
      <p:ext uri="{BB962C8B-B14F-4D97-AF65-F5344CB8AC3E}">
        <p14:creationId xmlns:p14="http://schemas.microsoft.com/office/powerpoint/2010/main" val="41879096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B96534D-8E8D-4F92-BE8E-BB862D333566}"/>
              </a:ext>
            </a:extLst>
          </p:cNvPr>
          <p:cNvSpPr>
            <a:spLocks noGrp="1"/>
          </p:cNvSpPr>
          <p:nvPr>
            <p:ph type="body" sz="quarter" idx="12"/>
          </p:nvPr>
        </p:nvSpPr>
        <p:spPr>
          <a:xfrm>
            <a:off x="334964" y="1426030"/>
            <a:ext cx="11306174" cy="5066844"/>
          </a:xfrm>
        </p:spPr>
        <p:txBody>
          <a:bodyPr>
            <a:normAutofit lnSpcReduction="10000"/>
          </a:bodyPr>
          <a:lstStyle/>
          <a:p>
            <a:pPr marL="342900" indent="-342900">
              <a:buFont typeface="Arial" panose="020B0604020202020204" pitchFamily="34" charset="0"/>
              <a:buChar char="•"/>
            </a:pPr>
            <a:r>
              <a:rPr lang="nl-NL" sz="2000" dirty="0">
                <a:solidFill>
                  <a:schemeClr val="tx1"/>
                </a:solidFill>
              </a:rPr>
              <a:t>Het Vlaams Welzijnsverbond groepeert voorzieningen uit drie sectoren in het welzijnswerk: jeugdhulp en gezinsondersteuning, ondersteuning van personen met een handicap en kinderopvang.</a:t>
            </a:r>
          </a:p>
          <a:p>
            <a:endParaRPr lang="nl-NL" sz="2000" dirty="0">
              <a:solidFill>
                <a:schemeClr val="tx1"/>
              </a:solidFill>
            </a:endParaRPr>
          </a:p>
          <a:p>
            <a:pPr marL="342900" indent="-342900">
              <a:buFont typeface="Arial" panose="020B0604020202020204" pitchFamily="34" charset="0"/>
              <a:buChar char="•"/>
            </a:pPr>
            <a:r>
              <a:rPr lang="nl-NL" sz="2000" dirty="0">
                <a:solidFill>
                  <a:schemeClr val="tx1"/>
                </a:solidFill>
              </a:rPr>
              <a:t>Het vertegenwoordigt 750 organisaties, samen goed voor een capaciteit van ongeveer 27.000 plaatsen en een tewerkstelling van 31.000 werknemers. Daarnaast is het erkend als werkgeversorganisatie.</a:t>
            </a:r>
          </a:p>
          <a:p>
            <a:endParaRPr lang="nl-NL" sz="2000" dirty="0">
              <a:solidFill>
                <a:schemeClr val="tx1"/>
              </a:solidFill>
            </a:endParaRPr>
          </a:p>
          <a:p>
            <a:pPr marL="342900" indent="-342900">
              <a:buFont typeface="Arial" panose="020B0604020202020204" pitchFamily="34" charset="0"/>
              <a:buChar char="•"/>
            </a:pPr>
            <a:r>
              <a:rPr lang="nl-NL" sz="2000" dirty="0">
                <a:solidFill>
                  <a:schemeClr val="tx1"/>
                </a:solidFill>
              </a:rPr>
              <a:t>De leden vinden elkaar in gezamenlijke belangen. Hun sectoren vormen een belangrijk forum voor beleidsbeïnvloeding. Op die manier is het Vlaams Welzijnsverbond een brede bundeling van krachten.</a:t>
            </a:r>
          </a:p>
          <a:p>
            <a:endParaRPr lang="nl-NL" sz="2000" dirty="0">
              <a:solidFill>
                <a:schemeClr val="tx1"/>
              </a:solidFill>
            </a:endParaRPr>
          </a:p>
          <a:p>
            <a:pPr marL="342900" indent="-342900">
              <a:buFont typeface="Arial" panose="020B0604020202020204" pitchFamily="34" charset="0"/>
              <a:buChar char="•"/>
            </a:pPr>
            <a:r>
              <a:rPr lang="nl-NL" sz="2000" dirty="0">
                <a:solidFill>
                  <a:schemeClr val="tx1"/>
                </a:solidFill>
              </a:rPr>
              <a:t>Afweging gemaakt na rijp beraad en op basis van de geleverde dienstverlening.</a:t>
            </a:r>
            <a:br>
              <a:rPr lang="nl-NL" sz="2000" dirty="0">
                <a:solidFill>
                  <a:schemeClr val="tx1"/>
                </a:solidFill>
              </a:rPr>
            </a:br>
            <a:r>
              <a:rPr lang="nl-NL" sz="2000" dirty="0">
                <a:solidFill>
                  <a:schemeClr val="tx1"/>
                </a:solidFill>
              </a:rPr>
              <a:t>De </a:t>
            </a:r>
            <a:r>
              <a:rPr lang="nl-NL" sz="2000" dirty="0" err="1">
                <a:solidFill>
                  <a:schemeClr val="tx1"/>
                </a:solidFill>
              </a:rPr>
              <a:t>CoRa</a:t>
            </a:r>
            <a:r>
              <a:rPr lang="nl-NL" sz="2000" dirty="0">
                <a:solidFill>
                  <a:schemeClr val="tx1"/>
                </a:solidFill>
              </a:rPr>
              <a:t> werd hierover geïnformeerd.</a:t>
            </a:r>
            <a:br>
              <a:rPr lang="nl-NL" sz="2000" dirty="0">
                <a:solidFill>
                  <a:schemeClr val="tx1"/>
                </a:solidFill>
              </a:rPr>
            </a:br>
            <a:r>
              <a:rPr lang="nl-NL" sz="2000" dirty="0">
                <a:solidFill>
                  <a:schemeClr val="tx1"/>
                </a:solidFill>
              </a:rPr>
              <a:t>De beslissing werd genomen om voor de belangenverdediging van onze voorzieningen het vertrouwen te geven aan het Vlaams Welzijnsverbond.</a:t>
            </a:r>
          </a:p>
          <a:p>
            <a:pPr marL="342900" indent="-342900">
              <a:buFont typeface="Arial" panose="020B0604020202020204" pitchFamily="34" charset="0"/>
              <a:buChar char="•"/>
            </a:pPr>
            <a:endParaRPr lang="nl-NL" sz="2000" dirty="0">
              <a:solidFill>
                <a:schemeClr val="tx1"/>
              </a:solidFill>
            </a:endParaRPr>
          </a:p>
          <a:p>
            <a:pPr marL="342900" indent="-342900">
              <a:buFont typeface="Arial" panose="020B0604020202020204" pitchFamily="34" charset="0"/>
              <a:buChar char="•"/>
            </a:pPr>
            <a:r>
              <a:rPr lang="nl-NL" sz="2000" dirty="0">
                <a:solidFill>
                  <a:schemeClr val="tx1"/>
                </a:solidFill>
              </a:rPr>
              <a:t>Kennismaking Vlaams welzijnsverbond, </a:t>
            </a:r>
            <a:r>
              <a:rPr lang="nl-NL" sz="2000" dirty="0" err="1">
                <a:solidFill>
                  <a:schemeClr val="tx1"/>
                </a:solidFill>
              </a:rPr>
              <a:t>AD’s</a:t>
            </a:r>
            <a:r>
              <a:rPr lang="nl-NL" sz="2000" dirty="0">
                <a:solidFill>
                  <a:schemeClr val="tx1"/>
                </a:solidFill>
              </a:rPr>
              <a:t> en leidinggevenden voorzieningen: voorjaar 2023</a:t>
            </a:r>
            <a:endParaRPr lang="nl-BE" sz="2000" dirty="0">
              <a:solidFill>
                <a:schemeClr val="tx1"/>
              </a:solidFill>
            </a:endParaRPr>
          </a:p>
        </p:txBody>
      </p:sp>
      <p:sp>
        <p:nvSpPr>
          <p:cNvPr id="4" name="Titel 3">
            <a:extLst>
              <a:ext uri="{FF2B5EF4-FFF2-40B4-BE49-F238E27FC236}">
                <a16:creationId xmlns:a16="http://schemas.microsoft.com/office/drawing/2014/main" id="{D82C87F0-F511-4358-98D0-59054CE19EB7}"/>
              </a:ext>
            </a:extLst>
          </p:cNvPr>
          <p:cNvSpPr>
            <a:spLocks noGrp="1"/>
          </p:cNvSpPr>
          <p:nvPr>
            <p:ph type="title"/>
          </p:nvPr>
        </p:nvSpPr>
        <p:spPr/>
        <p:txBody>
          <a:bodyPr/>
          <a:lstStyle/>
          <a:p>
            <a:r>
              <a:rPr lang="nl-BE"/>
              <a:t>Belangenverdediging – Vlaams Welzijnsverbond</a:t>
            </a:r>
          </a:p>
        </p:txBody>
      </p:sp>
    </p:spTree>
    <p:extLst>
      <p:ext uri="{BB962C8B-B14F-4D97-AF65-F5344CB8AC3E}">
        <p14:creationId xmlns:p14="http://schemas.microsoft.com/office/powerpoint/2010/main" val="658222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tekst 1">
            <a:extLst>
              <a:ext uri="{FF2B5EF4-FFF2-40B4-BE49-F238E27FC236}">
                <a16:creationId xmlns:a16="http://schemas.microsoft.com/office/drawing/2014/main" id="{DB96534D-8E8D-4F92-BE8E-BB862D333566}"/>
              </a:ext>
            </a:extLst>
          </p:cNvPr>
          <p:cNvSpPr>
            <a:spLocks noGrp="1"/>
          </p:cNvSpPr>
          <p:nvPr>
            <p:ph type="body" sz="quarter" idx="12"/>
          </p:nvPr>
        </p:nvSpPr>
        <p:spPr>
          <a:xfrm>
            <a:off x="334964" y="1665514"/>
            <a:ext cx="11306174" cy="4382861"/>
          </a:xfrm>
        </p:spPr>
        <p:txBody>
          <a:bodyPr>
            <a:normAutofit/>
          </a:bodyPr>
          <a:lstStyle/>
          <a:p>
            <a:pPr marL="342900" indent="-342900">
              <a:buFont typeface="Arial" panose="020B0604020202020204" pitchFamily="34" charset="0"/>
              <a:buChar char="•"/>
            </a:pPr>
            <a:r>
              <a:rPr lang="nl-BE" sz="2000">
                <a:solidFill>
                  <a:schemeClr val="tx1"/>
                </a:solidFill>
              </a:rPr>
              <a:t>De leden krijgen informatie uit eerste hand</a:t>
            </a:r>
          </a:p>
          <a:p>
            <a:pPr marL="342900" indent="-342900">
              <a:buFont typeface="Arial" panose="020B0604020202020204" pitchFamily="34" charset="0"/>
              <a:buChar char="•"/>
            </a:pPr>
            <a:r>
              <a:rPr lang="nl-BE" sz="2000">
                <a:solidFill>
                  <a:schemeClr val="tx1"/>
                </a:solidFill>
              </a:rPr>
              <a:t>Nieuwe wetgeving wordt overzichtelijk en duidelijk aan de leden toegelicht</a:t>
            </a:r>
          </a:p>
          <a:p>
            <a:pPr marL="522288" lvl="1" indent="-342900"/>
            <a:r>
              <a:rPr lang="nl-BE" sz="2000">
                <a:solidFill>
                  <a:schemeClr val="tx1"/>
                </a:solidFill>
              </a:rPr>
              <a:t>Nieuwsbrief “De Facto” via e-mail, website en sociale media</a:t>
            </a:r>
          </a:p>
          <a:p>
            <a:pPr marL="522288" lvl="1" indent="-342900"/>
            <a:r>
              <a:rPr lang="nl-BE" sz="2000">
                <a:solidFill>
                  <a:schemeClr val="tx1"/>
                </a:solidFill>
              </a:rPr>
              <a:t>Persoonlijk advies van specialisten (juridische vragen over personeel, reglementeringen, … en inhoudelijke onderwerpen zoals ethische materies en kwaliteitszorg)</a:t>
            </a:r>
            <a:br>
              <a:rPr lang="nl-BE" sz="2000">
                <a:solidFill>
                  <a:schemeClr val="tx1"/>
                </a:solidFill>
              </a:rPr>
            </a:br>
            <a:endParaRPr lang="nl-BE" sz="2000">
              <a:solidFill>
                <a:schemeClr val="tx1"/>
              </a:solidFill>
            </a:endParaRPr>
          </a:p>
          <a:p>
            <a:pPr marL="342900" indent="-342900">
              <a:buFont typeface="Arial" panose="020B0604020202020204" pitchFamily="34" charset="0"/>
              <a:buChar char="•"/>
            </a:pPr>
            <a:r>
              <a:rPr lang="nl-BE" sz="2000">
                <a:solidFill>
                  <a:schemeClr val="tx1"/>
                </a:solidFill>
              </a:rPr>
              <a:t>We worden deel van een groot netwerk en kunnen onze stem laten horen op beleidsniveau</a:t>
            </a:r>
          </a:p>
          <a:p>
            <a:pPr marL="522288" lvl="1" indent="-342900"/>
            <a:r>
              <a:rPr lang="nl-BE" sz="2000">
                <a:solidFill>
                  <a:schemeClr val="tx1"/>
                </a:solidFill>
              </a:rPr>
              <a:t>Provinciale overlegmomenten (lerend netwerk)</a:t>
            </a:r>
          </a:p>
          <a:p>
            <a:pPr marL="522288" lvl="1" indent="-342900"/>
            <a:r>
              <a:rPr lang="nl-BE" sz="2000">
                <a:solidFill>
                  <a:schemeClr val="tx1"/>
                </a:solidFill>
              </a:rPr>
              <a:t>Overleg in comités, diensten en voorzieningen</a:t>
            </a:r>
          </a:p>
          <a:p>
            <a:pPr marL="522288" lvl="1" indent="-342900"/>
            <a:r>
              <a:rPr lang="nl-BE" sz="2000">
                <a:solidFill>
                  <a:schemeClr val="tx1"/>
                </a:solidFill>
              </a:rPr>
              <a:t>Het Vlaams welzijnsverbond netwerkt met andere organisaties (andere koepels, expertisecentra en</a:t>
            </a:r>
            <a:br>
              <a:rPr lang="nl-BE" sz="2000">
                <a:solidFill>
                  <a:schemeClr val="tx1"/>
                </a:solidFill>
              </a:rPr>
            </a:br>
            <a:r>
              <a:rPr lang="nl-BE" sz="2000">
                <a:solidFill>
                  <a:schemeClr val="tx1"/>
                </a:solidFill>
              </a:rPr>
              <a:t>gebruikersorganisaties. Dat gebeurt in een open pluralistische sfeer</a:t>
            </a:r>
          </a:p>
          <a:p>
            <a:pPr marL="522288" lvl="1" indent="-342900"/>
            <a:r>
              <a:rPr lang="nl-BE" sz="2000">
                <a:solidFill>
                  <a:schemeClr val="tx1"/>
                </a:solidFill>
              </a:rPr>
              <a:t>Beleidsvoorbereiding gebeurt </a:t>
            </a:r>
            <a:r>
              <a:rPr lang="nl-BE" sz="2000" err="1">
                <a:solidFill>
                  <a:schemeClr val="tx1"/>
                </a:solidFill>
              </a:rPr>
              <a:t>datagestuurd</a:t>
            </a:r>
            <a:r>
              <a:rPr lang="nl-BE" sz="2000">
                <a:solidFill>
                  <a:schemeClr val="tx1"/>
                </a:solidFill>
              </a:rPr>
              <a:t> en met inspraak van de leden</a:t>
            </a:r>
          </a:p>
          <a:p>
            <a:pPr marL="522288" lvl="1" indent="-342900"/>
            <a:endParaRPr lang="nl-BE" sz="2000">
              <a:solidFill>
                <a:schemeClr val="tx1"/>
              </a:solidFill>
            </a:endParaRPr>
          </a:p>
        </p:txBody>
      </p:sp>
      <p:sp>
        <p:nvSpPr>
          <p:cNvPr id="4" name="Titel 3">
            <a:extLst>
              <a:ext uri="{FF2B5EF4-FFF2-40B4-BE49-F238E27FC236}">
                <a16:creationId xmlns:a16="http://schemas.microsoft.com/office/drawing/2014/main" id="{D82C87F0-F511-4358-98D0-59054CE19EB7}"/>
              </a:ext>
            </a:extLst>
          </p:cNvPr>
          <p:cNvSpPr>
            <a:spLocks noGrp="1"/>
          </p:cNvSpPr>
          <p:nvPr>
            <p:ph type="title"/>
          </p:nvPr>
        </p:nvSpPr>
        <p:spPr>
          <a:xfrm>
            <a:off x="334963" y="365125"/>
            <a:ext cx="11306173" cy="1039131"/>
          </a:xfrm>
        </p:spPr>
        <p:txBody>
          <a:bodyPr>
            <a:normAutofit fontScale="90000"/>
          </a:bodyPr>
          <a:lstStyle/>
          <a:p>
            <a:r>
              <a:rPr lang="nl-BE"/>
              <a:t>Welke ondersteuning biedt het </a:t>
            </a:r>
            <a:br>
              <a:rPr lang="nl-BE"/>
            </a:br>
            <a:r>
              <a:rPr lang="nl-BE"/>
              <a:t>Vlaams Welzijnsverbond?</a:t>
            </a:r>
          </a:p>
        </p:txBody>
      </p:sp>
    </p:spTree>
    <p:extLst>
      <p:ext uri="{BB962C8B-B14F-4D97-AF65-F5344CB8AC3E}">
        <p14:creationId xmlns:p14="http://schemas.microsoft.com/office/powerpoint/2010/main" val="3236342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itel 15">
            <a:extLst>
              <a:ext uri="{FF2B5EF4-FFF2-40B4-BE49-F238E27FC236}">
                <a16:creationId xmlns:a16="http://schemas.microsoft.com/office/drawing/2014/main" id="{CB71A378-9255-46B9-92D4-CAFDD035238E}"/>
              </a:ext>
            </a:extLst>
          </p:cNvPr>
          <p:cNvSpPr>
            <a:spLocks noGrp="1"/>
          </p:cNvSpPr>
          <p:nvPr>
            <p:ph type="ctrTitle"/>
          </p:nvPr>
        </p:nvSpPr>
        <p:spPr/>
        <p:txBody>
          <a:bodyPr>
            <a:normAutofit fontScale="90000"/>
          </a:bodyPr>
          <a:lstStyle/>
          <a:p>
            <a:r>
              <a:rPr lang="nl-BE"/>
              <a:t>Vragen</a:t>
            </a:r>
          </a:p>
        </p:txBody>
      </p:sp>
      <p:pic>
        <p:nvPicPr>
          <p:cNvPr id="4" name="Tijdelijke aanduiding voor afbeelding 3">
            <a:extLst>
              <a:ext uri="{FF2B5EF4-FFF2-40B4-BE49-F238E27FC236}">
                <a16:creationId xmlns:a16="http://schemas.microsoft.com/office/drawing/2014/main" id="{F677DD3A-C456-4A58-A68C-ABAF061DAE2D}"/>
              </a:ext>
            </a:extLst>
          </p:cNvPr>
          <p:cNvPicPr>
            <a:picLocks noGrp="1" noChangeAspect="1"/>
          </p:cNvPicPr>
          <p:nvPr>
            <p:ph type="pic" sz="quarter" idx="10"/>
          </p:nvPr>
        </p:nvPicPr>
        <p:blipFill rotWithShape="1">
          <a:blip r:embed="rId2"/>
          <a:srcRect l="-95" t="21542" r="95" b="49798"/>
          <a:stretch/>
        </p:blipFill>
        <p:spPr>
          <a:xfrm>
            <a:off x="-9525" y="0"/>
            <a:ext cx="12201525" cy="5240338"/>
          </a:xfrm>
        </p:spPr>
      </p:pic>
      <p:sp>
        <p:nvSpPr>
          <p:cNvPr id="17" name="Tijdelijke aanduiding voor tekst 16">
            <a:extLst>
              <a:ext uri="{FF2B5EF4-FFF2-40B4-BE49-F238E27FC236}">
                <a16:creationId xmlns:a16="http://schemas.microsoft.com/office/drawing/2014/main" id="{BA075407-4BEB-4B9E-BD49-9404B686A513}"/>
              </a:ext>
            </a:extLst>
          </p:cNvPr>
          <p:cNvSpPr>
            <a:spLocks noGrp="1"/>
          </p:cNvSpPr>
          <p:nvPr>
            <p:ph type="body" sz="quarter" idx="4294967295"/>
          </p:nvPr>
        </p:nvSpPr>
        <p:spPr>
          <a:xfrm>
            <a:off x="0" y="1993900"/>
            <a:ext cx="11306175" cy="4054475"/>
          </a:xfrm>
        </p:spPr>
        <p:txBody>
          <a:bodyPr>
            <a:normAutofit/>
          </a:bodyPr>
          <a:lstStyle/>
          <a:p>
            <a:r>
              <a:rPr lang="nl-BE" sz="2000"/>
              <a:t>Bodytekst</a:t>
            </a:r>
          </a:p>
        </p:txBody>
      </p:sp>
    </p:spTree>
    <p:extLst>
      <p:ext uri="{BB962C8B-B14F-4D97-AF65-F5344CB8AC3E}">
        <p14:creationId xmlns:p14="http://schemas.microsoft.com/office/powerpoint/2010/main" val="1917305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3FD1D623-6B7F-45E3-B127-D9A6EB8C496F}"/>
              </a:ext>
            </a:extLst>
          </p:cNvPr>
          <p:cNvSpPr>
            <a:spLocks noGrp="1"/>
          </p:cNvSpPr>
          <p:nvPr>
            <p:ph type="ctrTitle"/>
          </p:nvPr>
        </p:nvSpPr>
        <p:spPr>
          <a:xfrm>
            <a:off x="301914" y="3681975"/>
            <a:ext cx="7693004" cy="2987112"/>
          </a:xfrm>
        </p:spPr>
        <p:txBody>
          <a:bodyPr>
            <a:normAutofit/>
          </a:bodyPr>
          <a:lstStyle/>
          <a:p>
            <a:r>
              <a:rPr lang="nl-BE" b="1" dirty="0">
                <a:solidFill>
                  <a:schemeClr val="tx2"/>
                </a:solidFill>
              </a:rPr>
              <a:t>Bedankt</a:t>
            </a:r>
            <a:r>
              <a:rPr lang="nl-BE" sz="4000" b="1" dirty="0">
                <a:solidFill>
                  <a:schemeClr val="tx2"/>
                </a:solidFill>
              </a:rPr>
              <a:t>!</a:t>
            </a:r>
            <a:r>
              <a:rPr lang="nl-NL" sz="4000" b="1" dirty="0">
                <a:solidFill>
                  <a:schemeClr val="tx2"/>
                </a:solidFill>
              </a:rPr>
              <a:t> </a:t>
            </a:r>
            <a:br>
              <a:rPr lang="nl-NL" sz="4000" b="1" dirty="0">
                <a:solidFill>
                  <a:schemeClr val="tx2"/>
                </a:solidFill>
              </a:rPr>
            </a:br>
            <a:br>
              <a:rPr lang="nl-NL" sz="4000" dirty="0">
                <a:solidFill>
                  <a:schemeClr val="tx1"/>
                </a:solidFill>
              </a:rPr>
            </a:br>
            <a:r>
              <a:rPr lang="nl-NL" sz="1800" dirty="0">
                <a:solidFill>
                  <a:schemeClr val="tx2"/>
                </a:solidFill>
              </a:rPr>
              <a:t>Voor alle volgehouden inspanningen in soms moeilijke omstandigheden.</a:t>
            </a:r>
            <a:br>
              <a:rPr lang="nl-NL" sz="1800" dirty="0">
                <a:solidFill>
                  <a:schemeClr val="tx2"/>
                </a:solidFill>
              </a:rPr>
            </a:br>
            <a:r>
              <a:rPr lang="nl-NL" sz="1800" dirty="0">
                <a:solidFill>
                  <a:schemeClr val="tx2"/>
                </a:solidFill>
              </a:rPr>
              <a:t>We wensen jullie allemaal warme </a:t>
            </a:r>
            <a:r>
              <a:rPr lang="nl-NL" sz="1800" dirty="0" err="1">
                <a:solidFill>
                  <a:schemeClr val="tx2"/>
                </a:solidFill>
              </a:rPr>
              <a:t>eindejaarsdagen</a:t>
            </a:r>
            <a:r>
              <a:rPr lang="nl-NL" sz="1800" dirty="0">
                <a:solidFill>
                  <a:schemeClr val="tx2"/>
                </a:solidFill>
              </a:rPr>
              <a:t> toe en een mooi nieuw jaar!</a:t>
            </a:r>
            <a:br>
              <a:rPr lang="nl-BE" sz="2800" dirty="0">
                <a:solidFill>
                  <a:schemeClr val="tx1"/>
                </a:solidFill>
              </a:rPr>
            </a:br>
            <a:endParaRPr lang="nl-BE" dirty="0"/>
          </a:p>
        </p:txBody>
      </p:sp>
      <p:pic>
        <p:nvPicPr>
          <p:cNvPr id="1026" name="Picture 2">
            <a:extLst>
              <a:ext uri="{FF2B5EF4-FFF2-40B4-BE49-F238E27FC236}">
                <a16:creationId xmlns:a16="http://schemas.microsoft.com/office/drawing/2014/main" id="{C97BFE63-A31F-423F-99DE-364D771C5F00}"/>
              </a:ext>
            </a:extLst>
          </p:cNvPr>
          <p:cNvPicPr>
            <a:picLocks noGrp="1" noChangeAspect="1" noChangeArrowheads="1"/>
          </p:cNvPicPr>
          <p:nvPr>
            <p:ph type="pic" sz="quarter" idx="10"/>
          </p:nvPr>
        </p:nvPicPr>
        <p:blipFill rotWithShape="1">
          <a:blip r:embed="rId2">
            <a:extLst>
              <a:ext uri="{28A0092B-C50C-407E-A947-70E740481C1C}">
                <a14:useLocalDpi xmlns:a14="http://schemas.microsoft.com/office/drawing/2010/main" val="0"/>
              </a:ext>
            </a:extLst>
          </a:blip>
          <a:srcRect t="25062" b="25062"/>
          <a:stretch/>
        </p:blipFill>
        <p:spPr bwMode="auto">
          <a:prstGeom prst="rect">
            <a:avLst/>
          </a:prstGeom>
          <a:noFill/>
          <a:extLst>
            <a:ext uri="{909E8E84-426E-40DD-AFC4-6F175D3DCCD1}">
              <a14:hiddenFill xmlns:a14="http://schemas.microsoft.com/office/drawing/2010/main">
                <a:solidFill>
                  <a:srgbClr val="FFFFFF"/>
                </a:solidFill>
              </a14:hiddenFill>
            </a:ext>
          </a:extLst>
        </p:spPr>
      </p:pic>
      <p:pic>
        <p:nvPicPr>
          <p:cNvPr id="15" name="Tijdelijke aanduiding voor afbeelding 14">
            <a:extLst>
              <a:ext uri="{FF2B5EF4-FFF2-40B4-BE49-F238E27FC236}">
                <a16:creationId xmlns:a16="http://schemas.microsoft.com/office/drawing/2014/main" id="{D3CD25CC-25ED-478C-A0B2-FBD11A030AB8}"/>
              </a:ext>
            </a:extLst>
          </p:cNvPr>
          <p:cNvPicPr>
            <a:picLocks noGrp="1" noChangeAspect="1"/>
          </p:cNvPicPr>
          <p:nvPr>
            <p:ph type="pic" sz="quarter" idx="11"/>
          </p:nvPr>
        </p:nvPicPr>
        <p:blipFill rotWithShape="1">
          <a:blip r:embed="rId3"/>
          <a:srcRect l="418" t="10804" r="-418" b="39200"/>
          <a:stretch/>
        </p:blipFill>
        <p:spPr>
          <a:xfrm>
            <a:off x="4287972" y="188913"/>
            <a:ext cx="3818588" cy="2857732"/>
          </a:xfrm>
        </p:spPr>
      </p:pic>
      <p:pic>
        <p:nvPicPr>
          <p:cNvPr id="21" name="Tijdelijke aanduiding voor afbeelding 20">
            <a:extLst>
              <a:ext uri="{FF2B5EF4-FFF2-40B4-BE49-F238E27FC236}">
                <a16:creationId xmlns:a16="http://schemas.microsoft.com/office/drawing/2014/main" id="{44962D62-1500-48EF-BA3E-03AFAD979A59}"/>
              </a:ext>
            </a:extLst>
          </p:cNvPr>
          <p:cNvPicPr>
            <a:picLocks noGrp="1" noChangeAspect="1"/>
          </p:cNvPicPr>
          <p:nvPr>
            <p:ph type="pic" sz="quarter" idx="12"/>
          </p:nvPr>
        </p:nvPicPr>
        <p:blipFill>
          <a:blip r:embed="rId4"/>
          <a:srcRect l="6315" r="6315"/>
          <a:stretch>
            <a:fillRect/>
          </a:stretch>
        </p:blipFill>
        <p:spPr>
          <a:xfrm>
            <a:off x="8185150" y="188913"/>
            <a:ext cx="3817938" cy="6554787"/>
          </a:xfrm>
        </p:spPr>
      </p:pic>
    </p:spTree>
    <p:extLst>
      <p:ext uri="{BB962C8B-B14F-4D97-AF65-F5344CB8AC3E}">
        <p14:creationId xmlns:p14="http://schemas.microsoft.com/office/powerpoint/2010/main" val="17735832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01_GO!-Magenta">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2CDF0893-D2A2-4D40-B6C7-890CB3772AF4}"/>
    </a:ext>
  </a:extLst>
</a:theme>
</file>

<file path=ppt/theme/theme2.xml><?xml version="1.0" encoding="utf-8"?>
<a:theme xmlns:a="http://schemas.openxmlformats.org/drawingml/2006/main" name="02_GO!-Blauw">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A8CF3303-8056-418F-8E81-D8BA6EB1A4A2}"/>
    </a:ext>
  </a:extLst>
</a:theme>
</file>

<file path=ppt/theme/theme3.xml><?xml version="1.0" encoding="utf-8"?>
<a:theme xmlns:a="http://schemas.openxmlformats.org/drawingml/2006/main" name="03_GO!-Oranje">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AA93FD09-4CE5-4897-A229-ABC219B1FE1B}"/>
    </a:ext>
  </a:extLst>
</a:theme>
</file>

<file path=ppt/theme/theme4.xml><?xml version="1.0" encoding="utf-8"?>
<a:theme xmlns:a="http://schemas.openxmlformats.org/drawingml/2006/main" name="04_GO!-Groen">
  <a:themeElements>
    <a:clrScheme name="Aangepast 1">
      <a:dk1>
        <a:sysClr val="windowText" lastClr="000000"/>
      </a:dk1>
      <a:lt1>
        <a:sysClr val="window" lastClr="FFFFFF"/>
      </a:lt1>
      <a:dk2>
        <a:srgbClr val="C3004A"/>
      </a:dk2>
      <a:lt2>
        <a:srgbClr val="C8C8C8"/>
      </a:lt2>
      <a:accent1>
        <a:srgbClr val="00B3D5"/>
      </a:accent1>
      <a:accent2>
        <a:srgbClr val="F08800"/>
      </a:accent2>
      <a:accent3>
        <a:srgbClr val="A9B905"/>
      </a:accent3>
      <a:accent4>
        <a:srgbClr val="C3004A"/>
      </a:accent4>
      <a:accent5>
        <a:srgbClr val="C8C8C8"/>
      </a:accent5>
      <a:accent6>
        <a:srgbClr val="666666"/>
      </a:accent6>
      <a:hlink>
        <a:srgbClr val="0000FF"/>
      </a:hlink>
      <a:folHlink>
        <a:srgbClr val="800080"/>
      </a:folHlink>
    </a:clrScheme>
    <a:fontScheme name="GO!">
      <a:majorFont>
        <a:latin typeface="Flanders Art Sans Medium"/>
        <a:ea typeface=""/>
        <a:cs typeface=""/>
      </a:majorFont>
      <a:minorFont>
        <a:latin typeface="Flanders Art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sjabloon_GO!" id="{52157CEA-B4F4-4A8F-9B74-8C9A1AA699CF}" vid="{9AB056B8-5BBB-41CF-861C-1E24C3C8503B}"/>
    </a:ext>
  </a:extLst>
</a:theme>
</file>

<file path=ppt/theme/theme5.xml><?xml version="1.0" encoding="utf-8"?>
<a:theme xmlns:a="http://schemas.openxmlformats.org/drawingml/2006/main" name="GO!-Magenta">
  <a:themeElements>
    <a:clrScheme name="GO! 1">
      <a:dk1>
        <a:srgbClr val="000000"/>
      </a:dk1>
      <a:lt1>
        <a:srgbClr val="FFFFFF"/>
      </a:lt1>
      <a:dk2>
        <a:srgbClr val="44546A"/>
      </a:dk2>
      <a:lt2>
        <a:srgbClr val="E7E6E6"/>
      </a:lt2>
      <a:accent1>
        <a:srgbClr val="C3014B"/>
      </a:accent1>
      <a:accent2>
        <a:srgbClr val="F18500"/>
      </a:accent2>
      <a:accent3>
        <a:srgbClr val="00B3D9"/>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0602-GO!-Template presentatie_Finaal.pptx" id="{D130C1AE-95A1-4D0D-AEF0-220C8E610851}" vid="{9140710C-E770-4D04-AE9B-29989F4EA45E}"/>
    </a:ext>
  </a:extLst>
</a:theme>
</file>

<file path=ppt/theme/theme6.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1" ma:contentTypeDescription="" ma:contentTypeScope="" ma:versionID="6cf31070f0c65a1d4285a7b1a20148c1">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70d905a3a207ce35ac5dfb888c184801"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dexed="true" ma:internalName="GOProMigratieBronGUID">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element name="MediaServiceBillingMetadata" ma:index="41"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TaxCatchAll xmlns="cfc230b1-6dd3-467a-8fcc-dfa9df38b740">
      <Value>90</Value>
      <Value>1</Value>
      <Value>14</Value>
    </TaxCatchAll>
    <de1e3eb6a8ca4da4a2e4a4e7f9dbdb0f xmlns="cfc230b1-6dd3-467a-8fcc-dfa9df38b740">
      <Terms xmlns="http://schemas.microsoft.com/office/infopath/2007/PartnerControl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GOPRO-1830562155-12393</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2fcad67d-8788-4cd2-9d9d-d36c6d683d93</GOProMigratieBronGUID>
    <GOProMigratieBronlocatie xmlns="cfc230b1-6dd3-467a-8fcc-dfa9df38b740">https://probeheer.g-o.be/blog/documents</GOProMigratieBronlocatie>
    <_dlc_DocIdUrl xmlns="cfc230b1-6dd3-467a-8fcc-dfa9df38b740">
      <Url>https://gemeenschapsonderwijs.sharepoint.com/sites/prodoc/_layouts/15/DocIdRedir.aspx?ID=GOPRO-1830562155-12393</Url>
      <Description>GOPRO-1830562155-12393</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Beleid en standpunten</TermName>
          <TermId xmlns="http://schemas.microsoft.com/office/infopath/2007/PartnerControls">8e147e35-9423-4b48-9f14-15e8c830d659</TermId>
        </TermInfo>
      </Terms>
    </fef4875bd7d04335af313950a580cd9d>
    <lcf76f155ced4ddcb4097134ff3c332f xmlns="90099885-9432-4caf-9870-10dd17e557c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37F7F42-A2B7-4154-8A8A-FF72070EF6E7}">
  <ds:schemaRefs>
    <ds:schemaRef ds:uri="http://schemas.microsoft.com/sharepoint/v3/contenttype/forms"/>
  </ds:schemaRefs>
</ds:datastoreItem>
</file>

<file path=customXml/itemProps2.xml><?xml version="1.0" encoding="utf-8"?>
<ds:datastoreItem xmlns:ds="http://schemas.openxmlformats.org/officeDocument/2006/customXml" ds:itemID="{7E679F62-A9B7-48CE-930C-8E438D397F0D}"/>
</file>

<file path=customXml/itemProps3.xml><?xml version="1.0" encoding="utf-8"?>
<ds:datastoreItem xmlns:ds="http://schemas.openxmlformats.org/officeDocument/2006/customXml" ds:itemID="{B0B66462-AAFE-48EE-8101-A6BA243F0A06}"/>
</file>

<file path=customXml/itemProps4.xml><?xml version="1.0" encoding="utf-8"?>
<ds:datastoreItem xmlns:ds="http://schemas.openxmlformats.org/officeDocument/2006/customXml" ds:itemID="{CE346C26-7C66-40DF-8C38-78A13F18CEC0}">
  <ds:schemaRefs>
    <ds:schemaRef ds:uri="a5d50ec6-4f68-42b2-af89-bec3c735f1b3"/>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PowerPointsjabloon_GO!</Template>
  <TotalTime>0</TotalTime>
  <Words>2810</Words>
  <Application>Microsoft Office PowerPoint</Application>
  <PresentationFormat>Breedbeeld</PresentationFormat>
  <Paragraphs>246</Paragraphs>
  <Slides>33</Slides>
  <Notes>3</Notes>
  <HiddenSlides>0</HiddenSlides>
  <MMClips>0</MMClips>
  <ScaleCrop>false</ScaleCrop>
  <HeadingPairs>
    <vt:vector size="6" baseType="variant">
      <vt:variant>
        <vt:lpstr>Gebruikte lettertypen</vt:lpstr>
      </vt:variant>
      <vt:variant>
        <vt:i4>4</vt:i4>
      </vt:variant>
      <vt:variant>
        <vt:lpstr>Thema</vt:lpstr>
      </vt:variant>
      <vt:variant>
        <vt:i4>5</vt:i4>
      </vt:variant>
      <vt:variant>
        <vt:lpstr>Diatitels</vt:lpstr>
      </vt:variant>
      <vt:variant>
        <vt:i4>33</vt:i4>
      </vt:variant>
    </vt:vector>
  </HeadingPairs>
  <TitlesOfParts>
    <vt:vector size="42" baseType="lpstr">
      <vt:lpstr>Arial</vt:lpstr>
      <vt:lpstr>Calibri</vt:lpstr>
      <vt:lpstr>Flanders Art Sans</vt:lpstr>
      <vt:lpstr>Flanders Art Sans Medium</vt:lpstr>
      <vt:lpstr>01_GO!-Magenta</vt:lpstr>
      <vt:lpstr>02_GO!-Blauw</vt:lpstr>
      <vt:lpstr>03_GO!-Oranje</vt:lpstr>
      <vt:lpstr>04_GO!-Groen</vt:lpstr>
      <vt:lpstr>GO!-Magenta</vt:lpstr>
      <vt:lpstr>Permanent Technische commissie niet leerplichtonderwijs</vt:lpstr>
      <vt:lpstr>Welkom!</vt:lpstr>
      <vt:lpstr>Agenda</vt:lpstr>
      <vt:lpstr>De onderwijsinternaten</vt:lpstr>
      <vt:lpstr>Het ontwerpdecreet</vt:lpstr>
      <vt:lpstr>Het ontwerpdecreet</vt:lpstr>
      <vt:lpstr>Het ontwerpdecreet</vt:lpstr>
      <vt:lpstr>Het ontwerpdecreet</vt:lpstr>
      <vt:lpstr>Omzetten van ORE naar werkingsmiddelen</vt:lpstr>
      <vt:lpstr>Het ontwerpdecreet: aandachtspunten personeel </vt:lpstr>
      <vt:lpstr>Het ontwerpdecreet: aandachtspunten personeel</vt:lpstr>
      <vt:lpstr>Het ontwerpdecreet: aandachtspunten personeel</vt:lpstr>
      <vt:lpstr>Het ontwerpdecreet – Protocol van het GO!</vt:lpstr>
      <vt:lpstr>Middelen voor professionalisering</vt:lpstr>
      <vt:lpstr>Middelen voor professionalisering</vt:lpstr>
      <vt:lpstr>Samenwerking met welzijn: klankbordgroep </vt:lpstr>
      <vt:lpstr>Samenwerking met welzijn: monitoring en evaluatie</vt:lpstr>
      <vt:lpstr>Vragen</vt:lpstr>
      <vt:lpstr>PowerPoint-presentatie</vt:lpstr>
      <vt:lpstr>Transitie: de voorzieningen</vt:lpstr>
      <vt:lpstr>Simulatie van werkingsmiddelen  en personeelspunten</vt:lpstr>
      <vt:lpstr>Simulatie van werkingsmiddelen  en personeelspunten</vt:lpstr>
      <vt:lpstr>Nog even herhalen …</vt:lpstr>
      <vt:lpstr>Inschalingen en zorgstrategische planning  tweede lichting  </vt:lpstr>
      <vt:lpstr>Bijkomende ondersteuning</vt:lpstr>
      <vt:lpstr>De voorlopige erkenningen Getuigenis door Diter Den Baes </vt:lpstr>
      <vt:lpstr>Vakantie- en prestatieregeling  </vt:lpstr>
      <vt:lpstr>Planning tweede semester</vt:lpstr>
      <vt:lpstr>VIPA en infrastructuur</vt:lpstr>
      <vt:lpstr>Belangenverdediging – Vlaams Welzijnsverbond</vt:lpstr>
      <vt:lpstr>Welke ondersteuning biedt het  Vlaams Welzijnsverbond?</vt:lpstr>
      <vt:lpstr>Vragen</vt:lpstr>
      <vt:lpstr>Bedankt!   Voor alle volgehouden inspanningen in soms moeilijke omstandigheden. We wensen jullie allemaal warme eindejaarsdagen toe en een mooi nieuw jaar!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Toelichting over de stand van zaken van het ontwerpdecreet 19 december 2022</dc:title>
  <dc:creator>Barbara Gheysens</dc:creator>
  <cp:lastModifiedBy>Marianne De Paduwa</cp:lastModifiedBy>
  <cp:revision>7</cp:revision>
  <dcterms:created xsi:type="dcterms:W3CDTF">2022-05-16T10:35:59Z</dcterms:created>
  <dcterms:modified xsi:type="dcterms:W3CDTF">2022-12-18T14:17:22Z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0x01010082340F32E81AE74AA8D837674071337F003BB9480EDAB6514EB2D4DC1FE9EAD30C</vt:lpwstr>
  </property>
  <property fmtid="{D5CDD505-2E9C-101B-9397-08002B2CF9AE}" pid="3" name="GO_Thema2">
    <vt:lpwstr/>
  </property>
  <property fmtid="{D5CDD505-2E9C-101B-9397-08002B2CF9AE}" pid="4" name="GO_TonenOp">
    <vt:lpwstr>3709;#Onderwijsinternaten|84766bd8-a091-4384-8b2f-a8d667e512b2;#3710;#GO! welzijnsvoorzieningen|2e88f694-30aa-496d-815e-46d4b64d75c8</vt:lpwstr>
  </property>
  <property fmtid="{D5CDD505-2E9C-101B-9397-08002B2CF9AE}" pid="5" name="GO_Onderwijsniveau2">
    <vt:lpwstr/>
  </property>
  <property fmtid="{D5CDD505-2E9C-101B-9397-08002B2CF9AE}" pid="6" name="Order">
    <vt:r8>1239300</vt:r8>
  </property>
  <property fmtid="{D5CDD505-2E9C-101B-9397-08002B2CF9AE}" pid="7" name="GOProPublicatiestatus">
    <vt:lpwstr>1;#Online|5d773375-47c0-4896-afa8-6eac5ed3e165</vt:lpwstr>
  </property>
  <property fmtid="{D5CDD505-2E9C-101B-9397-08002B2CF9AE}" pid="8" name="GOProOnderwijsniveaus">
    <vt:lpwstr>14;#Alle onderwijsniveaus|2fe7c676-0ce6-4fab-b265-4b19c15279a5</vt:lpwstr>
  </property>
  <property fmtid="{D5CDD505-2E9C-101B-9397-08002B2CF9AE}" pid="9" name="GOProSchooljaar">
    <vt:lpwstr/>
  </property>
  <property fmtid="{D5CDD505-2E9C-101B-9397-08002B2CF9AE}" pid="10" name="GOProThemas">
    <vt:lpwstr>90;#Beleid en standpunten|8e147e35-9423-4b48-9f14-15e8c830d659</vt:lpwstr>
  </property>
  <property fmtid="{D5CDD505-2E9C-101B-9397-08002B2CF9AE}" pid="11" name="GOProOorsprong">
    <vt:lpwstr/>
  </property>
  <property fmtid="{D5CDD505-2E9C-101B-9397-08002B2CF9AE}" pid="12" name="GOProJaar">
    <vt:lpwstr/>
  </property>
  <property fmtid="{D5CDD505-2E9C-101B-9397-08002B2CF9AE}" pid="13" name="_dlc_DocIdItemGuid">
    <vt:lpwstr>a912f05f-e13c-4f3f-bbd3-a65de1168f3c</vt:lpwstr>
  </property>
  <property fmtid="{D5CDD505-2E9C-101B-9397-08002B2CF9AE}" pid="14" name="MediaServiceImageTags">
    <vt:lpwstr/>
  </property>
</Properties>
</file>