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slides/slide18.xml" ContentType="application/vnd.openxmlformats-officedocument.presentationml.slide+xml"/>
  <Override PartName="/ppt/diagrams/data1.xml" ContentType="application/vnd.openxmlformats-officedocument.drawingml.diagramData+xml"/>
  <Override PartName="/ppt/slides/slide20.xml" ContentType="application/vnd.openxmlformats-officedocument.presentationml.slide+xml"/>
  <Override PartName="/ppt/slides/slide19.xml" ContentType="application/vnd.openxmlformats-officedocument.presentationml.slide+xml"/>
  <Override PartName="/ppt/presentation.xml" ContentType="application/vnd.openxmlformats-officedocument.presentationml.presentation.main+xml"/>
  <Override PartName="/ppt/slides/slide1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4.xml" ContentType="application/vnd.openxmlformats-officedocument.presentationml.slideLayout+xml"/>
  <Override PartName="/ppt/slideLayouts/slideLayout18.xml" ContentType="application/vnd.openxmlformats-officedocument.presentationml.slideLayout+xml"/>
  <Override PartName="/ppt/notesSlides/notesSlide7.xml" ContentType="application/vnd.openxmlformats-officedocument.presentationml.notesSlide+xml"/>
  <Override PartName="/ppt/slideLayouts/slideLayout28.xml" ContentType="application/vnd.openxmlformats-officedocument.presentationml.slideLayout+xml"/>
  <Override PartName="/ppt/slideLayouts/slideLayout17.xml" ContentType="application/vnd.openxmlformats-officedocument.presentationml.slideLayout+xml"/>
  <Override PartName="/ppt/slideLayouts/slideLayout29.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slideLayouts/slideLayout30.xml" ContentType="application/vnd.openxmlformats-officedocument.presentationml.slideLayout+xml"/>
  <Override PartName="/ppt/slideLayouts/slideLayout5.xml" ContentType="application/vnd.openxmlformats-officedocument.presentationml.slideLayout+xml"/>
  <Override PartName="/ppt/notesSlides/notesSlide6.xml" ContentType="application/vnd.openxmlformats-officedocument.presentationml.notesSlide+xml"/>
  <Override PartName="/ppt/slideLayouts/slideLayout34.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35.xml" ContentType="application/vnd.openxmlformats-officedocument.presentationml.slideLayout+xml"/>
  <Override PartName="/ppt/notesSlides/notesSlide3.xml" ContentType="application/vnd.openxmlformats-officedocument.presentationml.notesSlide+xml"/>
  <Override PartName="/ppt/slideLayouts/slideLayout33.xml" ContentType="application/vnd.openxmlformats-officedocument.presentationml.slideLayout+xml"/>
  <Override PartName="/ppt/notesSlides/notesSlide4.xml" ContentType="application/vnd.openxmlformats-officedocument.presentationml.notesSlide+xml"/>
  <Override PartName="/ppt/slideLayouts/slideLayout32.xml" ContentType="application/vnd.openxmlformats-officedocument.presentationml.slideLayout+xml"/>
  <Override PartName="/ppt/notesSlides/notesSlide5.xml" ContentType="application/vnd.openxmlformats-officedocument.presentationml.notesSlide+xml"/>
  <Override PartName="/ppt/slideLayouts/slideLayout31.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20.xml" ContentType="application/vnd.openxmlformats-officedocument.presentationml.notesSlide+xml"/>
  <Override PartName="/ppt/slideLayouts/slideLayout19.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notesSlides/notesSlide14.xml" ContentType="application/vnd.openxmlformats-officedocument.presentationml.notesSlide+xml"/>
  <Override PartName="/ppt/slideLayouts/slideLayout36.xml" ContentType="application/vnd.openxmlformats-officedocument.presentationml.slideLayout+xml"/>
  <Override PartName="/ppt/slideLayouts/slideLayout27.xml" ContentType="application/vnd.openxmlformats-officedocument.presentationml.slideLayout+xml"/>
  <Override PartName="/ppt/notesSlides/notesSlide16.xml" ContentType="application/vnd.openxmlformats-officedocument.presentationml.notesSlide+xml"/>
  <Override PartName="/ppt/slideLayouts/slideLayout25.xml" ContentType="application/vnd.openxmlformats-officedocument.presentationml.slideLayout+xml"/>
  <Override PartName="/ppt/notesSlides/notesSlide15.xml" ContentType="application/vnd.openxmlformats-officedocument.presentationml.notesSlide+xml"/>
  <Override PartName="/ppt/slideLayouts/slideLayout26.xml" ContentType="application/vnd.openxmlformats-officedocument.presentationml.slideLayout+xml"/>
  <Override PartName="/ppt/notesSlides/notesSlide17.xml" ContentType="application/vnd.openxmlformats-officedocument.presentationml.notesSlide+xml"/>
  <Override PartName="/ppt/theme/theme2.xml" ContentType="application/vnd.openxmlformats-officedocument.theme+xml"/>
  <Override PartName="/ppt/theme/theme3.xml" ContentType="application/vnd.openxmlformats-officedocument.theme+xml"/>
  <Override PartName="/ppt/diagrams/colors1.xml" ContentType="application/vnd.openxmlformats-officedocument.drawingml.diagramColors+xml"/>
  <Override PartName="/ppt/theme/theme5.xml" ContentType="application/vnd.openxmlformats-officedocument.theme+xml"/>
  <Override PartName="/ppt/theme/theme4.xml" ContentType="application/vnd.openxmlformats-officedocument.them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diagrams/drawing1.xml" ContentType="application/vnd.ms-office.drawingml.diagramDrawing+xml"/>
  <Override PartName="/ppt/diagrams/quickStyle1.xml" ContentType="application/vnd.openxmlformats-officedocument.drawingml.diagramStyle+xml"/>
  <Override PartName="/ppt/diagrams/layout1.xml" ContentType="application/vnd.openxmlformats-officedocument.drawingml.diagramLayout+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7" r:id="rId5"/>
    <p:sldMasterId id="2147483666" r:id="rId6"/>
    <p:sldMasterId id="2147483675" r:id="rId7"/>
  </p:sldMasterIdLst>
  <p:notesMasterIdLst>
    <p:notesMasterId r:id="rId28"/>
  </p:notesMasterIdLst>
  <p:sldIdLst>
    <p:sldId id="256" r:id="rId8"/>
    <p:sldId id="311" r:id="rId9"/>
    <p:sldId id="310" r:id="rId10"/>
    <p:sldId id="404" r:id="rId11"/>
    <p:sldId id="314" r:id="rId12"/>
    <p:sldId id="430" r:id="rId13"/>
    <p:sldId id="405" r:id="rId14"/>
    <p:sldId id="406" r:id="rId15"/>
    <p:sldId id="407" r:id="rId16"/>
    <p:sldId id="308" r:id="rId17"/>
    <p:sldId id="258" r:id="rId18"/>
    <p:sldId id="384" r:id="rId19"/>
    <p:sldId id="336" r:id="rId20"/>
    <p:sldId id="425" r:id="rId21"/>
    <p:sldId id="337" r:id="rId22"/>
    <p:sldId id="386" r:id="rId23"/>
    <p:sldId id="352" r:id="rId24"/>
    <p:sldId id="426" r:id="rId25"/>
    <p:sldId id="427" r:id="rId26"/>
    <p:sldId id="295" r:id="rId27"/>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oeman Ann" initials="GA" lastIdx="1" clrIdx="0"/>
  <p:cmAuthor id="1" name="Ann Goeman" initials="AG"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ijl, gemiddeld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ijl, gemiddeld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ijl, gemiddeld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555" autoAdjust="0"/>
    <p:restoredTop sz="94660"/>
  </p:normalViewPr>
  <p:slideViewPr>
    <p:cSldViewPr showGuides="1">
      <p:cViewPr varScale="1">
        <p:scale>
          <a:sx n="63" d="100"/>
          <a:sy n="63" d="100"/>
        </p:scale>
        <p:origin x="1722" y="48"/>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customXml" Target="../customXml/item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notesMaster" Target="notesMasters/notesMaster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presProps" Target="presProps.xml"/><Relationship Id="rId8"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5DDDB0-9969-4624-A1A0-409191576F3D}" type="doc">
      <dgm:prSet loTypeId="urn:microsoft.com/office/officeart/2005/8/layout/cycle6" loCatId="cycle" qsTypeId="urn:microsoft.com/office/officeart/2005/8/quickstyle/simple1" qsCatId="simple" csTypeId="urn:microsoft.com/office/officeart/2005/8/colors/colorful5" csCatId="colorful" phldr="1"/>
      <dgm:spPr/>
    </dgm:pt>
    <dgm:pt modelId="{0D7D8811-BB75-4BE5-B436-512D283A574C}">
      <dgm:prSet phldrT="[Tekst]" custT="1"/>
      <dgm:spPr>
        <a:solidFill>
          <a:schemeClr val="tx2"/>
        </a:solidFill>
      </dgm:spPr>
      <dgm:t>
        <a:bodyPr/>
        <a:lstStyle/>
        <a:p>
          <a:r>
            <a:rPr lang="nl-BE" sz="2100" b="1" dirty="0" smtClean="0"/>
            <a:t>Werkgever</a:t>
          </a:r>
          <a:endParaRPr lang="nl-BE" sz="2100" b="1" dirty="0"/>
        </a:p>
      </dgm:t>
    </dgm:pt>
    <dgm:pt modelId="{FEDF5DE7-2221-46C3-8E47-E96DA976AB96}" type="parTrans" cxnId="{FAFAF341-EDE7-4284-9D63-7DF104CF15A0}">
      <dgm:prSet/>
      <dgm:spPr/>
      <dgm:t>
        <a:bodyPr/>
        <a:lstStyle/>
        <a:p>
          <a:endParaRPr lang="nl-BE"/>
        </a:p>
      </dgm:t>
    </dgm:pt>
    <dgm:pt modelId="{E0575A42-F3D3-4730-BA02-1B286869429D}" type="sibTrans" cxnId="{FAFAF341-EDE7-4284-9D63-7DF104CF15A0}">
      <dgm:prSet/>
      <dgm:spPr/>
      <dgm:t>
        <a:bodyPr/>
        <a:lstStyle/>
        <a:p>
          <a:endParaRPr lang="nl-BE"/>
        </a:p>
      </dgm:t>
    </dgm:pt>
    <dgm:pt modelId="{FB490CAD-6112-49CB-B128-587CDCBEFA1E}">
      <dgm:prSet phldrT="[Tekst]" custT="1"/>
      <dgm:spPr>
        <a:solidFill>
          <a:schemeClr val="tx2"/>
        </a:solidFill>
      </dgm:spPr>
      <dgm:t>
        <a:bodyPr/>
        <a:lstStyle/>
        <a:p>
          <a:r>
            <a:rPr lang="nl-BE" sz="2100" b="1" dirty="0" smtClean="0"/>
            <a:t>HL </a:t>
          </a:r>
          <a:endParaRPr lang="nl-BE" sz="2100" b="1" dirty="0"/>
        </a:p>
      </dgm:t>
    </dgm:pt>
    <dgm:pt modelId="{01CAB543-F8B8-4479-8E45-8AE504B3FF41}" type="parTrans" cxnId="{ABB7BF30-A806-4D0F-9291-E4D23F423F11}">
      <dgm:prSet/>
      <dgm:spPr/>
      <dgm:t>
        <a:bodyPr/>
        <a:lstStyle/>
        <a:p>
          <a:endParaRPr lang="nl-BE"/>
        </a:p>
      </dgm:t>
    </dgm:pt>
    <dgm:pt modelId="{43E79C53-5D4E-4000-9A56-C0C68D0B7369}" type="sibTrans" cxnId="{ABB7BF30-A806-4D0F-9291-E4D23F423F11}">
      <dgm:prSet/>
      <dgm:spPr/>
      <dgm:t>
        <a:bodyPr/>
        <a:lstStyle/>
        <a:p>
          <a:endParaRPr lang="nl-BE"/>
        </a:p>
      </dgm:t>
    </dgm:pt>
    <dgm:pt modelId="{BF02FD45-D711-4E0E-8374-AF9872E04B0B}">
      <dgm:prSet phldrT="[Tekst]" custT="1"/>
      <dgm:spPr>
        <a:solidFill>
          <a:schemeClr val="tx2"/>
        </a:solidFill>
      </dgm:spPr>
      <dgm:t>
        <a:bodyPr/>
        <a:lstStyle/>
        <a:p>
          <a:r>
            <a:rPr lang="nl-BE" sz="2100" b="1" dirty="0" smtClean="0"/>
            <a:t>Personeelslid</a:t>
          </a:r>
          <a:endParaRPr lang="nl-BE" sz="2100" b="1" dirty="0"/>
        </a:p>
      </dgm:t>
    </dgm:pt>
    <dgm:pt modelId="{338A642E-1EC5-4726-9796-FEF47969E1B2}" type="parTrans" cxnId="{633C2E35-52D4-48F6-9595-4A0E8BB89023}">
      <dgm:prSet/>
      <dgm:spPr/>
      <dgm:t>
        <a:bodyPr/>
        <a:lstStyle/>
        <a:p>
          <a:endParaRPr lang="nl-BE"/>
        </a:p>
      </dgm:t>
    </dgm:pt>
    <dgm:pt modelId="{0D7D7733-0CC9-4618-860A-B47FAE726744}" type="sibTrans" cxnId="{633C2E35-52D4-48F6-9595-4A0E8BB89023}">
      <dgm:prSet/>
      <dgm:spPr/>
      <dgm:t>
        <a:bodyPr/>
        <a:lstStyle/>
        <a:p>
          <a:endParaRPr lang="nl-BE"/>
        </a:p>
      </dgm:t>
    </dgm:pt>
    <dgm:pt modelId="{170F2EC3-F96A-4DC9-9A87-09422537285C}">
      <dgm:prSet phldrT="[Tekst]" custT="1"/>
      <dgm:spPr>
        <a:solidFill>
          <a:schemeClr val="tx2"/>
        </a:solidFill>
      </dgm:spPr>
      <dgm:t>
        <a:bodyPr/>
        <a:lstStyle/>
        <a:p>
          <a:r>
            <a:rPr lang="nl-BE" sz="2100" b="1" dirty="0" smtClean="0"/>
            <a:t>Interne PA</a:t>
          </a:r>
          <a:endParaRPr lang="nl-BE" sz="2100" b="1" dirty="0"/>
        </a:p>
      </dgm:t>
    </dgm:pt>
    <dgm:pt modelId="{BDD70CE5-3F8A-435C-AEC0-2CC46540941F}" type="parTrans" cxnId="{BA855B5F-8323-45DB-B75F-E075E07EC951}">
      <dgm:prSet/>
      <dgm:spPr/>
      <dgm:t>
        <a:bodyPr/>
        <a:lstStyle/>
        <a:p>
          <a:endParaRPr lang="nl-BE"/>
        </a:p>
      </dgm:t>
    </dgm:pt>
    <dgm:pt modelId="{ACD1A5D5-0B0F-4B84-BF8A-AE02E80D87DA}" type="sibTrans" cxnId="{BA855B5F-8323-45DB-B75F-E075E07EC951}">
      <dgm:prSet/>
      <dgm:spPr/>
      <dgm:t>
        <a:bodyPr/>
        <a:lstStyle/>
        <a:p>
          <a:endParaRPr lang="nl-BE"/>
        </a:p>
      </dgm:t>
    </dgm:pt>
    <dgm:pt modelId="{AFD430BC-C2B8-476A-BBEE-45FE27EDBC96}">
      <dgm:prSet phldrT="[Tekst]" custT="1"/>
      <dgm:spPr>
        <a:solidFill>
          <a:schemeClr val="tx2"/>
        </a:solidFill>
      </dgm:spPr>
      <dgm:t>
        <a:bodyPr/>
        <a:lstStyle/>
        <a:p>
          <a:r>
            <a:rPr lang="nl-BE" sz="2100" b="1" dirty="0" smtClean="0"/>
            <a:t>Peter/Meter</a:t>
          </a:r>
          <a:endParaRPr lang="nl-BE" sz="2100" b="1" dirty="0"/>
        </a:p>
      </dgm:t>
    </dgm:pt>
    <dgm:pt modelId="{A41CC894-212B-4259-85CA-5D2F827AAD5E}" type="parTrans" cxnId="{4CD8E522-EB77-403A-9912-3AC4009237DF}">
      <dgm:prSet/>
      <dgm:spPr/>
      <dgm:t>
        <a:bodyPr/>
        <a:lstStyle/>
        <a:p>
          <a:endParaRPr lang="nl-BE"/>
        </a:p>
      </dgm:t>
    </dgm:pt>
    <dgm:pt modelId="{0BCE5A41-AF3C-43C4-A9C8-0BFEDE85C15E}" type="sibTrans" cxnId="{4CD8E522-EB77-403A-9912-3AC4009237DF}">
      <dgm:prSet/>
      <dgm:spPr/>
      <dgm:t>
        <a:bodyPr/>
        <a:lstStyle/>
        <a:p>
          <a:endParaRPr lang="nl-BE"/>
        </a:p>
      </dgm:t>
    </dgm:pt>
    <dgm:pt modelId="{78EA5232-E79D-4CA8-BD3C-70BD3CDE3CD3}" type="pres">
      <dgm:prSet presAssocID="{AB5DDDB0-9969-4624-A1A0-409191576F3D}" presName="cycle" presStyleCnt="0">
        <dgm:presLayoutVars>
          <dgm:dir/>
          <dgm:resizeHandles val="exact"/>
        </dgm:presLayoutVars>
      </dgm:prSet>
      <dgm:spPr/>
    </dgm:pt>
    <dgm:pt modelId="{112A8CE9-2FF5-4C5D-A603-125B964A2194}" type="pres">
      <dgm:prSet presAssocID="{0D7D8811-BB75-4BE5-B436-512D283A574C}" presName="node" presStyleLbl="node1" presStyleIdx="0" presStyleCnt="5" custScaleX="145111" custScaleY="112634">
        <dgm:presLayoutVars>
          <dgm:bulletEnabled val="1"/>
        </dgm:presLayoutVars>
      </dgm:prSet>
      <dgm:spPr/>
      <dgm:t>
        <a:bodyPr/>
        <a:lstStyle/>
        <a:p>
          <a:endParaRPr lang="nl-BE"/>
        </a:p>
      </dgm:t>
    </dgm:pt>
    <dgm:pt modelId="{79F8B5AB-AE58-4351-944B-CE6951EFB98D}" type="pres">
      <dgm:prSet presAssocID="{0D7D8811-BB75-4BE5-B436-512D283A574C}" presName="spNode" presStyleCnt="0"/>
      <dgm:spPr/>
    </dgm:pt>
    <dgm:pt modelId="{17795D99-F09C-4D7E-8AF0-66E24BDD2621}" type="pres">
      <dgm:prSet presAssocID="{E0575A42-F3D3-4730-BA02-1B286869429D}" presName="sibTrans" presStyleLbl="sibTrans1D1" presStyleIdx="0" presStyleCnt="5"/>
      <dgm:spPr/>
      <dgm:t>
        <a:bodyPr/>
        <a:lstStyle/>
        <a:p>
          <a:endParaRPr lang="nl-BE"/>
        </a:p>
      </dgm:t>
    </dgm:pt>
    <dgm:pt modelId="{1C05A962-963C-4167-A897-6BF0FB4CB511}" type="pres">
      <dgm:prSet presAssocID="{FB490CAD-6112-49CB-B128-587CDCBEFA1E}" presName="node" presStyleLbl="node1" presStyleIdx="1" presStyleCnt="5" custScaleX="126419" custScaleY="113300" custRadScaleRad="118146" custRadScaleInc="-28817">
        <dgm:presLayoutVars>
          <dgm:bulletEnabled val="1"/>
        </dgm:presLayoutVars>
      </dgm:prSet>
      <dgm:spPr/>
      <dgm:t>
        <a:bodyPr/>
        <a:lstStyle/>
        <a:p>
          <a:endParaRPr lang="nl-BE"/>
        </a:p>
      </dgm:t>
    </dgm:pt>
    <dgm:pt modelId="{7B0CEC01-514E-4252-915F-C1995579B3E1}" type="pres">
      <dgm:prSet presAssocID="{FB490CAD-6112-49CB-B128-587CDCBEFA1E}" presName="spNode" presStyleCnt="0"/>
      <dgm:spPr/>
    </dgm:pt>
    <dgm:pt modelId="{B1A86942-A276-4BFE-82BD-2A952469706F}" type="pres">
      <dgm:prSet presAssocID="{43E79C53-5D4E-4000-9A56-C0C68D0B7369}" presName="sibTrans" presStyleLbl="sibTrans1D1" presStyleIdx="1" presStyleCnt="5"/>
      <dgm:spPr/>
      <dgm:t>
        <a:bodyPr/>
        <a:lstStyle/>
        <a:p>
          <a:endParaRPr lang="nl-BE"/>
        </a:p>
      </dgm:t>
    </dgm:pt>
    <dgm:pt modelId="{327873A3-7AC8-492A-A47C-B081A9999C38}" type="pres">
      <dgm:prSet presAssocID="{AFD430BC-C2B8-476A-BBEE-45FE27EDBC96}" presName="node" presStyleLbl="node1" presStyleIdx="2" presStyleCnt="5" custScaleX="126655" custScaleY="64033" custRadScaleRad="102205" custRadScaleInc="-105790">
        <dgm:presLayoutVars>
          <dgm:bulletEnabled val="1"/>
        </dgm:presLayoutVars>
      </dgm:prSet>
      <dgm:spPr/>
      <dgm:t>
        <a:bodyPr/>
        <a:lstStyle/>
        <a:p>
          <a:endParaRPr lang="nl-BE"/>
        </a:p>
      </dgm:t>
    </dgm:pt>
    <dgm:pt modelId="{BD896B69-4D73-41EE-BC33-D0318BBC5B43}" type="pres">
      <dgm:prSet presAssocID="{AFD430BC-C2B8-476A-BBEE-45FE27EDBC96}" presName="spNode" presStyleCnt="0"/>
      <dgm:spPr/>
    </dgm:pt>
    <dgm:pt modelId="{FBDED636-529D-4DF6-A60C-84CAACD8D85E}" type="pres">
      <dgm:prSet presAssocID="{0BCE5A41-AF3C-43C4-A9C8-0BFEDE85C15E}" presName="sibTrans" presStyleLbl="sibTrans1D1" presStyleIdx="2" presStyleCnt="5"/>
      <dgm:spPr/>
      <dgm:t>
        <a:bodyPr/>
        <a:lstStyle/>
        <a:p>
          <a:endParaRPr lang="nl-BE"/>
        </a:p>
      </dgm:t>
    </dgm:pt>
    <dgm:pt modelId="{633327DE-A2E7-4B37-86EA-B2A458A9000B}" type="pres">
      <dgm:prSet presAssocID="{BF02FD45-D711-4E0E-8374-AF9872E04B0B}" presName="node" presStyleLbl="node1" presStyleIdx="3" presStyleCnt="5" custScaleX="131037" custScaleY="91880" custRadScaleRad="77419" custRadScaleInc="-21424">
        <dgm:presLayoutVars>
          <dgm:bulletEnabled val="1"/>
        </dgm:presLayoutVars>
      </dgm:prSet>
      <dgm:spPr/>
      <dgm:t>
        <a:bodyPr/>
        <a:lstStyle/>
        <a:p>
          <a:endParaRPr lang="nl-BE"/>
        </a:p>
      </dgm:t>
    </dgm:pt>
    <dgm:pt modelId="{56A8356B-8002-42AC-A063-A34C171FCEA5}" type="pres">
      <dgm:prSet presAssocID="{BF02FD45-D711-4E0E-8374-AF9872E04B0B}" presName="spNode" presStyleCnt="0"/>
      <dgm:spPr/>
    </dgm:pt>
    <dgm:pt modelId="{55A84E43-19E8-42FC-AACB-A3E8D8F2A313}" type="pres">
      <dgm:prSet presAssocID="{0D7D7733-0CC9-4618-860A-B47FAE726744}" presName="sibTrans" presStyleLbl="sibTrans1D1" presStyleIdx="3" presStyleCnt="5"/>
      <dgm:spPr/>
      <dgm:t>
        <a:bodyPr/>
        <a:lstStyle/>
        <a:p>
          <a:endParaRPr lang="nl-BE"/>
        </a:p>
      </dgm:t>
    </dgm:pt>
    <dgm:pt modelId="{46C3ED7A-F1CA-49C4-B060-218BC982847E}" type="pres">
      <dgm:prSet presAssocID="{170F2EC3-F96A-4DC9-9A87-09422537285C}" presName="node" presStyleLbl="node1" presStyleIdx="4" presStyleCnt="5" custScaleX="118333" custScaleY="85057" custRadScaleRad="119109" custRadScaleInc="-10295">
        <dgm:presLayoutVars>
          <dgm:bulletEnabled val="1"/>
        </dgm:presLayoutVars>
      </dgm:prSet>
      <dgm:spPr/>
      <dgm:t>
        <a:bodyPr/>
        <a:lstStyle/>
        <a:p>
          <a:endParaRPr lang="nl-BE"/>
        </a:p>
      </dgm:t>
    </dgm:pt>
    <dgm:pt modelId="{0C7F160B-EACC-42E1-8E42-6E5B5D647329}" type="pres">
      <dgm:prSet presAssocID="{170F2EC3-F96A-4DC9-9A87-09422537285C}" presName="spNode" presStyleCnt="0"/>
      <dgm:spPr/>
    </dgm:pt>
    <dgm:pt modelId="{8C22D7AF-2BA5-4F88-B33D-57C912628A1A}" type="pres">
      <dgm:prSet presAssocID="{ACD1A5D5-0B0F-4B84-BF8A-AE02E80D87DA}" presName="sibTrans" presStyleLbl="sibTrans1D1" presStyleIdx="4" presStyleCnt="5"/>
      <dgm:spPr/>
      <dgm:t>
        <a:bodyPr/>
        <a:lstStyle/>
        <a:p>
          <a:endParaRPr lang="nl-BE"/>
        </a:p>
      </dgm:t>
    </dgm:pt>
  </dgm:ptLst>
  <dgm:cxnLst>
    <dgm:cxn modelId="{7F3408C7-9713-4BCA-BCEB-B757AACC1D03}" type="presOf" srcId="{170F2EC3-F96A-4DC9-9A87-09422537285C}" destId="{46C3ED7A-F1CA-49C4-B060-218BC982847E}" srcOrd="0" destOrd="0" presId="urn:microsoft.com/office/officeart/2005/8/layout/cycle6"/>
    <dgm:cxn modelId="{ABB7BF30-A806-4D0F-9291-E4D23F423F11}" srcId="{AB5DDDB0-9969-4624-A1A0-409191576F3D}" destId="{FB490CAD-6112-49CB-B128-587CDCBEFA1E}" srcOrd="1" destOrd="0" parTransId="{01CAB543-F8B8-4479-8E45-8AE504B3FF41}" sibTransId="{43E79C53-5D4E-4000-9A56-C0C68D0B7369}"/>
    <dgm:cxn modelId="{633C2E35-52D4-48F6-9595-4A0E8BB89023}" srcId="{AB5DDDB0-9969-4624-A1A0-409191576F3D}" destId="{BF02FD45-D711-4E0E-8374-AF9872E04B0B}" srcOrd="3" destOrd="0" parTransId="{338A642E-1EC5-4726-9796-FEF47969E1B2}" sibTransId="{0D7D7733-0CC9-4618-860A-B47FAE726744}"/>
    <dgm:cxn modelId="{BA855B5F-8323-45DB-B75F-E075E07EC951}" srcId="{AB5DDDB0-9969-4624-A1A0-409191576F3D}" destId="{170F2EC3-F96A-4DC9-9A87-09422537285C}" srcOrd="4" destOrd="0" parTransId="{BDD70CE5-3F8A-435C-AEC0-2CC46540941F}" sibTransId="{ACD1A5D5-0B0F-4B84-BF8A-AE02E80D87DA}"/>
    <dgm:cxn modelId="{8394E1A5-BEC1-4737-B33F-EB32E89B5C05}" type="presOf" srcId="{ACD1A5D5-0B0F-4B84-BF8A-AE02E80D87DA}" destId="{8C22D7AF-2BA5-4F88-B33D-57C912628A1A}" srcOrd="0" destOrd="0" presId="urn:microsoft.com/office/officeart/2005/8/layout/cycle6"/>
    <dgm:cxn modelId="{F917C446-54A5-4CFD-BF97-1628843CADFE}" type="presOf" srcId="{0D7D7733-0CC9-4618-860A-B47FAE726744}" destId="{55A84E43-19E8-42FC-AACB-A3E8D8F2A313}" srcOrd="0" destOrd="0" presId="urn:microsoft.com/office/officeart/2005/8/layout/cycle6"/>
    <dgm:cxn modelId="{EBFD2292-C233-4F21-9BDC-B1BB621E9A70}" type="presOf" srcId="{FB490CAD-6112-49CB-B128-587CDCBEFA1E}" destId="{1C05A962-963C-4167-A897-6BF0FB4CB511}" srcOrd="0" destOrd="0" presId="urn:microsoft.com/office/officeart/2005/8/layout/cycle6"/>
    <dgm:cxn modelId="{FAFAF341-EDE7-4284-9D63-7DF104CF15A0}" srcId="{AB5DDDB0-9969-4624-A1A0-409191576F3D}" destId="{0D7D8811-BB75-4BE5-B436-512D283A574C}" srcOrd="0" destOrd="0" parTransId="{FEDF5DE7-2221-46C3-8E47-E96DA976AB96}" sibTransId="{E0575A42-F3D3-4730-BA02-1B286869429D}"/>
    <dgm:cxn modelId="{4CD8E522-EB77-403A-9912-3AC4009237DF}" srcId="{AB5DDDB0-9969-4624-A1A0-409191576F3D}" destId="{AFD430BC-C2B8-476A-BBEE-45FE27EDBC96}" srcOrd="2" destOrd="0" parTransId="{A41CC894-212B-4259-85CA-5D2F827AAD5E}" sibTransId="{0BCE5A41-AF3C-43C4-A9C8-0BFEDE85C15E}"/>
    <dgm:cxn modelId="{F921E356-227E-42D8-8116-7279811D60F1}" type="presOf" srcId="{E0575A42-F3D3-4730-BA02-1B286869429D}" destId="{17795D99-F09C-4D7E-8AF0-66E24BDD2621}" srcOrd="0" destOrd="0" presId="urn:microsoft.com/office/officeart/2005/8/layout/cycle6"/>
    <dgm:cxn modelId="{CE569B00-1B5A-4218-B66A-DEC4565FEB37}" type="presOf" srcId="{AB5DDDB0-9969-4624-A1A0-409191576F3D}" destId="{78EA5232-E79D-4CA8-BD3C-70BD3CDE3CD3}" srcOrd="0" destOrd="0" presId="urn:microsoft.com/office/officeart/2005/8/layout/cycle6"/>
    <dgm:cxn modelId="{DC8F0673-7F66-4410-A88B-2FABF46F318E}" type="presOf" srcId="{0D7D8811-BB75-4BE5-B436-512D283A574C}" destId="{112A8CE9-2FF5-4C5D-A603-125B964A2194}" srcOrd="0" destOrd="0" presId="urn:microsoft.com/office/officeart/2005/8/layout/cycle6"/>
    <dgm:cxn modelId="{0BD38466-AC4E-441E-8F49-FC69756BFD1B}" type="presOf" srcId="{BF02FD45-D711-4E0E-8374-AF9872E04B0B}" destId="{633327DE-A2E7-4B37-86EA-B2A458A9000B}" srcOrd="0" destOrd="0" presId="urn:microsoft.com/office/officeart/2005/8/layout/cycle6"/>
    <dgm:cxn modelId="{B58E7395-A409-453A-825A-400CAC63ABDC}" type="presOf" srcId="{43E79C53-5D4E-4000-9A56-C0C68D0B7369}" destId="{B1A86942-A276-4BFE-82BD-2A952469706F}" srcOrd="0" destOrd="0" presId="urn:microsoft.com/office/officeart/2005/8/layout/cycle6"/>
    <dgm:cxn modelId="{E4AF1AFF-65B7-45E0-A44E-30551D1A42E4}" type="presOf" srcId="{AFD430BC-C2B8-476A-BBEE-45FE27EDBC96}" destId="{327873A3-7AC8-492A-A47C-B081A9999C38}" srcOrd="0" destOrd="0" presId="urn:microsoft.com/office/officeart/2005/8/layout/cycle6"/>
    <dgm:cxn modelId="{2E60674B-A58A-4363-9DA6-F91B668A5985}" type="presOf" srcId="{0BCE5A41-AF3C-43C4-A9C8-0BFEDE85C15E}" destId="{FBDED636-529D-4DF6-A60C-84CAACD8D85E}" srcOrd="0" destOrd="0" presId="urn:microsoft.com/office/officeart/2005/8/layout/cycle6"/>
    <dgm:cxn modelId="{9AF9A4B3-6E57-427D-9294-82DD4303BFEE}" type="presParOf" srcId="{78EA5232-E79D-4CA8-BD3C-70BD3CDE3CD3}" destId="{112A8CE9-2FF5-4C5D-A603-125B964A2194}" srcOrd="0" destOrd="0" presId="urn:microsoft.com/office/officeart/2005/8/layout/cycle6"/>
    <dgm:cxn modelId="{8B8CDF4B-D9BF-4437-9A08-09F0618CF5BC}" type="presParOf" srcId="{78EA5232-E79D-4CA8-BD3C-70BD3CDE3CD3}" destId="{79F8B5AB-AE58-4351-944B-CE6951EFB98D}" srcOrd="1" destOrd="0" presId="urn:microsoft.com/office/officeart/2005/8/layout/cycle6"/>
    <dgm:cxn modelId="{F00AE921-CEC4-4599-B138-B07D2F1CA73F}" type="presParOf" srcId="{78EA5232-E79D-4CA8-BD3C-70BD3CDE3CD3}" destId="{17795D99-F09C-4D7E-8AF0-66E24BDD2621}" srcOrd="2" destOrd="0" presId="urn:microsoft.com/office/officeart/2005/8/layout/cycle6"/>
    <dgm:cxn modelId="{B6BBDD93-E306-438F-B048-C3B8F7F375D5}" type="presParOf" srcId="{78EA5232-E79D-4CA8-BD3C-70BD3CDE3CD3}" destId="{1C05A962-963C-4167-A897-6BF0FB4CB511}" srcOrd="3" destOrd="0" presId="urn:microsoft.com/office/officeart/2005/8/layout/cycle6"/>
    <dgm:cxn modelId="{25ADEF31-EAC7-48BC-BC2A-461CCB1CF3D0}" type="presParOf" srcId="{78EA5232-E79D-4CA8-BD3C-70BD3CDE3CD3}" destId="{7B0CEC01-514E-4252-915F-C1995579B3E1}" srcOrd="4" destOrd="0" presId="urn:microsoft.com/office/officeart/2005/8/layout/cycle6"/>
    <dgm:cxn modelId="{DFDBFA14-8FBF-4261-BE37-4633A5704DB3}" type="presParOf" srcId="{78EA5232-E79D-4CA8-BD3C-70BD3CDE3CD3}" destId="{B1A86942-A276-4BFE-82BD-2A952469706F}" srcOrd="5" destOrd="0" presId="urn:microsoft.com/office/officeart/2005/8/layout/cycle6"/>
    <dgm:cxn modelId="{4FD4C6D0-3FA5-4D4E-8ECF-7075710CC284}" type="presParOf" srcId="{78EA5232-E79D-4CA8-BD3C-70BD3CDE3CD3}" destId="{327873A3-7AC8-492A-A47C-B081A9999C38}" srcOrd="6" destOrd="0" presId="urn:microsoft.com/office/officeart/2005/8/layout/cycle6"/>
    <dgm:cxn modelId="{55EAFB49-2F98-4130-90ED-B403BB0A9202}" type="presParOf" srcId="{78EA5232-E79D-4CA8-BD3C-70BD3CDE3CD3}" destId="{BD896B69-4D73-41EE-BC33-D0318BBC5B43}" srcOrd="7" destOrd="0" presId="urn:microsoft.com/office/officeart/2005/8/layout/cycle6"/>
    <dgm:cxn modelId="{D386B329-A549-4174-82DC-814C8A418741}" type="presParOf" srcId="{78EA5232-E79D-4CA8-BD3C-70BD3CDE3CD3}" destId="{FBDED636-529D-4DF6-A60C-84CAACD8D85E}" srcOrd="8" destOrd="0" presId="urn:microsoft.com/office/officeart/2005/8/layout/cycle6"/>
    <dgm:cxn modelId="{78BC32DC-D0F5-4D0D-B5E2-7513E3AD8E62}" type="presParOf" srcId="{78EA5232-E79D-4CA8-BD3C-70BD3CDE3CD3}" destId="{633327DE-A2E7-4B37-86EA-B2A458A9000B}" srcOrd="9" destOrd="0" presId="urn:microsoft.com/office/officeart/2005/8/layout/cycle6"/>
    <dgm:cxn modelId="{6A047AE9-54C4-475D-A8CC-03B243887986}" type="presParOf" srcId="{78EA5232-E79D-4CA8-BD3C-70BD3CDE3CD3}" destId="{56A8356B-8002-42AC-A063-A34C171FCEA5}" srcOrd="10" destOrd="0" presId="urn:microsoft.com/office/officeart/2005/8/layout/cycle6"/>
    <dgm:cxn modelId="{6FEBB63C-FEDD-46FD-8B6D-A1307BED457D}" type="presParOf" srcId="{78EA5232-E79D-4CA8-BD3C-70BD3CDE3CD3}" destId="{55A84E43-19E8-42FC-AACB-A3E8D8F2A313}" srcOrd="11" destOrd="0" presId="urn:microsoft.com/office/officeart/2005/8/layout/cycle6"/>
    <dgm:cxn modelId="{403F48A6-C0AC-4079-8D07-E48061F3AB84}" type="presParOf" srcId="{78EA5232-E79D-4CA8-BD3C-70BD3CDE3CD3}" destId="{46C3ED7A-F1CA-49C4-B060-218BC982847E}" srcOrd="12" destOrd="0" presId="urn:microsoft.com/office/officeart/2005/8/layout/cycle6"/>
    <dgm:cxn modelId="{1C3539C9-C981-4690-9746-3E81BB627769}" type="presParOf" srcId="{78EA5232-E79D-4CA8-BD3C-70BD3CDE3CD3}" destId="{0C7F160B-EACC-42E1-8E42-6E5B5D647329}" srcOrd="13" destOrd="0" presId="urn:microsoft.com/office/officeart/2005/8/layout/cycle6"/>
    <dgm:cxn modelId="{89DF160F-310A-4D0B-8EE6-DA5514C6BA61}" type="presParOf" srcId="{78EA5232-E79D-4CA8-BD3C-70BD3CDE3CD3}" destId="{8C22D7AF-2BA5-4F88-B33D-57C912628A1A}"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2A8CE9-2FF5-4C5D-A603-125B964A2194}">
      <dsp:nvSpPr>
        <dsp:cNvPr id="0" name=""/>
        <dsp:cNvSpPr/>
      </dsp:nvSpPr>
      <dsp:spPr>
        <a:xfrm>
          <a:off x="3147651" y="-31291"/>
          <a:ext cx="2352130" cy="1186708"/>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nl-BE" sz="2100" b="1" kern="1200" dirty="0" smtClean="0"/>
            <a:t>Werkgever</a:t>
          </a:r>
          <a:endParaRPr lang="nl-BE" sz="2100" b="1" kern="1200" dirty="0"/>
        </a:p>
      </dsp:txBody>
      <dsp:txXfrm>
        <a:off x="3205581" y="26639"/>
        <a:ext cx="2236270" cy="1070848"/>
      </dsp:txXfrm>
    </dsp:sp>
    <dsp:sp modelId="{17795D99-F09C-4D7E-8AF0-66E24BDD2621}">
      <dsp:nvSpPr>
        <dsp:cNvPr id="0" name=""/>
        <dsp:cNvSpPr/>
      </dsp:nvSpPr>
      <dsp:spPr>
        <a:xfrm>
          <a:off x="3440934" y="921045"/>
          <a:ext cx="4207266" cy="4207266"/>
        </a:xfrm>
        <a:custGeom>
          <a:avLst/>
          <a:gdLst/>
          <a:ahLst/>
          <a:cxnLst/>
          <a:rect l="0" t="0" r="0" b="0"/>
          <a:pathLst>
            <a:path>
              <a:moveTo>
                <a:pt x="2065798" y="340"/>
              </a:moveTo>
              <a:arcTo wR="2103633" hR="2103633" stAng="16138167" swAng="1118623"/>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C05A962-963C-4167-A897-6BF0FB4CB511}">
      <dsp:nvSpPr>
        <dsp:cNvPr id="0" name=""/>
        <dsp:cNvSpPr/>
      </dsp:nvSpPr>
      <dsp:spPr>
        <a:xfrm>
          <a:off x="5553178" y="1021775"/>
          <a:ext cx="2049148" cy="1193725"/>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nl-BE" sz="2100" b="1" kern="1200" dirty="0" smtClean="0"/>
            <a:t>HL </a:t>
          </a:r>
          <a:endParaRPr lang="nl-BE" sz="2100" b="1" kern="1200" dirty="0"/>
        </a:p>
      </dsp:txBody>
      <dsp:txXfrm>
        <a:off x="5611451" y="1080048"/>
        <a:ext cx="1932602" cy="1077179"/>
      </dsp:txXfrm>
    </dsp:sp>
    <dsp:sp modelId="{B1A86942-A276-4BFE-82BD-2A952469706F}">
      <dsp:nvSpPr>
        <dsp:cNvPr id="0" name=""/>
        <dsp:cNvSpPr/>
      </dsp:nvSpPr>
      <dsp:spPr>
        <a:xfrm>
          <a:off x="2563433" y="4569"/>
          <a:ext cx="4207266" cy="4207266"/>
        </a:xfrm>
        <a:custGeom>
          <a:avLst/>
          <a:gdLst/>
          <a:ahLst/>
          <a:cxnLst/>
          <a:rect l="0" t="0" r="0" b="0"/>
          <a:pathLst>
            <a:path>
              <a:moveTo>
                <a:pt x="4203874" y="2223046"/>
              </a:moveTo>
              <a:arcTo wR="2103633" hR="2103633" stAng="195250" swAng="1971707"/>
            </a:path>
          </a:pathLst>
        </a:custGeom>
        <a:noFill/>
        <a:ln w="9525" cap="flat" cmpd="sng" algn="ctr">
          <a:solidFill>
            <a:schemeClr val="accent5">
              <a:hueOff val="0"/>
              <a:satOff val="0"/>
              <a:lumOff val="-8333"/>
              <a:alphaOff val="0"/>
            </a:schemeClr>
          </a:solidFill>
          <a:prstDash val="solid"/>
        </a:ln>
        <a:effectLst/>
      </dsp:spPr>
      <dsp:style>
        <a:lnRef idx="1">
          <a:scrgbClr r="0" g="0" b="0"/>
        </a:lnRef>
        <a:fillRef idx="0">
          <a:scrgbClr r="0" g="0" b="0"/>
        </a:fillRef>
        <a:effectRef idx="0">
          <a:scrgbClr r="0" g="0" b="0"/>
        </a:effectRef>
        <a:fontRef idx="minor"/>
      </dsp:style>
    </dsp:sp>
    <dsp:sp modelId="{327873A3-7AC8-492A-A47C-B081A9999C38}">
      <dsp:nvSpPr>
        <dsp:cNvPr id="0" name=""/>
        <dsp:cNvSpPr/>
      </dsp:nvSpPr>
      <dsp:spPr>
        <a:xfrm>
          <a:off x="5184722" y="3357910"/>
          <a:ext cx="2052974" cy="674649"/>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nl-BE" sz="2100" b="1" kern="1200" dirty="0" smtClean="0"/>
            <a:t>Peter/Meter</a:t>
          </a:r>
          <a:endParaRPr lang="nl-BE" sz="2100" b="1" kern="1200" dirty="0"/>
        </a:p>
      </dsp:txBody>
      <dsp:txXfrm>
        <a:off x="5217656" y="3390844"/>
        <a:ext cx="1987106" cy="608781"/>
      </dsp:txXfrm>
    </dsp:sp>
    <dsp:sp modelId="{FBDED636-529D-4DF6-A60C-84CAACD8D85E}">
      <dsp:nvSpPr>
        <dsp:cNvPr id="0" name=""/>
        <dsp:cNvSpPr/>
      </dsp:nvSpPr>
      <dsp:spPr>
        <a:xfrm>
          <a:off x="2829339" y="106275"/>
          <a:ext cx="4207266" cy="4207266"/>
        </a:xfrm>
        <a:custGeom>
          <a:avLst/>
          <a:gdLst/>
          <a:ahLst/>
          <a:cxnLst/>
          <a:rect l="0" t="0" r="0" b="0"/>
          <a:pathLst>
            <a:path>
              <a:moveTo>
                <a:pt x="3141353" y="3933499"/>
              </a:moveTo>
              <a:arcTo wR="2103633" hR="2103633" stAng="3626542" swAng="2378432"/>
            </a:path>
          </a:pathLst>
        </a:custGeom>
        <a:noFill/>
        <a:ln w="9525" cap="flat" cmpd="sng" algn="ctr">
          <a:solidFill>
            <a:schemeClr val="accent5">
              <a:hueOff val="0"/>
              <a:satOff val="0"/>
              <a:lumOff val="-16666"/>
              <a:alphaOff val="0"/>
            </a:schemeClr>
          </a:solidFill>
          <a:prstDash val="solid"/>
        </a:ln>
        <a:effectLst/>
      </dsp:spPr>
      <dsp:style>
        <a:lnRef idx="1">
          <a:scrgbClr r="0" g="0" b="0"/>
        </a:lnRef>
        <a:fillRef idx="0">
          <a:scrgbClr r="0" g="0" b="0"/>
        </a:fillRef>
        <a:effectRef idx="0">
          <a:scrgbClr r="0" g="0" b="0"/>
        </a:effectRef>
        <a:fontRef idx="minor"/>
      </dsp:style>
    </dsp:sp>
    <dsp:sp modelId="{633327DE-A2E7-4B37-86EA-B2A458A9000B}">
      <dsp:nvSpPr>
        <dsp:cNvPr id="0" name=""/>
        <dsp:cNvSpPr/>
      </dsp:nvSpPr>
      <dsp:spPr>
        <a:xfrm>
          <a:off x="2426375" y="3579737"/>
          <a:ext cx="2124002" cy="968044"/>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nl-BE" sz="2100" b="1" kern="1200" dirty="0" smtClean="0"/>
            <a:t>Personeelslid</a:t>
          </a:r>
          <a:endParaRPr lang="nl-BE" sz="2100" b="1" kern="1200" dirty="0"/>
        </a:p>
      </dsp:txBody>
      <dsp:txXfrm>
        <a:off x="2473631" y="3626993"/>
        <a:ext cx="2029490" cy="873532"/>
      </dsp:txXfrm>
    </dsp:sp>
    <dsp:sp modelId="{55A84E43-19E8-42FC-AACB-A3E8D8F2A313}">
      <dsp:nvSpPr>
        <dsp:cNvPr id="0" name=""/>
        <dsp:cNvSpPr/>
      </dsp:nvSpPr>
      <dsp:spPr>
        <a:xfrm>
          <a:off x="1665129" y="-472348"/>
          <a:ext cx="4207266" cy="4207266"/>
        </a:xfrm>
        <a:custGeom>
          <a:avLst/>
          <a:gdLst/>
          <a:ahLst/>
          <a:cxnLst/>
          <a:rect l="0" t="0" r="0" b="0"/>
          <a:pathLst>
            <a:path>
              <a:moveTo>
                <a:pt x="1295722" y="4045939"/>
              </a:moveTo>
              <a:arcTo wR="2103633" hR="2103633" stAng="6755105" swAng="2656746"/>
            </a:path>
          </a:pathLst>
        </a:custGeom>
        <a:noFill/>
        <a:ln w="9525" cap="flat" cmpd="sng" algn="ctr">
          <a:solidFill>
            <a:schemeClr val="accent5">
              <a:hueOff val="0"/>
              <a:satOff val="0"/>
              <a:lumOff val="-25000"/>
              <a:alphaOff val="0"/>
            </a:schemeClr>
          </a:solidFill>
          <a:prstDash val="solid"/>
        </a:ln>
        <a:effectLst/>
      </dsp:spPr>
      <dsp:style>
        <a:lnRef idx="1">
          <a:scrgbClr r="0" g="0" b="0"/>
        </a:lnRef>
        <a:fillRef idx="0">
          <a:scrgbClr r="0" g="0" b="0"/>
        </a:fillRef>
        <a:effectRef idx="0">
          <a:scrgbClr r="0" g="0" b="0"/>
        </a:effectRef>
        <a:fontRef idx="minor"/>
      </dsp:style>
    </dsp:sp>
    <dsp:sp modelId="{46C3ED7A-F1CA-49C4-B060-218BC982847E}">
      <dsp:nvSpPr>
        <dsp:cNvPr id="0" name=""/>
        <dsp:cNvSpPr/>
      </dsp:nvSpPr>
      <dsp:spPr>
        <a:xfrm>
          <a:off x="950529" y="1546789"/>
          <a:ext cx="1918081" cy="896157"/>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nl-BE" sz="2100" b="1" kern="1200" dirty="0" smtClean="0"/>
            <a:t>Interne PA</a:t>
          </a:r>
          <a:endParaRPr lang="nl-BE" sz="2100" b="1" kern="1200" dirty="0"/>
        </a:p>
      </dsp:txBody>
      <dsp:txXfrm>
        <a:off x="994276" y="1590536"/>
        <a:ext cx="1830587" cy="808663"/>
      </dsp:txXfrm>
    </dsp:sp>
    <dsp:sp modelId="{8C22D7AF-2BA5-4F88-B33D-57C912628A1A}">
      <dsp:nvSpPr>
        <dsp:cNvPr id="0" name=""/>
        <dsp:cNvSpPr/>
      </dsp:nvSpPr>
      <dsp:spPr>
        <a:xfrm>
          <a:off x="1528582" y="864952"/>
          <a:ext cx="4207266" cy="4207266"/>
        </a:xfrm>
        <a:custGeom>
          <a:avLst/>
          <a:gdLst/>
          <a:ahLst/>
          <a:cxnLst/>
          <a:rect l="0" t="0" r="0" b="0"/>
          <a:pathLst>
            <a:path>
              <a:moveTo>
                <a:pt x="561602" y="672754"/>
              </a:moveTo>
              <a:arcTo wR="2103633" hR="2103633" stAng="13371529" swAng="2009230"/>
            </a:path>
          </a:pathLst>
        </a:custGeom>
        <a:noFill/>
        <a:ln w="9525" cap="flat" cmpd="sng" algn="ctr">
          <a:solidFill>
            <a:schemeClr val="accent5">
              <a:hueOff val="0"/>
              <a:satOff val="0"/>
              <a:lumOff val="-33333"/>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BC1EC0-DC59-4308-A446-128A64AE89F7}" type="datetimeFigureOut">
              <a:rPr lang="nl-NL" smtClean="0"/>
              <a:pPr/>
              <a:t>26-5-2021</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40A2D1C-34BD-4A08-9AFD-C8C00F0012DB}" type="slidenum">
              <a:rPr lang="nl-NL" smtClean="0"/>
              <a:pPr/>
              <a:t>‹nr.›</a:t>
            </a:fld>
            <a:endParaRPr lang="nl-NL"/>
          </a:p>
        </p:txBody>
      </p:sp>
    </p:spTree>
    <p:extLst>
      <p:ext uri="{BB962C8B-B14F-4D97-AF65-F5344CB8AC3E}">
        <p14:creationId xmlns:p14="http://schemas.microsoft.com/office/powerpoint/2010/main" val="764664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a:t>
            </a:fld>
            <a:endParaRPr lang="nl-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2</a:t>
            </a:fld>
            <a:endParaRPr lang="nl-NL"/>
          </a:p>
        </p:txBody>
      </p:sp>
    </p:spTree>
    <p:extLst>
      <p:ext uri="{BB962C8B-B14F-4D97-AF65-F5344CB8AC3E}">
        <p14:creationId xmlns:p14="http://schemas.microsoft.com/office/powerpoint/2010/main" val="1367909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3</a:t>
            </a:fld>
            <a:endParaRPr lang="nl-NL"/>
          </a:p>
        </p:txBody>
      </p:sp>
    </p:spTree>
    <p:extLst>
      <p:ext uri="{BB962C8B-B14F-4D97-AF65-F5344CB8AC3E}">
        <p14:creationId xmlns:p14="http://schemas.microsoft.com/office/powerpoint/2010/main" val="27338722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4</a:t>
            </a:fld>
            <a:endParaRPr lang="nl-NL"/>
          </a:p>
        </p:txBody>
      </p:sp>
    </p:spTree>
    <p:extLst>
      <p:ext uri="{BB962C8B-B14F-4D97-AF65-F5344CB8AC3E}">
        <p14:creationId xmlns:p14="http://schemas.microsoft.com/office/powerpoint/2010/main" val="221599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5</a:t>
            </a:fld>
            <a:endParaRPr lang="nl-NL"/>
          </a:p>
        </p:txBody>
      </p:sp>
    </p:spTree>
    <p:extLst>
      <p:ext uri="{BB962C8B-B14F-4D97-AF65-F5344CB8AC3E}">
        <p14:creationId xmlns:p14="http://schemas.microsoft.com/office/powerpoint/2010/main" val="25963940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6</a:t>
            </a:fld>
            <a:endParaRPr lang="nl-NL"/>
          </a:p>
        </p:txBody>
      </p:sp>
    </p:spTree>
    <p:extLst>
      <p:ext uri="{BB962C8B-B14F-4D97-AF65-F5344CB8AC3E}">
        <p14:creationId xmlns:p14="http://schemas.microsoft.com/office/powerpoint/2010/main" val="41522921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7</a:t>
            </a:fld>
            <a:endParaRPr lang="nl-NL"/>
          </a:p>
        </p:txBody>
      </p:sp>
    </p:spTree>
    <p:extLst>
      <p:ext uri="{BB962C8B-B14F-4D97-AF65-F5344CB8AC3E}">
        <p14:creationId xmlns:p14="http://schemas.microsoft.com/office/powerpoint/2010/main" val="2955185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8</a:t>
            </a:fld>
            <a:endParaRPr lang="nl-NL"/>
          </a:p>
        </p:txBody>
      </p:sp>
    </p:spTree>
    <p:extLst>
      <p:ext uri="{BB962C8B-B14F-4D97-AF65-F5344CB8AC3E}">
        <p14:creationId xmlns:p14="http://schemas.microsoft.com/office/powerpoint/2010/main" val="40472974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9</a:t>
            </a:fld>
            <a:endParaRPr lang="nl-NL"/>
          </a:p>
        </p:txBody>
      </p:sp>
    </p:spTree>
    <p:extLst>
      <p:ext uri="{BB962C8B-B14F-4D97-AF65-F5344CB8AC3E}">
        <p14:creationId xmlns:p14="http://schemas.microsoft.com/office/powerpoint/2010/main" val="505956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nl-BE" sz="2200" dirty="0" smtClean="0">
                <a:solidFill>
                  <a:schemeClr val="tx1"/>
                </a:solidFill>
                <a:cs typeface="Arial" pitchFamily="34" charset="0"/>
              </a:rPr>
              <a:t>De begeleiding kan betrekking hebben op zowel technische aspecten als op attitude en sociale vaardigheden. Dat betekent concreet dat de peter of meter het nieuwe personeelslid ook vertrouwd maakt met de organisatiecultuur, de ongeschreven regels, normen en gewoontes en heel wat praktische zaken.</a:t>
            </a:r>
          </a:p>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10</a:t>
            </a:fld>
            <a:endParaRPr lang="nl-NL"/>
          </a:p>
        </p:txBody>
      </p:sp>
    </p:spTree>
    <p:extLst>
      <p:ext uri="{BB962C8B-B14F-4D97-AF65-F5344CB8AC3E}">
        <p14:creationId xmlns:p14="http://schemas.microsoft.com/office/powerpoint/2010/main" val="9584413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11</a:t>
            </a:fld>
            <a:endParaRPr lang="nl-NL"/>
          </a:p>
        </p:txBody>
      </p:sp>
    </p:spTree>
    <p:extLst>
      <p:ext uri="{BB962C8B-B14F-4D97-AF65-F5344CB8AC3E}">
        <p14:creationId xmlns:p14="http://schemas.microsoft.com/office/powerpoint/2010/main" val="28625770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12</a:t>
            </a:fld>
            <a:endParaRPr lang="nl-NL"/>
          </a:p>
        </p:txBody>
      </p:sp>
    </p:spTree>
    <p:extLst>
      <p:ext uri="{BB962C8B-B14F-4D97-AF65-F5344CB8AC3E}">
        <p14:creationId xmlns:p14="http://schemas.microsoft.com/office/powerpoint/2010/main" val="2070941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jdelijke aanduiding voor dia-afbeelding 1"/>
          <p:cNvSpPr>
            <a:spLocks noGrp="1" noRot="1" noChangeAspect="1" noTextEdit="1"/>
          </p:cNvSpPr>
          <p:nvPr>
            <p:ph type="sldImg"/>
          </p:nvPr>
        </p:nvSpPr>
        <p:spPr>
          <a:ln/>
        </p:spPr>
      </p:sp>
      <p:sp>
        <p:nvSpPr>
          <p:cNvPr id="92163" name="Tijdelijke aanduiding voor notities 2"/>
          <p:cNvSpPr>
            <a:spLocks noGrp="1"/>
          </p:cNvSpPr>
          <p:nvPr>
            <p:ph type="body" idx="1"/>
          </p:nvPr>
        </p:nvSpPr>
        <p:spPr>
          <a:noFill/>
        </p:spPr>
        <p:txBody>
          <a:bodyPr/>
          <a:lstStyle/>
          <a:p>
            <a:endParaRPr lang="nl-BE" altLang="nl-BE" dirty="0" smtClean="0">
              <a:ea typeface="ＭＳ Ｐゴシック" pitchFamily="34" charset="-128"/>
            </a:endParaRPr>
          </a:p>
        </p:txBody>
      </p:sp>
      <p:sp>
        <p:nvSpPr>
          <p:cNvPr id="89092" name="Tijdelijke aanduiding voor dianummer 3"/>
          <p:cNvSpPr>
            <a:spLocks noGrp="1"/>
          </p:cNvSpPr>
          <p:nvPr>
            <p:ph type="sldNum" sz="quarter" idx="5"/>
          </p:nvPr>
        </p:nvSpPr>
        <p:spPr/>
        <p:txBody>
          <a:bodyPr/>
          <a:lstStyle>
            <a:lvl1pPr eaLnBrk="0" hangingPunct="0">
              <a:defRPr sz="2400">
                <a:solidFill>
                  <a:schemeClr val="tx1"/>
                </a:solidFill>
                <a:latin typeface="Times" pitchFamily="18" charset="0"/>
                <a:ea typeface="ＭＳ Ｐゴシック" pitchFamily="34" charset="-128"/>
              </a:defRPr>
            </a:lvl1pPr>
            <a:lvl2pPr marL="732772" indent="-281835" eaLnBrk="0" hangingPunct="0">
              <a:defRPr sz="2400">
                <a:solidFill>
                  <a:schemeClr val="tx1"/>
                </a:solidFill>
                <a:latin typeface="Times" pitchFamily="18" charset="0"/>
                <a:ea typeface="ＭＳ Ｐゴシック" pitchFamily="34" charset="-128"/>
              </a:defRPr>
            </a:lvl2pPr>
            <a:lvl3pPr marL="1127341" indent="-225468" eaLnBrk="0" hangingPunct="0">
              <a:defRPr sz="2400">
                <a:solidFill>
                  <a:schemeClr val="tx1"/>
                </a:solidFill>
                <a:latin typeface="Times" pitchFamily="18" charset="0"/>
                <a:ea typeface="ＭＳ Ｐゴシック" pitchFamily="34" charset="-128"/>
              </a:defRPr>
            </a:lvl3pPr>
            <a:lvl4pPr marL="1578277" indent="-225468" eaLnBrk="0" hangingPunct="0">
              <a:defRPr sz="2400">
                <a:solidFill>
                  <a:schemeClr val="tx1"/>
                </a:solidFill>
                <a:latin typeface="Times" pitchFamily="18" charset="0"/>
                <a:ea typeface="ＭＳ Ｐゴシック" pitchFamily="34" charset="-128"/>
              </a:defRPr>
            </a:lvl4pPr>
            <a:lvl5pPr marL="2029214" indent="-225468" eaLnBrk="0" hangingPunct="0">
              <a:defRPr sz="2400">
                <a:solidFill>
                  <a:schemeClr val="tx1"/>
                </a:solidFill>
                <a:latin typeface="Times" pitchFamily="18" charset="0"/>
                <a:ea typeface="ＭＳ Ｐゴシック" pitchFamily="34" charset="-128"/>
              </a:defRPr>
            </a:lvl5pPr>
            <a:lvl6pPr marL="2480150" indent="-225468" eaLnBrk="0" fontAlgn="base" hangingPunct="0">
              <a:spcBef>
                <a:spcPct val="0"/>
              </a:spcBef>
              <a:spcAft>
                <a:spcPct val="0"/>
              </a:spcAft>
              <a:defRPr sz="2400">
                <a:solidFill>
                  <a:schemeClr val="tx1"/>
                </a:solidFill>
                <a:latin typeface="Times" pitchFamily="18" charset="0"/>
                <a:ea typeface="ＭＳ Ｐゴシック" pitchFamily="34" charset="-128"/>
              </a:defRPr>
            </a:lvl6pPr>
            <a:lvl7pPr marL="2931086" indent="-225468" eaLnBrk="0" fontAlgn="base" hangingPunct="0">
              <a:spcBef>
                <a:spcPct val="0"/>
              </a:spcBef>
              <a:spcAft>
                <a:spcPct val="0"/>
              </a:spcAft>
              <a:defRPr sz="2400">
                <a:solidFill>
                  <a:schemeClr val="tx1"/>
                </a:solidFill>
                <a:latin typeface="Times" pitchFamily="18" charset="0"/>
                <a:ea typeface="ＭＳ Ｐゴシック" pitchFamily="34" charset="-128"/>
              </a:defRPr>
            </a:lvl7pPr>
            <a:lvl8pPr marL="3382023" indent="-225468" eaLnBrk="0" fontAlgn="base" hangingPunct="0">
              <a:spcBef>
                <a:spcPct val="0"/>
              </a:spcBef>
              <a:spcAft>
                <a:spcPct val="0"/>
              </a:spcAft>
              <a:defRPr sz="2400">
                <a:solidFill>
                  <a:schemeClr val="tx1"/>
                </a:solidFill>
                <a:latin typeface="Times" pitchFamily="18" charset="0"/>
                <a:ea typeface="ＭＳ Ｐゴシック" pitchFamily="34" charset="-128"/>
              </a:defRPr>
            </a:lvl8pPr>
            <a:lvl9pPr marL="3832959" indent="-225468" eaLnBrk="0" fontAlgn="base" hangingPunct="0">
              <a:spcBef>
                <a:spcPct val="0"/>
              </a:spcBef>
              <a:spcAft>
                <a:spcPct val="0"/>
              </a:spcAft>
              <a:defRPr sz="2400">
                <a:solidFill>
                  <a:schemeClr val="tx1"/>
                </a:solidFill>
                <a:latin typeface="Times" pitchFamily="18" charset="0"/>
                <a:ea typeface="ＭＳ Ｐゴシック" pitchFamily="34" charset="-128"/>
              </a:defRPr>
            </a:lvl9pPr>
          </a:lstStyle>
          <a:p>
            <a:pPr>
              <a:defRPr/>
            </a:pPr>
            <a:fld id="{D408AAE7-C2F5-463B-8A27-BAFE71791082}" type="slidenum">
              <a:rPr lang="en-GB" altLang="nl-BE" sz="1200">
                <a:latin typeface="Arial" charset="0"/>
              </a:rPr>
              <a:pPr>
                <a:defRPr/>
              </a:pPr>
              <a:t>13</a:t>
            </a:fld>
            <a:endParaRPr lang="en-GB" altLang="nl-BE" sz="120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14</a:t>
            </a:fld>
            <a:endParaRPr lang="nl-NL"/>
          </a:p>
        </p:txBody>
      </p:sp>
    </p:spTree>
    <p:extLst>
      <p:ext uri="{BB962C8B-B14F-4D97-AF65-F5344CB8AC3E}">
        <p14:creationId xmlns:p14="http://schemas.microsoft.com/office/powerpoint/2010/main" val="14307664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jdelijke aanduiding voor dia-afbeelding 1"/>
          <p:cNvSpPr>
            <a:spLocks noGrp="1" noRot="1" noChangeAspect="1" noTextEdit="1"/>
          </p:cNvSpPr>
          <p:nvPr>
            <p:ph type="sldImg"/>
          </p:nvPr>
        </p:nvSpPr>
        <p:spPr>
          <a:ln/>
        </p:spPr>
      </p:sp>
      <p:sp>
        <p:nvSpPr>
          <p:cNvPr id="93187" name="Tijdelijke aanduiding voor notities 2"/>
          <p:cNvSpPr>
            <a:spLocks noGrp="1"/>
          </p:cNvSpPr>
          <p:nvPr>
            <p:ph type="body" idx="1"/>
          </p:nvPr>
        </p:nvSpPr>
        <p:spPr>
          <a:noFill/>
        </p:spPr>
        <p:txBody>
          <a:bodyPr/>
          <a:lstStyle/>
          <a:p>
            <a:endParaRPr lang="nl-BE" altLang="nl-BE" smtClean="0">
              <a:ea typeface="ＭＳ Ｐゴシック" pitchFamily="34" charset="-128"/>
            </a:endParaRPr>
          </a:p>
        </p:txBody>
      </p:sp>
      <p:sp>
        <p:nvSpPr>
          <p:cNvPr id="4" name="Tijdelijke aanduiding voor dianummer 3"/>
          <p:cNvSpPr>
            <a:spLocks noGrp="1"/>
          </p:cNvSpPr>
          <p:nvPr>
            <p:ph type="sldNum" sz="quarter" idx="5"/>
          </p:nvPr>
        </p:nvSpPr>
        <p:spPr/>
        <p:txBody>
          <a:bodyPr/>
          <a:lstStyle/>
          <a:p>
            <a:pPr>
              <a:defRPr/>
            </a:pPr>
            <a:fld id="{399F4EF1-3D9C-4898-B1C8-E4CD50060FD4}" type="slidenum">
              <a:rPr lang="en-GB" altLang="nl-BE" smtClean="0"/>
              <a:pPr>
                <a:defRPr/>
              </a:pPr>
              <a:t>15</a:t>
            </a:fld>
            <a:endParaRPr lang="en-GB" altLang="nl-B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solidFill>
                  <a:prstClr val="black"/>
                </a:solidFill>
              </a:rPr>
              <a:pPr/>
              <a:t>16</a:t>
            </a:fld>
            <a:endParaRPr lang="nl-NL">
              <a:solidFill>
                <a:prstClr val="black"/>
              </a:solidFill>
            </a:endParaRPr>
          </a:p>
        </p:txBody>
      </p:sp>
    </p:spTree>
    <p:extLst>
      <p:ext uri="{BB962C8B-B14F-4D97-AF65-F5344CB8AC3E}">
        <p14:creationId xmlns:p14="http://schemas.microsoft.com/office/powerpoint/2010/main" val="2070941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17</a:t>
            </a:fld>
            <a:endParaRPr lang="nl-NL"/>
          </a:p>
        </p:txBody>
      </p:sp>
    </p:spTree>
    <p:extLst>
      <p:ext uri="{BB962C8B-B14F-4D97-AF65-F5344CB8AC3E}">
        <p14:creationId xmlns:p14="http://schemas.microsoft.com/office/powerpoint/2010/main" val="36339746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18</a:t>
            </a:fld>
            <a:endParaRPr lang="nl-NL"/>
          </a:p>
        </p:txBody>
      </p:sp>
    </p:spTree>
    <p:extLst>
      <p:ext uri="{BB962C8B-B14F-4D97-AF65-F5344CB8AC3E}">
        <p14:creationId xmlns:p14="http://schemas.microsoft.com/office/powerpoint/2010/main" val="37106163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19</a:t>
            </a:fld>
            <a:endParaRPr lang="nl-NL"/>
          </a:p>
        </p:txBody>
      </p:sp>
    </p:spTree>
    <p:extLst>
      <p:ext uri="{BB962C8B-B14F-4D97-AF65-F5344CB8AC3E}">
        <p14:creationId xmlns:p14="http://schemas.microsoft.com/office/powerpoint/2010/main" val="37560465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20</a:t>
            </a:fld>
            <a:endParaRPr lang="nl-NL"/>
          </a:p>
        </p:txBody>
      </p:sp>
    </p:spTree>
    <p:extLst>
      <p:ext uri="{BB962C8B-B14F-4D97-AF65-F5344CB8AC3E}">
        <p14:creationId xmlns:p14="http://schemas.microsoft.com/office/powerpoint/2010/main" val="5377349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smtClean="0"/>
              <a:t>Klik om de stijl te bewerken</a:t>
            </a:r>
            <a:endParaRPr lang="nl-NL" dirty="0"/>
          </a:p>
        </p:txBody>
      </p:sp>
      <p:sp>
        <p:nvSpPr>
          <p:cNvPr id="15" name="Tijdelijke aanduiding voor datum 14"/>
          <p:cNvSpPr>
            <a:spLocks noGrp="1"/>
          </p:cNvSpPr>
          <p:nvPr>
            <p:ph type="dt" sz="half" idx="10"/>
          </p:nvPr>
        </p:nvSpPr>
        <p:spPr/>
        <p:txBody>
          <a:bodyPr/>
          <a:lstStyle/>
          <a:p>
            <a:fld id="{5660CD95-02FC-4D82-8C3F-8D2F7A1C24C0}" type="datetime1">
              <a:rPr lang="nl-NL" smtClean="0"/>
              <a:t>26-5-2021</a:t>
            </a:fld>
            <a:endParaRPr lang="nl-NL" dirty="0"/>
          </a:p>
        </p:txBody>
      </p:sp>
      <p:sp>
        <p:nvSpPr>
          <p:cNvPr id="16" name="Tijdelijke aanduiding voor dianummer 15"/>
          <p:cNvSpPr>
            <a:spLocks noGrp="1"/>
          </p:cNvSpPr>
          <p:nvPr>
            <p:ph type="sldNum" sz="quarter" idx="11"/>
          </p:nvPr>
        </p:nvSpPr>
        <p:spPr/>
        <p:txBody>
          <a:bodyPr/>
          <a:lstStyle/>
          <a:p>
            <a:fld id="{CAF61F08-5B5D-4F5B-9F92-8A0E73C5D006}" type="slidenum">
              <a:rPr lang="nl-NL" smtClean="0"/>
              <a:t>‹nr.›</a:t>
            </a:fld>
            <a:endParaRPr lang="nl-NL"/>
          </a:p>
        </p:txBody>
      </p:sp>
      <p:sp>
        <p:nvSpPr>
          <p:cNvPr id="17" name="Tijdelijke aanduiding voor voettekst 16"/>
          <p:cNvSpPr>
            <a:spLocks noGrp="1"/>
          </p:cNvSpPr>
          <p:nvPr>
            <p:ph type="ftr" sz="quarter" idx="12"/>
          </p:nvPr>
        </p:nvSpPr>
        <p:spPr/>
        <p:txBody>
          <a:bodyPr/>
          <a:lstStyle/>
          <a:p>
            <a:endParaRPr lang="nl-NL"/>
          </a:p>
        </p:txBody>
      </p:sp>
      <p:pic>
        <p:nvPicPr>
          <p:cNvPr id="7" name="Afbeelding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09"/>
            <a:ext cx="3960506" cy="3060391"/>
          </a:xfrm>
        </p:spPr>
        <p:txBody>
          <a:bodyPr anchor="t"/>
          <a:lstStyle>
            <a:lvl1pPr algn="l">
              <a:defRPr sz="4000" b="1" cap="none" baseline="0">
                <a:solidFill>
                  <a:schemeClr val="tx2"/>
                </a:solidFill>
              </a:defRPr>
            </a:lvl1pPr>
          </a:lstStyle>
          <a:p>
            <a:r>
              <a:rPr lang="nl-NL" smtClean="0"/>
              <a:t>Klik om de stijl te bewerken</a:t>
            </a:r>
            <a:endParaRPr lang="nl-NL" dirty="0"/>
          </a:p>
        </p:txBody>
      </p:sp>
      <p:sp>
        <p:nvSpPr>
          <p:cNvPr id="7" name="Tijdelijke aanduiding voor datum 6"/>
          <p:cNvSpPr>
            <a:spLocks noGrp="1"/>
          </p:cNvSpPr>
          <p:nvPr>
            <p:ph type="dt" sz="half" idx="10"/>
          </p:nvPr>
        </p:nvSpPr>
        <p:spPr/>
        <p:txBody>
          <a:bodyPr/>
          <a:lstStyle/>
          <a:p>
            <a:fld id="{A1B3F20F-A3CF-4261-9052-78EEF9986520}" type="datetime1">
              <a:rPr lang="nl-NL" smtClean="0"/>
              <a:t>26-5-2021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r>
              <a:rPr lang="nl-NL" smtClean="0"/>
              <a:t>Klik op het pictogram als u een afbeelding wilt toevoegen</a:t>
            </a:r>
            <a:endParaRPr lang="nl-NL"/>
          </a:p>
        </p:txBody>
      </p:sp>
      <p:sp>
        <p:nvSpPr>
          <p:cNvPr id="10" name="Tijdelijke aanduiding voor tekst 5"/>
          <p:cNvSpPr>
            <a:spLocks noGrp="1"/>
          </p:cNvSpPr>
          <p:nvPr>
            <p:ph type="body" sz="quarter" idx="15"/>
          </p:nvPr>
        </p:nvSpPr>
        <p:spPr>
          <a:xfrm>
            <a:off x="431471" y="3609023"/>
            <a:ext cx="3960506" cy="2520322"/>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tx2"/>
                </a:solidFill>
              </a:defRPr>
            </a:lvl1pPr>
          </a:lstStyle>
          <a:p>
            <a:r>
              <a:rPr lang="nl-NL" smtClean="0"/>
              <a:t>Klik om de stijl te bewerken</a:t>
            </a:r>
            <a:endParaRPr lang="nl-NL" dirty="0"/>
          </a:p>
        </p:txBody>
      </p:sp>
      <p:sp>
        <p:nvSpPr>
          <p:cNvPr id="7" name="Tijdelijke aanduiding voor datum 6"/>
          <p:cNvSpPr>
            <a:spLocks noGrp="1"/>
          </p:cNvSpPr>
          <p:nvPr>
            <p:ph type="dt" sz="half" idx="10"/>
          </p:nvPr>
        </p:nvSpPr>
        <p:spPr/>
        <p:txBody>
          <a:bodyPr/>
          <a:lstStyle/>
          <a:p>
            <a:fld id="{A1B3F20F-A3CF-4261-9052-78EEF9986520}" type="datetime1">
              <a:rPr lang="nl-NL" smtClean="0"/>
              <a:t>26-5-2021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r>
              <a:rPr lang="nl-NL" smtClean="0"/>
              <a:t>Klik op het pictogram als u een afbeelding wilt toevoegen</a:t>
            </a:r>
            <a:endParaRPr lang="nl-NL"/>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extLst>
      <p:ext uri="{BB962C8B-B14F-4D97-AF65-F5344CB8AC3E}">
        <p14:creationId xmlns:p14="http://schemas.microsoft.com/office/powerpoint/2010/main" val="2815116815"/>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dirty="0"/>
          </a:p>
        </p:txBody>
      </p:sp>
      <p:sp>
        <p:nvSpPr>
          <p:cNvPr id="3" name="Tijdelijke aanduiding voor inhoud 2"/>
          <p:cNvSpPr>
            <a:spLocks noGrp="1" noChangeAspect="1"/>
          </p:cNvSpPr>
          <p:nvPr>
            <p:ph idx="1"/>
          </p:nvPr>
        </p:nvSpPr>
        <p:spPr/>
        <p:txBody>
          <a:bodyPr/>
          <a:lstStyle>
            <a:lvl2pPr marL="288000" indent="-288000">
              <a:buSzPct val="80000"/>
              <a:buFont typeface="Webdings" panose="05030102010509060703" pitchFamily="18" charset="2"/>
              <a:buChar char=""/>
              <a:defRPr/>
            </a:lvl2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datum 3"/>
          <p:cNvSpPr>
            <a:spLocks noGrp="1"/>
          </p:cNvSpPr>
          <p:nvPr>
            <p:ph type="dt" sz="half" idx="10"/>
          </p:nvPr>
        </p:nvSpPr>
        <p:spPr/>
        <p:txBody>
          <a:bodyPr/>
          <a:lstStyle/>
          <a:p>
            <a:fld id="{4871D3D4-8BC7-463E-ACA5-009F469C3503}" type="datetime1">
              <a:rPr lang="nl-NL" smtClean="0"/>
              <a:t>26-5-2021</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dirty="0"/>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marL="288000" indent="-288000">
              <a:buSzPct val="80000"/>
              <a:buFont typeface="Webdings" panose="05030102010509060703" pitchFamily="18" charset="2"/>
              <a:buChar char="&lt;"/>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marL="288000" indent="-288000">
              <a:buSzPct val="80000"/>
              <a:buFont typeface="Webdings" panose="05030102010509060703" pitchFamily="18" charset="2"/>
              <a:buChar char="&lt;"/>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datum 4"/>
          <p:cNvSpPr>
            <a:spLocks noGrp="1"/>
          </p:cNvSpPr>
          <p:nvPr>
            <p:ph type="dt" sz="half" idx="10"/>
          </p:nvPr>
        </p:nvSpPr>
        <p:spPr/>
        <p:txBody>
          <a:bodyPr/>
          <a:lstStyle/>
          <a:p>
            <a:fld id="{706061E0-97EA-4838-91B3-D7D28BC13232}" type="datetime1">
              <a:rPr lang="nl-NL" smtClean="0"/>
              <a:t>26-5-2021</a:t>
            </a:fld>
            <a:endParaRPr lang="nl-NL" dirty="0"/>
          </a:p>
        </p:txBody>
      </p:sp>
      <p:sp>
        <p:nvSpPr>
          <p:cNvPr id="6" name="Tijdelijke aanduiding voor dianummer 5"/>
          <p:cNvSpPr>
            <a:spLocks noGrp="1"/>
          </p:cNvSpPr>
          <p:nvPr>
            <p:ph type="sldNum" sz="quarter" idx="11"/>
          </p:nvPr>
        </p:nvSpPr>
        <p:spPr/>
        <p:txBody>
          <a:bodyPr/>
          <a:lstStyle/>
          <a:p>
            <a:fld id="{CAF61F08-5B5D-4F5B-9F92-8A0E73C5D006}" type="slidenum">
              <a:rPr lang="nl-NL" smtClean="0"/>
              <a:t>‹nr.›</a:t>
            </a:fld>
            <a:endParaRPr lang="nl-NL"/>
          </a:p>
        </p:txBody>
      </p:sp>
      <p:sp>
        <p:nvSpPr>
          <p:cNvPr id="7" name="Tijdelijke aanduiding voor voettekst 6"/>
          <p:cNvSpPr>
            <a:spLocks noGrp="1"/>
          </p:cNvSpPr>
          <p:nvPr>
            <p:ph type="ftr" sz="quarter" idx="12"/>
          </p:nvPr>
        </p:nvSpPr>
        <p:spPr/>
        <p:txBody>
          <a:bodyPr/>
          <a:lstStyle/>
          <a:p>
            <a:endParaRPr lang="nl-NL"/>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dirty="0"/>
          </a:p>
        </p:txBody>
      </p:sp>
      <p:sp>
        <p:nvSpPr>
          <p:cNvPr id="3" name="Tijdelijke aanduiding voor tekst 2"/>
          <p:cNvSpPr>
            <a:spLocks noGrp="1"/>
          </p:cNvSpPr>
          <p:nvPr>
            <p:ph type="body" idx="1"/>
          </p:nvPr>
        </p:nvSpPr>
        <p:spPr>
          <a:xfrm>
            <a:off x="431472" y="1268724"/>
            <a:ext cx="3960506" cy="90615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noChangeAspect="1"/>
          </p:cNvSpPr>
          <p:nvPr>
            <p:ph sz="half" idx="2"/>
          </p:nvPr>
        </p:nvSpPr>
        <p:spPr>
          <a:xfrm>
            <a:off x="431472"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noChangeAspect="1"/>
          </p:cNvSpPr>
          <p:nvPr>
            <p:ph sz="quarter" idx="4"/>
          </p:nvPr>
        </p:nvSpPr>
        <p:spPr>
          <a:xfrm>
            <a:off x="4752023"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7" name="Tijdelijke aanduiding voor datum 6"/>
          <p:cNvSpPr>
            <a:spLocks noGrp="1"/>
          </p:cNvSpPr>
          <p:nvPr>
            <p:ph type="dt" sz="half" idx="10"/>
          </p:nvPr>
        </p:nvSpPr>
        <p:spPr/>
        <p:txBody>
          <a:bodyPr/>
          <a:lstStyle/>
          <a:p>
            <a:fld id="{F2D9675F-0F64-4804-B1BC-5CBB8E96E14D}" type="datetime1">
              <a:rPr lang="nl-NL" smtClean="0"/>
              <a:t>26-5-2021</a:t>
            </a:fld>
            <a:endParaRPr lang="nl-NL" dirty="0"/>
          </a:p>
        </p:txBody>
      </p:sp>
      <p:sp>
        <p:nvSpPr>
          <p:cNvPr id="8" name="Tijdelijke aanduiding voor dianummer 7"/>
          <p:cNvSpPr>
            <a:spLocks noGrp="1"/>
          </p:cNvSpPr>
          <p:nvPr>
            <p:ph type="sldNum" sz="quarter" idx="11"/>
          </p:nvPr>
        </p:nvSpPr>
        <p:spPr/>
        <p:txBody>
          <a:bodyPr/>
          <a:lstStyle/>
          <a:p>
            <a:fld id="{CAF61F08-5B5D-4F5B-9F92-8A0E73C5D006}" type="slidenum">
              <a:rPr lang="nl-NL" smtClean="0"/>
              <a:t>‹nr.›</a:t>
            </a:fld>
            <a:endParaRPr lang="nl-NL"/>
          </a:p>
        </p:txBody>
      </p:sp>
      <p:sp>
        <p:nvSpPr>
          <p:cNvPr id="9" name="Tijdelijke aanduiding voor voettekst 8"/>
          <p:cNvSpPr>
            <a:spLocks noGrp="1"/>
          </p:cNvSpPr>
          <p:nvPr>
            <p:ph type="ftr" sz="quarter" idx="12"/>
          </p:nvPr>
        </p:nvSpPr>
        <p:spPr/>
        <p:txBody>
          <a:bodyPr/>
          <a:lstStyle/>
          <a:p>
            <a:endParaRPr lang="nl-NL"/>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3" name="Titel 2"/>
          <p:cNvSpPr>
            <a:spLocks noGrp="1"/>
          </p:cNvSpPr>
          <p:nvPr>
            <p:ph type="title"/>
          </p:nvPr>
        </p:nvSpPr>
        <p:spPr>
          <a:xfrm>
            <a:off x="431470" y="5769298"/>
            <a:ext cx="8281059" cy="517523"/>
          </a:xfrm>
        </p:spPr>
        <p:txBody>
          <a:bodyPr/>
          <a:lstStyle>
            <a:lvl1pPr algn="ctr">
              <a:defRPr/>
            </a:lvl1pPr>
          </a:lstStyle>
          <a:p>
            <a:r>
              <a:rPr lang="nl-NL" smtClean="0"/>
              <a:t>Klik om de stijl te bewerken</a:t>
            </a:r>
            <a:endParaRPr lang="nl-NL" dirty="0"/>
          </a:p>
        </p:txBody>
      </p:sp>
      <p:sp>
        <p:nvSpPr>
          <p:cNvPr id="4" name="Tijdelijke aanduiding voor datum 3"/>
          <p:cNvSpPr>
            <a:spLocks noGrp="1"/>
          </p:cNvSpPr>
          <p:nvPr>
            <p:ph type="dt" sz="half" idx="10"/>
          </p:nvPr>
        </p:nvSpPr>
        <p:spPr/>
        <p:txBody>
          <a:bodyPr/>
          <a:lstStyle/>
          <a:p>
            <a:fld id="{887866C7-1830-4B84-9372-25BF49ACDD52}" type="datetime1">
              <a:rPr lang="nl-NL" smtClean="0"/>
              <a:t>26-5-2021</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8" name="Tijdelijke aanduiding voor afbeelding 7"/>
          <p:cNvSpPr>
            <a:spLocks noGrp="1"/>
          </p:cNvSpPr>
          <p:nvPr>
            <p:ph type="pic" sz="quarter" idx="13"/>
          </p:nvPr>
        </p:nvSpPr>
        <p:spPr>
          <a:xfrm>
            <a:off x="0" y="0"/>
            <a:ext cx="9144000" cy="5768975"/>
          </a:xfrm>
        </p:spPr>
        <p:txBody>
          <a:bodyPr/>
          <a:lstStyle/>
          <a:p>
            <a:r>
              <a:rPr lang="nl-NL" smtClean="0"/>
              <a:t>Klik op het pictogram als u een afbeelding wilt toevoegen</a:t>
            </a:r>
            <a:endParaRPr lang="nl-NL"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p:txBody>
          <a:bodyPr/>
          <a:lstStyle/>
          <a:p>
            <a:fld id="{7E803142-3361-4DEF-942E-E71DC43D24ED}" type="datetime1">
              <a:rPr lang="nl-NL" smtClean="0"/>
              <a:t>26-5-2021</a:t>
            </a:fld>
            <a:endParaRPr lang="nl-NL" dirty="0"/>
          </a:p>
        </p:txBody>
      </p:sp>
      <p:sp>
        <p:nvSpPr>
          <p:cNvPr id="4" name="Tijdelijke aanduiding voor dianummer 3"/>
          <p:cNvSpPr>
            <a:spLocks noGrp="1"/>
          </p:cNvSpPr>
          <p:nvPr>
            <p:ph type="sldNum" sz="quarter" idx="11"/>
          </p:nvPr>
        </p:nvSpPr>
        <p:spPr/>
        <p:txBody>
          <a:bodyPr/>
          <a:lstStyle/>
          <a:p>
            <a:fld id="{CAF61F08-5B5D-4F5B-9F92-8A0E73C5D006}" type="slidenum">
              <a:rPr lang="nl-NL" smtClean="0"/>
              <a:t>‹nr.›</a:t>
            </a:fld>
            <a:endParaRPr lang="nl-NL"/>
          </a:p>
        </p:txBody>
      </p:sp>
      <p:sp>
        <p:nvSpPr>
          <p:cNvPr id="5" name="Tijdelijke aanduiding voor voettekst 4"/>
          <p:cNvSpPr>
            <a:spLocks noGrp="1"/>
          </p:cNvSpPr>
          <p:nvPr>
            <p:ph type="ftr" sz="quarter" idx="12"/>
          </p:nvPr>
        </p:nvSpPr>
        <p:spPr/>
        <p:txBody>
          <a:bodyPr/>
          <a:lstStyle/>
          <a:p>
            <a:endParaRPr lang="nl-NL"/>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r>
              <a:rPr lang="nl-NL" smtClean="0"/>
              <a:t>Klik op het pictogram als u een afbeelding wilt toevoegen</a:t>
            </a:r>
            <a:endParaRPr lang="nl-NL"/>
          </a:p>
        </p:txBody>
      </p:sp>
      <p:sp>
        <p:nvSpPr>
          <p:cNvPr id="11" name="Tijdelijke aanduiding voor datum 10"/>
          <p:cNvSpPr>
            <a:spLocks noGrp="1"/>
          </p:cNvSpPr>
          <p:nvPr>
            <p:ph type="dt" sz="half" idx="12"/>
          </p:nvPr>
        </p:nvSpPr>
        <p:spPr/>
        <p:txBody>
          <a:bodyPr/>
          <a:lstStyle/>
          <a:p>
            <a:fld id="{82AA11A5-7EA5-4D57-A9CB-F52F928ED025}" type="datetime1">
              <a:rPr lang="nl-NL" smtClean="0"/>
              <a:t>26-5-2021</a:t>
            </a:fld>
            <a:endParaRPr lang="nl-NL" dirty="0"/>
          </a:p>
        </p:txBody>
      </p:sp>
      <p:sp>
        <p:nvSpPr>
          <p:cNvPr id="12" name="Tijdelijke aanduiding voor dianummer 11"/>
          <p:cNvSpPr>
            <a:spLocks noGrp="1"/>
          </p:cNvSpPr>
          <p:nvPr>
            <p:ph type="sldNum" sz="quarter" idx="13"/>
          </p:nvPr>
        </p:nvSpPr>
        <p:spPr/>
        <p:txBody>
          <a:bodyPr/>
          <a:lstStyle/>
          <a:p>
            <a:fld id="{CAF61F08-5B5D-4F5B-9F92-8A0E73C5D006}" type="slidenum">
              <a:rPr lang="nl-NL" smtClean="0"/>
              <a:t>‹nr.›</a:t>
            </a:fld>
            <a:endParaRPr lang="nl-NL"/>
          </a:p>
        </p:txBody>
      </p:sp>
      <p:sp>
        <p:nvSpPr>
          <p:cNvPr id="13" name="Tijdelijke aanduiding voor voettekst 12"/>
          <p:cNvSpPr>
            <a:spLocks noGrp="1"/>
          </p:cNvSpPr>
          <p:nvPr>
            <p:ph type="ftr" sz="quarter" idx="14"/>
          </p:nvPr>
        </p:nvSpPr>
        <p:spPr/>
        <p:txBody>
          <a:bodyPr/>
          <a:lstStyle/>
          <a:p>
            <a:endParaRPr lang="nl-NL"/>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dirty="0" smtClean="0"/>
              <a:t>Klik om de stijl te bewerken</a:t>
            </a:r>
            <a:endParaRPr lang="nl-NL" dirty="0"/>
          </a:p>
        </p:txBody>
      </p:sp>
      <p:sp>
        <p:nvSpPr>
          <p:cNvPr id="15" name="Tijdelijke aanduiding voor datum 14"/>
          <p:cNvSpPr>
            <a:spLocks noGrp="1"/>
          </p:cNvSpPr>
          <p:nvPr>
            <p:ph type="dt" sz="half" idx="10"/>
          </p:nvPr>
        </p:nvSpPr>
        <p:spPr/>
        <p:txBody>
          <a:bodyPr/>
          <a:lstStyle/>
          <a:p>
            <a:fld id="{7C0919CC-2D16-484B-B9CB-92B15130F1CF}" type="datetime1">
              <a:rPr lang="nl-NL" smtClean="0"/>
              <a:t>26-5-2021</a:t>
            </a:fld>
            <a:endParaRPr lang="nl-NL" dirty="0"/>
          </a:p>
        </p:txBody>
      </p:sp>
      <p:sp>
        <p:nvSpPr>
          <p:cNvPr id="16" name="Tijdelijke aanduiding voor dianummer 15"/>
          <p:cNvSpPr>
            <a:spLocks noGrp="1"/>
          </p:cNvSpPr>
          <p:nvPr>
            <p:ph type="sldNum" sz="quarter" idx="11"/>
          </p:nvPr>
        </p:nvSpPr>
        <p:spPr/>
        <p:txBody>
          <a:bodyPr/>
          <a:lstStyle/>
          <a:p>
            <a:fld id="{CAF61F08-5B5D-4F5B-9F92-8A0E73C5D006}" type="slidenum">
              <a:rPr lang="nl-NL" smtClean="0"/>
              <a:t>‹nr.›</a:t>
            </a:fld>
            <a:endParaRPr lang="nl-NL"/>
          </a:p>
        </p:txBody>
      </p:sp>
      <p:sp>
        <p:nvSpPr>
          <p:cNvPr id="17" name="Tijdelijke aanduiding voor voettekst 16"/>
          <p:cNvSpPr>
            <a:spLocks noGrp="1"/>
          </p:cNvSpPr>
          <p:nvPr>
            <p:ph type="ftr" sz="quarter" idx="12"/>
          </p:nvPr>
        </p:nvSpPr>
        <p:spPr/>
        <p:txBody>
          <a:bodyPr/>
          <a:lstStyle/>
          <a:p>
            <a:endParaRPr lang="nl-NL"/>
          </a:p>
        </p:txBody>
      </p:sp>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Tree>
    <p:extLst>
      <p:ext uri="{BB962C8B-B14F-4D97-AF65-F5344CB8AC3E}">
        <p14:creationId xmlns:p14="http://schemas.microsoft.com/office/powerpoint/2010/main" val="165711731"/>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09"/>
            <a:ext cx="3960506" cy="3060391"/>
          </a:xfrm>
        </p:spPr>
        <p:txBody>
          <a:bodyPr anchor="t"/>
          <a:lstStyle>
            <a:lvl1pPr algn="l">
              <a:defRPr sz="4000" b="1" cap="none" baseline="0">
                <a:solidFill>
                  <a:schemeClr val="accent1"/>
                </a:solidFill>
              </a:defRPr>
            </a:lvl1pPr>
          </a:lstStyle>
          <a:p>
            <a:r>
              <a:rPr lang="nl-NL" dirty="0" smtClean="0"/>
              <a:t>Klik om de stijl te bewerken</a:t>
            </a:r>
            <a:endParaRPr lang="nl-NL" dirty="0"/>
          </a:p>
        </p:txBody>
      </p:sp>
      <p:sp>
        <p:nvSpPr>
          <p:cNvPr id="7" name="Tijdelijke aanduiding voor datum 6"/>
          <p:cNvSpPr>
            <a:spLocks noGrp="1"/>
          </p:cNvSpPr>
          <p:nvPr>
            <p:ph type="dt" sz="half" idx="10"/>
          </p:nvPr>
        </p:nvSpPr>
        <p:spPr/>
        <p:txBody>
          <a:bodyPr/>
          <a:lstStyle/>
          <a:p>
            <a:fld id="{8A226F80-1C46-4F70-8F78-E3E9ED0A1A87}" type="datetime1">
              <a:rPr lang="nl-NL" smtClean="0"/>
              <a:t>26-5-2021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endParaRPr lang="nl-NL"/>
          </a:p>
        </p:txBody>
      </p:sp>
      <p:sp>
        <p:nvSpPr>
          <p:cNvPr id="6" name="Tijdelijke aanduiding voor tekst 5"/>
          <p:cNvSpPr>
            <a:spLocks noGrp="1"/>
          </p:cNvSpPr>
          <p:nvPr>
            <p:ph type="body" sz="quarter" idx="15"/>
          </p:nvPr>
        </p:nvSpPr>
        <p:spPr>
          <a:xfrm>
            <a:off x="431471" y="3609023"/>
            <a:ext cx="3960506" cy="2520322"/>
          </a:xfrm>
        </p:spPr>
        <p:txBody>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Tree>
    <p:extLst>
      <p:ext uri="{BB962C8B-B14F-4D97-AF65-F5344CB8AC3E}">
        <p14:creationId xmlns:p14="http://schemas.microsoft.com/office/powerpoint/2010/main" val="3976431686"/>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accent1"/>
                </a:solidFill>
              </a:defRPr>
            </a:lvl1pPr>
          </a:lstStyle>
          <a:p>
            <a:r>
              <a:rPr lang="nl-NL" dirty="0" smtClean="0"/>
              <a:t>Klik om de stijl te bewerken</a:t>
            </a:r>
            <a:endParaRPr lang="nl-NL" dirty="0"/>
          </a:p>
        </p:txBody>
      </p:sp>
      <p:sp>
        <p:nvSpPr>
          <p:cNvPr id="7" name="Tijdelijke aanduiding voor datum 6"/>
          <p:cNvSpPr>
            <a:spLocks noGrp="1"/>
          </p:cNvSpPr>
          <p:nvPr>
            <p:ph type="dt" sz="half" idx="10"/>
          </p:nvPr>
        </p:nvSpPr>
        <p:spPr/>
        <p:txBody>
          <a:bodyPr/>
          <a:lstStyle/>
          <a:p>
            <a:fld id="{A1B3F20F-A3CF-4261-9052-78EEF9986520}" type="datetime1">
              <a:rPr lang="nl-NL" smtClean="0"/>
              <a:t>26-5-2021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Tree>
    <p:extLst>
      <p:ext uri="{BB962C8B-B14F-4D97-AF65-F5344CB8AC3E}">
        <p14:creationId xmlns:p14="http://schemas.microsoft.com/office/powerpoint/2010/main" val="1819531572"/>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Klik om de stijl te bewerken</a:t>
            </a:r>
            <a:endParaRPr lang="nl-NL" dirty="0"/>
          </a:p>
        </p:txBody>
      </p:sp>
      <p:sp>
        <p:nvSpPr>
          <p:cNvPr id="3" name="Tijdelijke aanduiding voor inhoud 2"/>
          <p:cNvSpPr>
            <a:spLocks noGrp="1" noChangeAspect="1"/>
          </p:cNvSpPr>
          <p:nvPr>
            <p:ph idx="1"/>
          </p:nvPr>
        </p:nvSpPr>
        <p:spPr/>
        <p:txBody>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datum 3"/>
          <p:cNvSpPr>
            <a:spLocks noGrp="1"/>
          </p:cNvSpPr>
          <p:nvPr>
            <p:ph type="dt" sz="half" idx="10"/>
          </p:nvPr>
        </p:nvSpPr>
        <p:spPr/>
        <p:txBody>
          <a:bodyPr/>
          <a:lstStyle/>
          <a:p>
            <a:fld id="{7934C9D6-8561-4931-805A-350020F42A87}" type="datetime1">
              <a:rPr lang="nl-NL" smtClean="0"/>
              <a:t>26-5-2021</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2817553888"/>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Klik om de stijl te bewerken</a:t>
            </a:r>
            <a:endParaRPr lang="nl-NL" dirty="0"/>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5" name="Tijdelijke aanduiding voor datum 4"/>
          <p:cNvSpPr>
            <a:spLocks noGrp="1"/>
          </p:cNvSpPr>
          <p:nvPr>
            <p:ph type="dt" sz="half" idx="10"/>
          </p:nvPr>
        </p:nvSpPr>
        <p:spPr/>
        <p:txBody>
          <a:bodyPr/>
          <a:lstStyle/>
          <a:p>
            <a:fld id="{2CE20FD2-1B87-4669-8662-29034EF5DEBA}" type="datetime1">
              <a:rPr lang="nl-NL" smtClean="0"/>
              <a:t>26-5-2021</a:t>
            </a:fld>
            <a:endParaRPr lang="nl-NL" dirty="0"/>
          </a:p>
        </p:txBody>
      </p:sp>
      <p:sp>
        <p:nvSpPr>
          <p:cNvPr id="6" name="Tijdelijke aanduiding voor dianummer 5"/>
          <p:cNvSpPr>
            <a:spLocks noGrp="1"/>
          </p:cNvSpPr>
          <p:nvPr>
            <p:ph type="sldNum" sz="quarter" idx="11"/>
          </p:nvPr>
        </p:nvSpPr>
        <p:spPr/>
        <p:txBody>
          <a:bodyPr/>
          <a:lstStyle/>
          <a:p>
            <a:fld id="{CAF61F08-5B5D-4F5B-9F92-8A0E73C5D006}" type="slidenum">
              <a:rPr lang="nl-NL" smtClean="0"/>
              <a:t>‹nr.›</a:t>
            </a:fld>
            <a:endParaRPr lang="nl-NL"/>
          </a:p>
        </p:txBody>
      </p:sp>
      <p:sp>
        <p:nvSpPr>
          <p:cNvPr id="7" name="Tijdelijke aanduiding voor voettekst 6"/>
          <p:cNvSpPr>
            <a:spLocks noGrp="1"/>
          </p:cNvSpPr>
          <p:nvPr>
            <p:ph type="ftr" sz="quarter" idx="12"/>
          </p:nvPr>
        </p:nvSpPr>
        <p:spPr/>
        <p:txBody>
          <a:bodyPr/>
          <a:lstStyle/>
          <a:p>
            <a:endParaRPr lang="nl-NL"/>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411437116"/>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431472"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smtClean="0"/>
              <a:t>Klik om de modelstijlen te bewerken</a:t>
            </a:r>
          </a:p>
        </p:txBody>
      </p:sp>
      <p:sp>
        <p:nvSpPr>
          <p:cNvPr id="4" name="Tijdelijke aanduiding voor inhoud 3"/>
          <p:cNvSpPr>
            <a:spLocks noGrp="1" noChangeAspect="1"/>
          </p:cNvSpPr>
          <p:nvPr>
            <p:ph sz="half" idx="2"/>
          </p:nvPr>
        </p:nvSpPr>
        <p:spPr>
          <a:xfrm>
            <a:off x="431472"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smtClean="0"/>
              <a:t>Klik om de modelstijlen te bewerken</a:t>
            </a:r>
          </a:p>
        </p:txBody>
      </p:sp>
      <p:sp>
        <p:nvSpPr>
          <p:cNvPr id="6" name="Tijdelijke aanduiding voor inhoud 5"/>
          <p:cNvSpPr>
            <a:spLocks noGrp="1" noChangeAspect="1"/>
          </p:cNvSpPr>
          <p:nvPr>
            <p:ph sz="quarter" idx="4"/>
          </p:nvPr>
        </p:nvSpPr>
        <p:spPr>
          <a:xfrm>
            <a:off x="4752023"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7" name="Tijdelijke aanduiding voor datum 6"/>
          <p:cNvSpPr>
            <a:spLocks noGrp="1"/>
          </p:cNvSpPr>
          <p:nvPr>
            <p:ph type="dt" sz="half" idx="10"/>
          </p:nvPr>
        </p:nvSpPr>
        <p:spPr/>
        <p:txBody>
          <a:bodyPr/>
          <a:lstStyle/>
          <a:p>
            <a:fld id="{B999B35D-8FE5-434D-B365-5B0D60F3867C}" type="datetime1">
              <a:rPr lang="nl-NL" smtClean="0"/>
              <a:t>26-5-2021</a:t>
            </a:fld>
            <a:endParaRPr lang="nl-NL" dirty="0"/>
          </a:p>
        </p:txBody>
      </p:sp>
      <p:sp>
        <p:nvSpPr>
          <p:cNvPr id="8" name="Tijdelijke aanduiding voor dianummer 7"/>
          <p:cNvSpPr>
            <a:spLocks noGrp="1"/>
          </p:cNvSpPr>
          <p:nvPr>
            <p:ph type="sldNum" sz="quarter" idx="11"/>
          </p:nvPr>
        </p:nvSpPr>
        <p:spPr/>
        <p:txBody>
          <a:bodyPr/>
          <a:lstStyle/>
          <a:p>
            <a:fld id="{CAF61F08-5B5D-4F5B-9F92-8A0E73C5D006}" type="slidenum">
              <a:rPr lang="nl-NL" smtClean="0"/>
              <a:t>‹nr.›</a:t>
            </a:fld>
            <a:endParaRPr lang="nl-NL"/>
          </a:p>
        </p:txBody>
      </p:sp>
      <p:sp>
        <p:nvSpPr>
          <p:cNvPr id="9" name="Tijdelijke aanduiding voor voettekst 8"/>
          <p:cNvSpPr>
            <a:spLocks noGrp="1"/>
          </p:cNvSpPr>
          <p:nvPr>
            <p:ph type="ftr" sz="quarter" idx="12"/>
          </p:nvPr>
        </p:nvSpPr>
        <p:spPr/>
        <p:txBody>
          <a:bodyPr/>
          <a:lstStyle/>
          <a:p>
            <a:endParaRPr lang="nl-NL"/>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523275964"/>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4" name="Tijdelijke aanduiding voor datum 3"/>
          <p:cNvSpPr>
            <a:spLocks noGrp="1"/>
          </p:cNvSpPr>
          <p:nvPr>
            <p:ph type="dt" sz="half" idx="10"/>
          </p:nvPr>
        </p:nvSpPr>
        <p:spPr/>
        <p:txBody>
          <a:bodyPr/>
          <a:lstStyle/>
          <a:p>
            <a:fld id="{BB91C504-7A68-4C7E-95EE-44EA550E65C6}" type="datetime1">
              <a:rPr lang="nl-NL" smtClean="0"/>
              <a:t>26-5-2021</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8" name="Titel 2"/>
          <p:cNvSpPr>
            <a:spLocks noGrp="1"/>
          </p:cNvSpPr>
          <p:nvPr>
            <p:ph type="title"/>
          </p:nvPr>
        </p:nvSpPr>
        <p:spPr>
          <a:xfrm>
            <a:off x="431470" y="5769298"/>
            <a:ext cx="8281059" cy="517523"/>
          </a:xfrm>
        </p:spPr>
        <p:txBody>
          <a:bodyPr/>
          <a:lstStyle>
            <a:lvl1pPr algn="ctr">
              <a:defRPr/>
            </a:lvl1pPr>
          </a:lstStyle>
          <a:p>
            <a:r>
              <a:rPr lang="nl-NL" dirty="0" smtClean="0"/>
              <a:t>Klik om de stijl te bewerken</a:t>
            </a:r>
            <a:endParaRPr lang="nl-NL" dirty="0"/>
          </a:p>
        </p:txBody>
      </p:sp>
      <p:sp>
        <p:nvSpPr>
          <p:cNvPr id="9" name="Tijdelijke aanduiding voor afbeelding 7"/>
          <p:cNvSpPr>
            <a:spLocks noGrp="1"/>
          </p:cNvSpPr>
          <p:nvPr>
            <p:ph type="pic" sz="quarter" idx="13"/>
          </p:nvPr>
        </p:nvSpPr>
        <p:spPr>
          <a:xfrm>
            <a:off x="0" y="0"/>
            <a:ext cx="9144000" cy="5768975"/>
          </a:xfrm>
        </p:spPr>
        <p:txBody>
          <a:bodyPr/>
          <a:lstStyle/>
          <a:p>
            <a:endParaRPr lang="nl-NL" dirty="0"/>
          </a:p>
        </p:txBody>
      </p:sp>
    </p:spTree>
    <p:extLst>
      <p:ext uri="{BB962C8B-B14F-4D97-AF65-F5344CB8AC3E}">
        <p14:creationId xmlns:p14="http://schemas.microsoft.com/office/powerpoint/2010/main" val="3435503410"/>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p:txBody>
          <a:bodyPr/>
          <a:lstStyle/>
          <a:p>
            <a:fld id="{ED4821DB-FBF5-419E-9B36-8FC1C359BA05}" type="datetime1">
              <a:rPr lang="nl-NL" smtClean="0"/>
              <a:t>26-5-2021</a:t>
            </a:fld>
            <a:endParaRPr lang="nl-NL" dirty="0"/>
          </a:p>
        </p:txBody>
      </p:sp>
      <p:sp>
        <p:nvSpPr>
          <p:cNvPr id="4" name="Tijdelijke aanduiding voor dianummer 3"/>
          <p:cNvSpPr>
            <a:spLocks noGrp="1"/>
          </p:cNvSpPr>
          <p:nvPr>
            <p:ph type="sldNum" sz="quarter" idx="11"/>
          </p:nvPr>
        </p:nvSpPr>
        <p:spPr/>
        <p:txBody>
          <a:bodyPr/>
          <a:lstStyle/>
          <a:p>
            <a:fld id="{CAF61F08-5B5D-4F5B-9F92-8A0E73C5D006}" type="slidenum">
              <a:rPr lang="nl-NL" smtClean="0"/>
              <a:t>‹nr.›</a:t>
            </a:fld>
            <a:endParaRPr lang="nl-NL"/>
          </a:p>
        </p:txBody>
      </p:sp>
      <p:sp>
        <p:nvSpPr>
          <p:cNvPr id="5" name="Tijdelijke aanduiding voor voettekst 4"/>
          <p:cNvSpPr>
            <a:spLocks noGrp="1"/>
          </p:cNvSpPr>
          <p:nvPr>
            <p:ph type="ftr" sz="quarter" idx="12"/>
          </p:nvPr>
        </p:nvSpPr>
        <p:spPr/>
        <p:txBody>
          <a:bodyPr/>
          <a:lstStyle/>
          <a:p>
            <a:endParaRPr lang="nl-NL"/>
          </a:p>
        </p:txBody>
      </p:sp>
    </p:spTree>
    <p:extLst>
      <p:ext uri="{BB962C8B-B14F-4D97-AF65-F5344CB8AC3E}">
        <p14:creationId xmlns:p14="http://schemas.microsoft.com/office/powerpoint/2010/main" val="1577023298"/>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endParaRPr lang="nl-NL"/>
          </a:p>
        </p:txBody>
      </p:sp>
      <p:sp>
        <p:nvSpPr>
          <p:cNvPr id="11" name="Tijdelijke aanduiding voor datum 10"/>
          <p:cNvSpPr>
            <a:spLocks noGrp="1"/>
          </p:cNvSpPr>
          <p:nvPr>
            <p:ph type="dt" sz="half" idx="12"/>
          </p:nvPr>
        </p:nvSpPr>
        <p:spPr/>
        <p:txBody>
          <a:bodyPr/>
          <a:lstStyle/>
          <a:p>
            <a:fld id="{B12130CE-C56D-476F-9BFE-832849A6BD54}" type="datetime1">
              <a:rPr lang="nl-NL" smtClean="0"/>
              <a:t>26-5-2021</a:t>
            </a:fld>
            <a:endParaRPr lang="nl-NL" dirty="0"/>
          </a:p>
        </p:txBody>
      </p:sp>
      <p:sp>
        <p:nvSpPr>
          <p:cNvPr id="12" name="Tijdelijke aanduiding voor dianummer 11"/>
          <p:cNvSpPr>
            <a:spLocks noGrp="1"/>
          </p:cNvSpPr>
          <p:nvPr>
            <p:ph type="sldNum" sz="quarter" idx="13"/>
          </p:nvPr>
        </p:nvSpPr>
        <p:spPr/>
        <p:txBody>
          <a:bodyPr/>
          <a:lstStyle/>
          <a:p>
            <a:fld id="{CAF61F08-5B5D-4F5B-9F92-8A0E73C5D006}" type="slidenum">
              <a:rPr lang="nl-NL" smtClean="0"/>
              <a:t>‹nr.›</a:t>
            </a:fld>
            <a:endParaRPr lang="nl-NL"/>
          </a:p>
        </p:txBody>
      </p:sp>
      <p:sp>
        <p:nvSpPr>
          <p:cNvPr id="13" name="Tijdelijke aanduiding voor voettekst 12"/>
          <p:cNvSpPr>
            <a:spLocks noGrp="1"/>
          </p:cNvSpPr>
          <p:nvPr>
            <p:ph type="ftr" sz="quarter" idx="14"/>
          </p:nvPr>
        </p:nvSpPr>
        <p:spPr/>
        <p:txBody>
          <a:bodyPr/>
          <a:lstStyle/>
          <a:p>
            <a:endParaRPr lang="nl-NL"/>
          </a:p>
        </p:txBody>
      </p:sp>
    </p:spTree>
    <p:extLst>
      <p:ext uri="{BB962C8B-B14F-4D97-AF65-F5344CB8AC3E}">
        <p14:creationId xmlns:p14="http://schemas.microsoft.com/office/powerpoint/2010/main" val="4091110952"/>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dirty="0" smtClean="0"/>
              <a:t>Klik om de stijl te bewerken</a:t>
            </a:r>
            <a:endParaRPr lang="nl-NL" dirty="0"/>
          </a:p>
        </p:txBody>
      </p:sp>
      <p:sp>
        <p:nvSpPr>
          <p:cNvPr id="15" name="Tijdelijke aanduiding voor datum 14"/>
          <p:cNvSpPr>
            <a:spLocks noGrp="1"/>
          </p:cNvSpPr>
          <p:nvPr>
            <p:ph type="dt" sz="half" idx="10"/>
          </p:nvPr>
        </p:nvSpPr>
        <p:spPr>
          <a:xfrm>
            <a:off x="7602107" y="6501438"/>
            <a:ext cx="1080138" cy="180023"/>
          </a:xfrm>
          <a:prstGeom prst="rect">
            <a:avLst/>
          </a:prstGeom>
        </p:spPr>
        <p:txBody>
          <a:bodyPr/>
          <a:lstStyle/>
          <a:p>
            <a:fld id="{B1CA0A65-E9E0-4D21-9EDA-5865A80D72E3}" type="datetime1">
              <a:rPr lang="nl-NL" smtClean="0"/>
              <a:t>26-5-2021</a:t>
            </a:fld>
            <a:endParaRPr lang="nl-NL" dirty="0"/>
          </a:p>
        </p:txBody>
      </p:sp>
      <p:sp>
        <p:nvSpPr>
          <p:cNvPr id="16" name="Tijdelijke aanduiding voor dianummer 15"/>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17" name="Tijdelijke aanduiding voor voettekst 16"/>
          <p:cNvSpPr>
            <a:spLocks noGrp="1"/>
          </p:cNvSpPr>
          <p:nvPr>
            <p:ph type="ftr" sz="quarter" idx="12"/>
          </p:nvPr>
        </p:nvSpPr>
        <p:spPr>
          <a:xfrm>
            <a:off x="1661348" y="6681461"/>
            <a:ext cx="5760735" cy="180023"/>
          </a:xfrm>
          <a:prstGeom prst="rect">
            <a:avLst/>
          </a:prstGeom>
        </p:spPr>
        <p:txBody>
          <a:bodyPr/>
          <a:lstStyle/>
          <a:p>
            <a:endParaRPr lang="nl-NL"/>
          </a:p>
        </p:txBody>
      </p:sp>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Tree>
    <p:extLst>
      <p:ext uri="{BB962C8B-B14F-4D97-AF65-F5344CB8AC3E}">
        <p14:creationId xmlns:p14="http://schemas.microsoft.com/office/powerpoint/2010/main" val="3515509169"/>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10"/>
            <a:ext cx="3960506" cy="3060390"/>
          </a:xfrm>
        </p:spPr>
        <p:txBody>
          <a:bodyPr anchor="t"/>
          <a:lstStyle>
            <a:lvl1pPr algn="l">
              <a:defRPr sz="4000" b="1" cap="none" baseline="0">
                <a:solidFill>
                  <a:schemeClr val="accent2"/>
                </a:solidFill>
              </a:defRPr>
            </a:lvl1pPr>
          </a:lstStyle>
          <a:p>
            <a:r>
              <a:rPr lang="nl-NL" dirty="0" smtClean="0"/>
              <a:t>Klik om de stijl te bewerken</a:t>
            </a:r>
            <a:endParaRPr lang="nl-NL" dirty="0"/>
          </a:p>
        </p:txBody>
      </p:sp>
      <p:sp>
        <p:nvSpPr>
          <p:cNvPr id="7" name="Tijdelijke aanduiding voor datum 6"/>
          <p:cNvSpPr>
            <a:spLocks noGrp="1"/>
          </p:cNvSpPr>
          <p:nvPr>
            <p:ph type="dt" sz="half" idx="10"/>
          </p:nvPr>
        </p:nvSpPr>
        <p:spPr>
          <a:xfrm>
            <a:off x="7602107" y="6501438"/>
            <a:ext cx="1080138" cy="180023"/>
          </a:xfrm>
          <a:prstGeom prst="rect">
            <a:avLst/>
          </a:prstGeom>
        </p:spPr>
        <p:txBody>
          <a:bodyPr/>
          <a:lstStyle/>
          <a:p>
            <a:fld id="{D3EFD2E7-AC43-4996-A1CF-81460D9EC584}" type="datetime1">
              <a:rPr lang="nl-NL" smtClean="0"/>
              <a:t>26-5-2021</a:t>
            </a:fld>
            <a:endParaRPr lang="nl-NL" dirty="0"/>
          </a:p>
        </p:txBody>
      </p:sp>
      <p:sp>
        <p:nvSpPr>
          <p:cNvPr id="9" name="Tijdelijke aanduiding voor dianummer 8"/>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a:xfrm>
            <a:off x="1661348" y="6681461"/>
            <a:ext cx="5760735" cy="180023"/>
          </a:xfrm>
          <a:prstGeom prst="rect">
            <a:avLst/>
          </a:prstGeom>
        </p:spPr>
        <p:txBody>
          <a:bodyPr/>
          <a:lstStyle/>
          <a:p>
            <a:endParaRPr lang="nl-NL" dirty="0"/>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31471" y="3609023"/>
            <a:ext cx="3960506" cy="2520322"/>
          </a:xfrm>
        </p:spPr>
        <p:txBody>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Tree>
    <p:extLst>
      <p:ext uri="{BB962C8B-B14F-4D97-AF65-F5344CB8AC3E}">
        <p14:creationId xmlns:p14="http://schemas.microsoft.com/office/powerpoint/2010/main" val="1190297679"/>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accent2"/>
                </a:solidFill>
              </a:defRPr>
            </a:lvl1pPr>
          </a:lstStyle>
          <a:p>
            <a:r>
              <a:rPr lang="nl-NL" dirty="0" smtClean="0"/>
              <a:t>Klik om de stijl te bewerken</a:t>
            </a:r>
            <a:endParaRPr lang="nl-NL" dirty="0"/>
          </a:p>
        </p:txBody>
      </p:sp>
      <p:sp>
        <p:nvSpPr>
          <p:cNvPr id="7" name="Tijdelijke aanduiding voor datum 6"/>
          <p:cNvSpPr>
            <a:spLocks noGrp="1"/>
          </p:cNvSpPr>
          <p:nvPr>
            <p:ph type="dt" sz="half" idx="10"/>
          </p:nvPr>
        </p:nvSpPr>
        <p:spPr/>
        <p:txBody>
          <a:bodyPr/>
          <a:lstStyle/>
          <a:p>
            <a:fld id="{A1B3F20F-A3CF-4261-9052-78EEF9986520}" type="datetime1">
              <a:rPr lang="nl-NL" smtClean="0"/>
              <a:t>26-5-2021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Tree>
    <p:extLst>
      <p:ext uri="{BB962C8B-B14F-4D97-AF65-F5344CB8AC3E}">
        <p14:creationId xmlns:p14="http://schemas.microsoft.com/office/powerpoint/2010/main" val="2645084034"/>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Klik om de stijl te bewerken</a:t>
            </a:r>
            <a:endParaRPr lang="nl-NL" dirty="0"/>
          </a:p>
        </p:txBody>
      </p:sp>
      <p:sp>
        <p:nvSpPr>
          <p:cNvPr id="3" name="Tijdelijke aanduiding voor inhoud 2"/>
          <p:cNvSpPr>
            <a:spLocks noGrp="1" noChangeAspect="1"/>
          </p:cNvSpPr>
          <p:nvPr>
            <p:ph idx="1"/>
          </p:nvPr>
        </p:nvSpPr>
        <p:spPr/>
        <p:txBody>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datum 3"/>
          <p:cNvSpPr>
            <a:spLocks noGrp="1"/>
          </p:cNvSpPr>
          <p:nvPr>
            <p:ph type="dt" sz="half" idx="10"/>
          </p:nvPr>
        </p:nvSpPr>
        <p:spPr>
          <a:xfrm>
            <a:off x="7602107" y="6501438"/>
            <a:ext cx="1080138" cy="180023"/>
          </a:xfrm>
          <a:prstGeom prst="rect">
            <a:avLst/>
          </a:prstGeom>
        </p:spPr>
        <p:txBody>
          <a:bodyPr/>
          <a:lstStyle/>
          <a:p>
            <a:fld id="{E486F0A8-A476-4638-B17A-BC3480E1DA82}" type="datetime1">
              <a:rPr lang="nl-NL" smtClean="0"/>
              <a:t>26-5-2021</a:t>
            </a:fld>
            <a:endParaRPr lang="nl-NL" dirty="0"/>
          </a:p>
        </p:txBody>
      </p:sp>
      <p:sp>
        <p:nvSpPr>
          <p:cNvPr id="5" name="Tijdelijke aanduiding voor dianummer 4"/>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a:xfrm>
            <a:off x="1661348" y="6681461"/>
            <a:ext cx="5760735" cy="180023"/>
          </a:xfrm>
          <a:prstGeom prst="rect">
            <a:avLst/>
          </a:prstGeom>
        </p:spPr>
        <p:txBody>
          <a:bodyPr/>
          <a:lstStyle/>
          <a:p>
            <a:endParaRPr lang="nl-NL"/>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748373970"/>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Klik om de stijl te bewerken</a:t>
            </a:r>
            <a:endParaRPr lang="nl-NL" dirty="0"/>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5" name="Tijdelijke aanduiding voor datum 4"/>
          <p:cNvSpPr>
            <a:spLocks noGrp="1"/>
          </p:cNvSpPr>
          <p:nvPr>
            <p:ph type="dt" sz="half" idx="10"/>
          </p:nvPr>
        </p:nvSpPr>
        <p:spPr>
          <a:xfrm>
            <a:off x="7602107" y="6501438"/>
            <a:ext cx="1080138" cy="180023"/>
          </a:xfrm>
          <a:prstGeom prst="rect">
            <a:avLst/>
          </a:prstGeom>
        </p:spPr>
        <p:txBody>
          <a:bodyPr/>
          <a:lstStyle/>
          <a:p>
            <a:fld id="{27969768-7E57-41BD-B41C-9C5485E2D51A}" type="datetime1">
              <a:rPr lang="nl-NL" smtClean="0"/>
              <a:t>26-5-2021</a:t>
            </a:fld>
            <a:endParaRPr lang="nl-NL" dirty="0"/>
          </a:p>
        </p:txBody>
      </p:sp>
      <p:sp>
        <p:nvSpPr>
          <p:cNvPr id="6" name="Tijdelijke aanduiding voor dianummer 5"/>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7" name="Tijdelijke aanduiding voor voettekst 6"/>
          <p:cNvSpPr>
            <a:spLocks noGrp="1"/>
          </p:cNvSpPr>
          <p:nvPr>
            <p:ph type="ftr" sz="quarter" idx="12"/>
          </p:nvPr>
        </p:nvSpPr>
        <p:spPr>
          <a:xfrm>
            <a:off x="1661348" y="6681461"/>
            <a:ext cx="5760735" cy="180023"/>
          </a:xfrm>
          <a:prstGeom prst="rect">
            <a:avLst/>
          </a:prstGeom>
        </p:spPr>
        <p:txBody>
          <a:bodyPr/>
          <a:lstStyle/>
          <a:p>
            <a:endParaRPr lang="nl-NL"/>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2500892982"/>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431472"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smtClean="0"/>
              <a:t>Klik om de modelstijlen te bewerken</a:t>
            </a:r>
          </a:p>
        </p:txBody>
      </p:sp>
      <p:sp>
        <p:nvSpPr>
          <p:cNvPr id="4" name="Tijdelijke aanduiding voor inhoud 3"/>
          <p:cNvSpPr>
            <a:spLocks noGrp="1" noChangeAspect="1"/>
          </p:cNvSpPr>
          <p:nvPr>
            <p:ph sz="half" idx="2"/>
          </p:nvPr>
        </p:nvSpPr>
        <p:spPr>
          <a:xfrm>
            <a:off x="431472"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smtClean="0"/>
              <a:t>Klik om de modelstijlen te bewerken</a:t>
            </a:r>
          </a:p>
        </p:txBody>
      </p:sp>
      <p:sp>
        <p:nvSpPr>
          <p:cNvPr id="6" name="Tijdelijke aanduiding voor inhoud 5"/>
          <p:cNvSpPr>
            <a:spLocks noGrp="1" noChangeAspect="1"/>
          </p:cNvSpPr>
          <p:nvPr>
            <p:ph sz="quarter" idx="4"/>
          </p:nvPr>
        </p:nvSpPr>
        <p:spPr>
          <a:xfrm>
            <a:off x="4752023"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7" name="Tijdelijke aanduiding voor datum 6"/>
          <p:cNvSpPr>
            <a:spLocks noGrp="1"/>
          </p:cNvSpPr>
          <p:nvPr>
            <p:ph type="dt" sz="half" idx="10"/>
          </p:nvPr>
        </p:nvSpPr>
        <p:spPr>
          <a:xfrm>
            <a:off x="7602107" y="6501438"/>
            <a:ext cx="1080138" cy="180023"/>
          </a:xfrm>
          <a:prstGeom prst="rect">
            <a:avLst/>
          </a:prstGeom>
        </p:spPr>
        <p:txBody>
          <a:bodyPr/>
          <a:lstStyle/>
          <a:p>
            <a:fld id="{384760A8-205F-43D1-86C9-7C43305B16A0}" type="datetime1">
              <a:rPr lang="nl-NL" smtClean="0"/>
              <a:t>26-5-2021</a:t>
            </a:fld>
            <a:endParaRPr lang="nl-NL" dirty="0"/>
          </a:p>
        </p:txBody>
      </p:sp>
      <p:sp>
        <p:nvSpPr>
          <p:cNvPr id="8" name="Tijdelijke aanduiding voor dianummer 7"/>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9" name="Tijdelijke aanduiding voor voettekst 8"/>
          <p:cNvSpPr>
            <a:spLocks noGrp="1"/>
          </p:cNvSpPr>
          <p:nvPr>
            <p:ph type="ftr" sz="quarter" idx="12"/>
          </p:nvPr>
        </p:nvSpPr>
        <p:spPr>
          <a:xfrm>
            <a:off x="1661348" y="6681461"/>
            <a:ext cx="5760735" cy="180023"/>
          </a:xfrm>
          <a:prstGeom prst="rect">
            <a:avLst/>
          </a:prstGeom>
        </p:spPr>
        <p:txBody>
          <a:bodyPr/>
          <a:lstStyle/>
          <a:p>
            <a:endParaRPr lang="nl-NL"/>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2895640301"/>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4" name="Tijdelijke aanduiding voor datum 3"/>
          <p:cNvSpPr>
            <a:spLocks noGrp="1"/>
          </p:cNvSpPr>
          <p:nvPr>
            <p:ph type="dt" sz="half" idx="10"/>
          </p:nvPr>
        </p:nvSpPr>
        <p:spPr>
          <a:xfrm>
            <a:off x="7602107" y="6501438"/>
            <a:ext cx="1080138" cy="180023"/>
          </a:xfrm>
          <a:prstGeom prst="rect">
            <a:avLst/>
          </a:prstGeom>
        </p:spPr>
        <p:txBody>
          <a:bodyPr/>
          <a:lstStyle/>
          <a:p>
            <a:fld id="{5FD2525D-73C9-4072-A951-958F0D3BCF89}" type="datetime1">
              <a:rPr lang="nl-NL" smtClean="0"/>
              <a:t>26-5-2021</a:t>
            </a:fld>
            <a:endParaRPr lang="nl-NL" dirty="0"/>
          </a:p>
        </p:txBody>
      </p:sp>
      <p:sp>
        <p:nvSpPr>
          <p:cNvPr id="5" name="Tijdelijke aanduiding voor dianummer 4"/>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a:xfrm>
            <a:off x="1661348" y="6681461"/>
            <a:ext cx="5760735" cy="180023"/>
          </a:xfrm>
          <a:prstGeom prst="rect">
            <a:avLst/>
          </a:prstGeom>
        </p:spPr>
        <p:txBody>
          <a:bodyPr/>
          <a:lstStyle/>
          <a:p>
            <a:endParaRPr lang="nl-NL"/>
          </a:p>
        </p:txBody>
      </p:sp>
      <p:sp>
        <p:nvSpPr>
          <p:cNvPr id="8" name="Titel 2"/>
          <p:cNvSpPr>
            <a:spLocks noGrp="1"/>
          </p:cNvSpPr>
          <p:nvPr>
            <p:ph type="title"/>
          </p:nvPr>
        </p:nvSpPr>
        <p:spPr>
          <a:xfrm>
            <a:off x="431470" y="5769298"/>
            <a:ext cx="8281059" cy="517523"/>
          </a:xfrm>
        </p:spPr>
        <p:txBody>
          <a:bodyPr/>
          <a:lstStyle>
            <a:lvl1pPr algn="ctr">
              <a:defRPr/>
            </a:lvl1pPr>
          </a:lstStyle>
          <a:p>
            <a:r>
              <a:rPr lang="nl-NL" dirty="0" smtClean="0"/>
              <a:t>Klik om de stijl te bewerken</a:t>
            </a:r>
            <a:endParaRPr lang="nl-NL" dirty="0"/>
          </a:p>
        </p:txBody>
      </p:sp>
      <p:sp>
        <p:nvSpPr>
          <p:cNvPr id="9" name="Tijdelijke aanduiding voor afbeelding 7"/>
          <p:cNvSpPr>
            <a:spLocks noGrp="1"/>
          </p:cNvSpPr>
          <p:nvPr>
            <p:ph type="pic" sz="quarter" idx="13"/>
          </p:nvPr>
        </p:nvSpPr>
        <p:spPr>
          <a:xfrm>
            <a:off x="0" y="0"/>
            <a:ext cx="9144000" cy="5768975"/>
          </a:xfrm>
        </p:spPr>
        <p:txBody>
          <a:bodyPr/>
          <a:lstStyle/>
          <a:p>
            <a:endParaRPr lang="nl-NL" dirty="0"/>
          </a:p>
        </p:txBody>
      </p:sp>
    </p:spTree>
    <p:extLst>
      <p:ext uri="{BB962C8B-B14F-4D97-AF65-F5344CB8AC3E}">
        <p14:creationId xmlns:p14="http://schemas.microsoft.com/office/powerpoint/2010/main" val="1202663151"/>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a:xfrm>
            <a:off x="7602107" y="6501438"/>
            <a:ext cx="1080138" cy="180023"/>
          </a:xfrm>
          <a:prstGeom prst="rect">
            <a:avLst/>
          </a:prstGeom>
        </p:spPr>
        <p:txBody>
          <a:bodyPr/>
          <a:lstStyle/>
          <a:p>
            <a:fld id="{D9E9CF27-B0AD-47C9-90AF-848050A647CB}" type="datetime1">
              <a:rPr lang="nl-NL" smtClean="0"/>
              <a:t>26-5-2021</a:t>
            </a:fld>
            <a:endParaRPr lang="nl-NL" dirty="0"/>
          </a:p>
        </p:txBody>
      </p:sp>
      <p:sp>
        <p:nvSpPr>
          <p:cNvPr id="4" name="Tijdelijke aanduiding voor dianummer 3"/>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5" name="Tijdelijke aanduiding voor voettekst 4"/>
          <p:cNvSpPr>
            <a:spLocks noGrp="1"/>
          </p:cNvSpPr>
          <p:nvPr>
            <p:ph type="ftr" sz="quarter" idx="12"/>
          </p:nvPr>
        </p:nvSpPr>
        <p:spPr>
          <a:xfrm>
            <a:off x="1661348" y="6681461"/>
            <a:ext cx="5760735" cy="180023"/>
          </a:xfrm>
          <a:prstGeom prst="rect">
            <a:avLst/>
          </a:prstGeom>
        </p:spPr>
        <p:txBody>
          <a:bodyPr/>
          <a:lstStyle/>
          <a:p>
            <a:endParaRPr lang="nl-NL"/>
          </a:p>
        </p:txBody>
      </p:sp>
    </p:spTree>
    <p:extLst>
      <p:ext uri="{BB962C8B-B14F-4D97-AF65-F5344CB8AC3E}">
        <p14:creationId xmlns:p14="http://schemas.microsoft.com/office/powerpoint/2010/main" val="2925877772"/>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endParaRPr lang="nl-NL"/>
          </a:p>
        </p:txBody>
      </p:sp>
      <p:sp>
        <p:nvSpPr>
          <p:cNvPr id="11" name="Tijdelijke aanduiding voor datum 10"/>
          <p:cNvSpPr>
            <a:spLocks noGrp="1"/>
          </p:cNvSpPr>
          <p:nvPr>
            <p:ph type="dt" sz="half" idx="12"/>
          </p:nvPr>
        </p:nvSpPr>
        <p:spPr>
          <a:xfrm>
            <a:off x="7602107" y="6501438"/>
            <a:ext cx="1080138" cy="180023"/>
          </a:xfrm>
          <a:prstGeom prst="rect">
            <a:avLst/>
          </a:prstGeom>
        </p:spPr>
        <p:txBody>
          <a:bodyPr/>
          <a:lstStyle/>
          <a:p>
            <a:fld id="{9CB8E00B-E16A-474E-A88E-B1EA6A2CA3B7}" type="datetime1">
              <a:rPr lang="nl-NL" smtClean="0"/>
              <a:t>26-5-2021</a:t>
            </a:fld>
            <a:endParaRPr lang="nl-NL" dirty="0"/>
          </a:p>
        </p:txBody>
      </p:sp>
      <p:sp>
        <p:nvSpPr>
          <p:cNvPr id="12" name="Tijdelijke aanduiding voor dianummer 11"/>
          <p:cNvSpPr>
            <a:spLocks noGrp="1"/>
          </p:cNvSpPr>
          <p:nvPr>
            <p:ph type="sldNum" sz="quarter" idx="13"/>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13" name="Tijdelijke aanduiding voor voettekst 12"/>
          <p:cNvSpPr>
            <a:spLocks noGrp="1"/>
          </p:cNvSpPr>
          <p:nvPr>
            <p:ph type="ftr" sz="quarter" idx="14"/>
          </p:nvPr>
        </p:nvSpPr>
        <p:spPr>
          <a:xfrm>
            <a:off x="1661348" y="6681461"/>
            <a:ext cx="5760735" cy="180023"/>
          </a:xfrm>
          <a:prstGeom prst="rect">
            <a:avLst/>
          </a:prstGeom>
        </p:spPr>
        <p:txBody>
          <a:bodyPr/>
          <a:lstStyle/>
          <a:p>
            <a:endParaRPr lang="nl-NL"/>
          </a:p>
        </p:txBody>
      </p:sp>
    </p:spTree>
    <p:extLst>
      <p:ext uri="{BB962C8B-B14F-4D97-AF65-F5344CB8AC3E}">
        <p14:creationId xmlns:p14="http://schemas.microsoft.com/office/powerpoint/2010/main" val="745798744"/>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dirty="0" smtClean="0"/>
              <a:t>Klik om de stijl te bewerken</a:t>
            </a:r>
            <a:endParaRPr lang="nl-NL" dirty="0"/>
          </a:p>
        </p:txBody>
      </p:sp>
      <p:sp>
        <p:nvSpPr>
          <p:cNvPr id="15" name="Tijdelijke aanduiding voor datum 14"/>
          <p:cNvSpPr>
            <a:spLocks noGrp="1"/>
          </p:cNvSpPr>
          <p:nvPr>
            <p:ph type="dt" sz="half" idx="10"/>
          </p:nvPr>
        </p:nvSpPr>
        <p:spPr>
          <a:xfrm>
            <a:off x="7647664" y="6501438"/>
            <a:ext cx="1080138" cy="180023"/>
          </a:xfrm>
          <a:prstGeom prst="rect">
            <a:avLst/>
          </a:prstGeom>
        </p:spPr>
        <p:txBody>
          <a:bodyPr/>
          <a:lstStyle/>
          <a:p>
            <a:fld id="{A044CB47-4B06-40E7-BBDC-AD9DFA67A8F7}" type="datetime1">
              <a:rPr lang="nl-NL" smtClean="0"/>
              <a:t>26-5-2021</a:t>
            </a:fld>
            <a:endParaRPr lang="nl-NL" dirty="0"/>
          </a:p>
        </p:txBody>
      </p:sp>
      <p:sp>
        <p:nvSpPr>
          <p:cNvPr id="16" name="Tijdelijke aanduiding voor dianummer 15"/>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17" name="Tijdelijke aanduiding voor voettekst 16"/>
          <p:cNvSpPr>
            <a:spLocks noGrp="1"/>
          </p:cNvSpPr>
          <p:nvPr>
            <p:ph type="ftr" sz="quarter" idx="12"/>
          </p:nvPr>
        </p:nvSpPr>
        <p:spPr>
          <a:xfrm>
            <a:off x="1706905" y="6681461"/>
            <a:ext cx="5760735" cy="180023"/>
          </a:xfrm>
          <a:prstGeom prst="rect">
            <a:avLst/>
          </a:prstGeom>
        </p:spPr>
        <p:txBody>
          <a:bodyPr/>
          <a:lstStyle/>
          <a:p>
            <a:endParaRPr lang="nl-NL"/>
          </a:p>
        </p:txBody>
      </p:sp>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Tree>
    <p:extLst>
      <p:ext uri="{BB962C8B-B14F-4D97-AF65-F5344CB8AC3E}">
        <p14:creationId xmlns:p14="http://schemas.microsoft.com/office/powerpoint/2010/main" val="3487598602"/>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09"/>
            <a:ext cx="3960506" cy="3060391"/>
          </a:xfrm>
        </p:spPr>
        <p:txBody>
          <a:bodyPr anchor="t"/>
          <a:lstStyle>
            <a:lvl1pPr algn="l">
              <a:defRPr sz="4000" b="1" cap="none" baseline="0">
                <a:solidFill>
                  <a:schemeClr val="accent3"/>
                </a:solidFill>
              </a:defRPr>
            </a:lvl1pPr>
          </a:lstStyle>
          <a:p>
            <a:r>
              <a:rPr lang="nl-NL" dirty="0" smtClean="0"/>
              <a:t>Klik om de stijl te bewerken</a:t>
            </a:r>
            <a:endParaRPr lang="nl-NL" dirty="0"/>
          </a:p>
        </p:txBody>
      </p:sp>
      <p:sp>
        <p:nvSpPr>
          <p:cNvPr id="7" name="Tijdelijke aanduiding voor datum 6"/>
          <p:cNvSpPr>
            <a:spLocks noGrp="1"/>
          </p:cNvSpPr>
          <p:nvPr>
            <p:ph type="dt" sz="half" idx="10"/>
          </p:nvPr>
        </p:nvSpPr>
        <p:spPr>
          <a:xfrm>
            <a:off x="7647664" y="6501438"/>
            <a:ext cx="1080138" cy="180023"/>
          </a:xfrm>
          <a:prstGeom prst="rect">
            <a:avLst/>
          </a:prstGeom>
        </p:spPr>
        <p:txBody>
          <a:bodyPr/>
          <a:lstStyle/>
          <a:p>
            <a:fld id="{5AB7055C-768E-4923-A1F8-695878F9A98A}" type="datetime1">
              <a:rPr lang="nl-NL" smtClean="0"/>
              <a:t>26-5-2021</a:t>
            </a:fld>
            <a:endParaRPr lang="nl-NL" dirty="0"/>
          </a:p>
        </p:txBody>
      </p:sp>
      <p:sp>
        <p:nvSpPr>
          <p:cNvPr id="9" name="Tijdelijke aanduiding voor dianummer 8"/>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a:xfrm>
            <a:off x="1706905" y="6681461"/>
            <a:ext cx="5760735" cy="180023"/>
          </a:xfrm>
          <a:prstGeom prst="rect">
            <a:avLst/>
          </a:prstGeom>
        </p:spPr>
        <p:txBody>
          <a:bodyPr/>
          <a:lstStyle/>
          <a:p>
            <a:endParaRPr lang="nl-NL" dirty="0"/>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31471" y="3609023"/>
            <a:ext cx="3960506" cy="2520322"/>
          </a:xfrm>
        </p:spPr>
        <p:txBody>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Tree>
    <p:extLst>
      <p:ext uri="{BB962C8B-B14F-4D97-AF65-F5344CB8AC3E}">
        <p14:creationId xmlns:p14="http://schemas.microsoft.com/office/powerpoint/2010/main" val="2203296419"/>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accent3"/>
                </a:solidFill>
              </a:defRPr>
            </a:lvl1pPr>
          </a:lstStyle>
          <a:p>
            <a:r>
              <a:rPr lang="nl-NL" dirty="0" smtClean="0"/>
              <a:t>Klik om de stijl te bewerken</a:t>
            </a:r>
            <a:endParaRPr lang="nl-NL" dirty="0"/>
          </a:p>
        </p:txBody>
      </p:sp>
      <p:sp>
        <p:nvSpPr>
          <p:cNvPr id="7" name="Tijdelijke aanduiding voor datum 6"/>
          <p:cNvSpPr>
            <a:spLocks noGrp="1"/>
          </p:cNvSpPr>
          <p:nvPr>
            <p:ph type="dt" sz="half" idx="10"/>
          </p:nvPr>
        </p:nvSpPr>
        <p:spPr/>
        <p:txBody>
          <a:bodyPr/>
          <a:lstStyle/>
          <a:p>
            <a:fld id="{A1B3F20F-A3CF-4261-9052-78EEF9986520}" type="datetime1">
              <a:rPr lang="nl-NL" smtClean="0"/>
              <a:t>26-5-2021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Tree>
    <p:extLst>
      <p:ext uri="{BB962C8B-B14F-4D97-AF65-F5344CB8AC3E}">
        <p14:creationId xmlns:p14="http://schemas.microsoft.com/office/powerpoint/2010/main" val="95366781"/>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Klik om de stijl te bewerken</a:t>
            </a:r>
            <a:endParaRPr lang="nl-NL" dirty="0"/>
          </a:p>
        </p:txBody>
      </p:sp>
      <p:sp>
        <p:nvSpPr>
          <p:cNvPr id="3" name="Tijdelijke aanduiding voor inhoud 2"/>
          <p:cNvSpPr>
            <a:spLocks noGrp="1" noChangeAspect="1"/>
          </p:cNvSpPr>
          <p:nvPr>
            <p:ph idx="1"/>
          </p:nvPr>
        </p:nvSpPr>
        <p:spPr/>
        <p:txBody>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datum 3"/>
          <p:cNvSpPr>
            <a:spLocks noGrp="1"/>
          </p:cNvSpPr>
          <p:nvPr>
            <p:ph type="dt" sz="half" idx="10"/>
          </p:nvPr>
        </p:nvSpPr>
        <p:spPr>
          <a:xfrm>
            <a:off x="7647664" y="6501438"/>
            <a:ext cx="1080138" cy="180023"/>
          </a:xfrm>
          <a:prstGeom prst="rect">
            <a:avLst/>
          </a:prstGeom>
        </p:spPr>
        <p:txBody>
          <a:bodyPr/>
          <a:lstStyle/>
          <a:p>
            <a:fld id="{14E6FC55-E02A-4153-9B1B-A49A34979526}" type="datetime1">
              <a:rPr lang="nl-NL" smtClean="0"/>
              <a:t>26-5-2021</a:t>
            </a:fld>
            <a:endParaRPr lang="nl-NL" dirty="0"/>
          </a:p>
        </p:txBody>
      </p:sp>
      <p:sp>
        <p:nvSpPr>
          <p:cNvPr id="5" name="Tijdelijke aanduiding voor dianummer 4"/>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a:xfrm>
            <a:off x="1706905" y="6681461"/>
            <a:ext cx="5760735" cy="180023"/>
          </a:xfrm>
          <a:prstGeom prst="rect">
            <a:avLst/>
          </a:prstGeom>
        </p:spPr>
        <p:txBody>
          <a:bodyPr/>
          <a:lstStyle/>
          <a:p>
            <a:endParaRPr lang="nl-NL"/>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711285856"/>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Klik om de stijl te bewerken</a:t>
            </a:r>
            <a:endParaRPr lang="nl-NL" dirty="0"/>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5" name="Tijdelijke aanduiding voor datum 4"/>
          <p:cNvSpPr>
            <a:spLocks noGrp="1"/>
          </p:cNvSpPr>
          <p:nvPr>
            <p:ph type="dt" sz="half" idx="10"/>
          </p:nvPr>
        </p:nvSpPr>
        <p:spPr>
          <a:xfrm>
            <a:off x="7647664" y="6501438"/>
            <a:ext cx="1080138" cy="180023"/>
          </a:xfrm>
          <a:prstGeom prst="rect">
            <a:avLst/>
          </a:prstGeom>
        </p:spPr>
        <p:txBody>
          <a:bodyPr/>
          <a:lstStyle/>
          <a:p>
            <a:fld id="{6345B331-FACC-48B0-B27A-165FD1B5BBAC}" type="datetime1">
              <a:rPr lang="nl-NL" smtClean="0"/>
              <a:t>26-5-2021</a:t>
            </a:fld>
            <a:endParaRPr lang="nl-NL" dirty="0"/>
          </a:p>
        </p:txBody>
      </p:sp>
      <p:sp>
        <p:nvSpPr>
          <p:cNvPr id="6" name="Tijdelijke aanduiding voor dianummer 5"/>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7" name="Tijdelijke aanduiding voor voettekst 6"/>
          <p:cNvSpPr>
            <a:spLocks noGrp="1"/>
          </p:cNvSpPr>
          <p:nvPr>
            <p:ph type="ftr" sz="quarter" idx="12"/>
          </p:nvPr>
        </p:nvSpPr>
        <p:spPr>
          <a:xfrm>
            <a:off x="1706905" y="6681461"/>
            <a:ext cx="5760735" cy="180023"/>
          </a:xfrm>
          <a:prstGeom prst="rect">
            <a:avLst/>
          </a:prstGeom>
        </p:spPr>
        <p:txBody>
          <a:bodyPr/>
          <a:lstStyle/>
          <a:p>
            <a:endParaRPr lang="nl-NL"/>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2486501951"/>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431472"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smtClean="0"/>
              <a:t>Klik om de modelstijlen te bewerken</a:t>
            </a:r>
          </a:p>
        </p:txBody>
      </p:sp>
      <p:sp>
        <p:nvSpPr>
          <p:cNvPr id="4" name="Tijdelijke aanduiding voor inhoud 3"/>
          <p:cNvSpPr>
            <a:spLocks noGrp="1" noChangeAspect="1"/>
          </p:cNvSpPr>
          <p:nvPr>
            <p:ph sz="half" idx="2"/>
          </p:nvPr>
        </p:nvSpPr>
        <p:spPr>
          <a:xfrm>
            <a:off x="431472" y="2174874"/>
            <a:ext cx="3960506" cy="3774447"/>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smtClean="0"/>
              <a:t>Klik om de modelstijlen te bewerken</a:t>
            </a:r>
          </a:p>
        </p:txBody>
      </p:sp>
      <p:sp>
        <p:nvSpPr>
          <p:cNvPr id="6" name="Tijdelijke aanduiding voor inhoud 5"/>
          <p:cNvSpPr>
            <a:spLocks noGrp="1" noChangeAspect="1"/>
          </p:cNvSpPr>
          <p:nvPr>
            <p:ph sz="quarter" idx="4"/>
          </p:nvPr>
        </p:nvSpPr>
        <p:spPr>
          <a:xfrm>
            <a:off x="4752023" y="2174874"/>
            <a:ext cx="3960506" cy="3774447"/>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7" name="Tijdelijke aanduiding voor datum 6"/>
          <p:cNvSpPr>
            <a:spLocks noGrp="1"/>
          </p:cNvSpPr>
          <p:nvPr>
            <p:ph type="dt" sz="half" idx="10"/>
          </p:nvPr>
        </p:nvSpPr>
        <p:spPr>
          <a:xfrm>
            <a:off x="7647664" y="6501438"/>
            <a:ext cx="1080138" cy="180023"/>
          </a:xfrm>
          <a:prstGeom prst="rect">
            <a:avLst/>
          </a:prstGeom>
        </p:spPr>
        <p:txBody>
          <a:bodyPr/>
          <a:lstStyle/>
          <a:p>
            <a:fld id="{41F60D11-DA8C-462C-AA28-C14F40B2F13B}" type="datetime1">
              <a:rPr lang="nl-NL" smtClean="0"/>
              <a:t>26-5-2021</a:t>
            </a:fld>
            <a:endParaRPr lang="nl-NL" dirty="0"/>
          </a:p>
        </p:txBody>
      </p:sp>
      <p:sp>
        <p:nvSpPr>
          <p:cNvPr id="8" name="Tijdelijke aanduiding voor dianummer 7"/>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9" name="Tijdelijke aanduiding voor voettekst 8"/>
          <p:cNvSpPr>
            <a:spLocks noGrp="1"/>
          </p:cNvSpPr>
          <p:nvPr>
            <p:ph type="ftr" sz="quarter" idx="12"/>
          </p:nvPr>
        </p:nvSpPr>
        <p:spPr>
          <a:xfrm>
            <a:off x="1706905" y="6681461"/>
            <a:ext cx="5760735" cy="180023"/>
          </a:xfrm>
          <a:prstGeom prst="rect">
            <a:avLst/>
          </a:prstGeom>
        </p:spPr>
        <p:txBody>
          <a:bodyPr/>
          <a:lstStyle/>
          <a:p>
            <a:endParaRPr lang="nl-NL"/>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686935470"/>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4" name="Tijdelijke aanduiding voor datum 3"/>
          <p:cNvSpPr>
            <a:spLocks noGrp="1"/>
          </p:cNvSpPr>
          <p:nvPr>
            <p:ph type="dt" sz="half" idx="10"/>
          </p:nvPr>
        </p:nvSpPr>
        <p:spPr>
          <a:xfrm>
            <a:off x="7647664" y="6501438"/>
            <a:ext cx="1080138" cy="180023"/>
          </a:xfrm>
          <a:prstGeom prst="rect">
            <a:avLst/>
          </a:prstGeom>
        </p:spPr>
        <p:txBody>
          <a:bodyPr/>
          <a:lstStyle/>
          <a:p>
            <a:fld id="{77386EF8-B4B1-4627-B38D-3C5676E81E15}" type="datetime1">
              <a:rPr lang="nl-NL" smtClean="0"/>
              <a:t>26-5-2021</a:t>
            </a:fld>
            <a:endParaRPr lang="nl-NL" dirty="0"/>
          </a:p>
        </p:txBody>
      </p:sp>
      <p:sp>
        <p:nvSpPr>
          <p:cNvPr id="5" name="Tijdelijke aanduiding voor dianummer 4"/>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a:xfrm>
            <a:off x="1706905" y="6681461"/>
            <a:ext cx="5760735" cy="180023"/>
          </a:xfrm>
          <a:prstGeom prst="rect">
            <a:avLst/>
          </a:prstGeom>
        </p:spPr>
        <p:txBody>
          <a:bodyPr/>
          <a:lstStyle/>
          <a:p>
            <a:endParaRPr lang="nl-NL"/>
          </a:p>
        </p:txBody>
      </p:sp>
      <p:sp>
        <p:nvSpPr>
          <p:cNvPr id="8" name="Titel 2"/>
          <p:cNvSpPr>
            <a:spLocks noGrp="1"/>
          </p:cNvSpPr>
          <p:nvPr>
            <p:ph type="title"/>
          </p:nvPr>
        </p:nvSpPr>
        <p:spPr>
          <a:xfrm>
            <a:off x="431470" y="5769298"/>
            <a:ext cx="8281059" cy="517523"/>
          </a:xfrm>
        </p:spPr>
        <p:txBody>
          <a:bodyPr/>
          <a:lstStyle>
            <a:lvl1pPr algn="ctr">
              <a:defRPr/>
            </a:lvl1pPr>
          </a:lstStyle>
          <a:p>
            <a:r>
              <a:rPr lang="nl-NL" dirty="0" smtClean="0"/>
              <a:t>Klik om de stijl te bewerken</a:t>
            </a:r>
            <a:endParaRPr lang="nl-NL" dirty="0"/>
          </a:p>
        </p:txBody>
      </p:sp>
      <p:sp>
        <p:nvSpPr>
          <p:cNvPr id="9" name="Tijdelijke aanduiding voor afbeelding 7"/>
          <p:cNvSpPr>
            <a:spLocks noGrp="1"/>
          </p:cNvSpPr>
          <p:nvPr>
            <p:ph type="pic" sz="quarter" idx="13"/>
          </p:nvPr>
        </p:nvSpPr>
        <p:spPr>
          <a:xfrm>
            <a:off x="0" y="0"/>
            <a:ext cx="9144000" cy="5768975"/>
          </a:xfrm>
        </p:spPr>
        <p:txBody>
          <a:bodyPr/>
          <a:lstStyle/>
          <a:p>
            <a:endParaRPr lang="nl-NL" dirty="0"/>
          </a:p>
        </p:txBody>
      </p:sp>
    </p:spTree>
    <p:extLst>
      <p:ext uri="{BB962C8B-B14F-4D97-AF65-F5344CB8AC3E}">
        <p14:creationId xmlns:p14="http://schemas.microsoft.com/office/powerpoint/2010/main" val="1155553463"/>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a:xfrm>
            <a:off x="7647664" y="6501438"/>
            <a:ext cx="1080138" cy="180023"/>
          </a:xfrm>
          <a:prstGeom prst="rect">
            <a:avLst/>
          </a:prstGeom>
        </p:spPr>
        <p:txBody>
          <a:bodyPr/>
          <a:lstStyle/>
          <a:p>
            <a:fld id="{4427DD0C-3862-4974-8865-5E63A7B02FE9}" type="datetime1">
              <a:rPr lang="nl-NL" smtClean="0"/>
              <a:t>26-5-2021</a:t>
            </a:fld>
            <a:endParaRPr lang="nl-NL" dirty="0"/>
          </a:p>
        </p:txBody>
      </p:sp>
      <p:sp>
        <p:nvSpPr>
          <p:cNvPr id="4" name="Tijdelijke aanduiding voor dianummer 3"/>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5" name="Tijdelijke aanduiding voor voettekst 4"/>
          <p:cNvSpPr>
            <a:spLocks noGrp="1"/>
          </p:cNvSpPr>
          <p:nvPr>
            <p:ph type="ftr" sz="quarter" idx="12"/>
          </p:nvPr>
        </p:nvSpPr>
        <p:spPr>
          <a:xfrm>
            <a:off x="1706905" y="6681461"/>
            <a:ext cx="5760735" cy="180023"/>
          </a:xfrm>
          <a:prstGeom prst="rect">
            <a:avLst/>
          </a:prstGeom>
        </p:spPr>
        <p:txBody>
          <a:bodyPr/>
          <a:lstStyle/>
          <a:p>
            <a:endParaRPr lang="nl-NL"/>
          </a:p>
        </p:txBody>
      </p:sp>
    </p:spTree>
    <p:extLst>
      <p:ext uri="{BB962C8B-B14F-4D97-AF65-F5344CB8AC3E}">
        <p14:creationId xmlns:p14="http://schemas.microsoft.com/office/powerpoint/2010/main" val="2221390367"/>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endParaRPr lang="nl-NL"/>
          </a:p>
        </p:txBody>
      </p:sp>
      <p:sp>
        <p:nvSpPr>
          <p:cNvPr id="11" name="Tijdelijke aanduiding voor datum 10"/>
          <p:cNvSpPr>
            <a:spLocks noGrp="1"/>
          </p:cNvSpPr>
          <p:nvPr>
            <p:ph type="dt" sz="half" idx="12"/>
          </p:nvPr>
        </p:nvSpPr>
        <p:spPr>
          <a:xfrm>
            <a:off x="7647664" y="6501438"/>
            <a:ext cx="1080138" cy="180023"/>
          </a:xfrm>
          <a:prstGeom prst="rect">
            <a:avLst/>
          </a:prstGeom>
        </p:spPr>
        <p:txBody>
          <a:bodyPr/>
          <a:lstStyle/>
          <a:p>
            <a:fld id="{5E5D05C9-66EA-41F1-A9D3-61069CA9928E}" type="datetime1">
              <a:rPr lang="nl-NL" smtClean="0"/>
              <a:t>26-5-2021</a:t>
            </a:fld>
            <a:endParaRPr lang="nl-NL" dirty="0"/>
          </a:p>
        </p:txBody>
      </p:sp>
      <p:sp>
        <p:nvSpPr>
          <p:cNvPr id="12" name="Tijdelijke aanduiding voor dianummer 11"/>
          <p:cNvSpPr>
            <a:spLocks noGrp="1"/>
          </p:cNvSpPr>
          <p:nvPr>
            <p:ph type="sldNum" sz="quarter" idx="13"/>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13" name="Tijdelijke aanduiding voor voettekst 12"/>
          <p:cNvSpPr>
            <a:spLocks noGrp="1"/>
          </p:cNvSpPr>
          <p:nvPr>
            <p:ph type="ftr" sz="quarter" idx="14"/>
          </p:nvPr>
        </p:nvSpPr>
        <p:spPr>
          <a:xfrm>
            <a:off x="1706905" y="6681461"/>
            <a:ext cx="5760735" cy="180023"/>
          </a:xfrm>
          <a:prstGeom prst="rect">
            <a:avLst/>
          </a:prstGeom>
        </p:spPr>
        <p:txBody>
          <a:bodyPr/>
          <a:lstStyle/>
          <a:p>
            <a:endParaRPr lang="nl-NL"/>
          </a:p>
        </p:txBody>
      </p:sp>
    </p:spTree>
    <p:extLst>
      <p:ext uri="{BB962C8B-B14F-4D97-AF65-F5344CB8AC3E}">
        <p14:creationId xmlns:p14="http://schemas.microsoft.com/office/powerpoint/2010/main" val="1099142705"/>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10" Type="http://schemas.openxmlformats.org/officeDocument/2006/relationships/theme" Target="../theme/theme3.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5" Type="http://schemas.openxmlformats.org/officeDocument/2006/relationships/slideLayout" Target="../slideLayouts/slideLayout32.xml"/><Relationship Id="rId10" Type="http://schemas.openxmlformats.org/officeDocument/2006/relationships/theme" Target="../theme/theme4.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37615"/>
          </a:xfrm>
          <a:prstGeom prst="rect">
            <a:avLst/>
          </a:prstGeom>
        </p:spPr>
        <p:txBody>
          <a:bodyPr vert="horz" lIns="0" tIns="45720" rIns="0" bIns="45720" rtlCol="0" anchor="ctr">
            <a:normAutofit/>
          </a:body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431471" y="1448748"/>
            <a:ext cx="8281058" cy="4680598"/>
          </a:xfrm>
          <a:prstGeom prst="rect">
            <a:avLst/>
          </a:prstGeom>
        </p:spPr>
        <p:txBody>
          <a:bodyPr vert="horz" lIns="0" tIns="45720" rIns="0" bIns="45720" rtlCol="0">
            <a:normAutofit/>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7" name="Tijdelijke aanduiding voor datum 6"/>
          <p:cNvSpPr>
            <a:spLocks noGrp="1"/>
          </p:cNvSpPr>
          <p:nvPr>
            <p:ph type="dt" sz="half" idx="2"/>
          </p:nvPr>
        </p:nvSpPr>
        <p:spPr>
          <a:xfrm>
            <a:off x="7632391" y="6497954"/>
            <a:ext cx="1080138" cy="180023"/>
          </a:xfrm>
          <a:prstGeom prst="rect">
            <a:avLst/>
          </a:prstGeom>
        </p:spPr>
        <p:txBody>
          <a:bodyPr vert="horz" lIns="0" tIns="0" rIns="0" bIns="0" rtlCol="0" anchor="ctr"/>
          <a:lstStyle>
            <a:lvl1pPr algn="r">
              <a:defRPr sz="1200">
                <a:solidFill>
                  <a:schemeClr val="accent6"/>
                </a:solidFill>
              </a:defRPr>
            </a:lvl1pPr>
          </a:lstStyle>
          <a:p>
            <a:fld id="{0AEBD06F-55B8-4A1F-BC04-69139D6D1E9D}" type="datetime1">
              <a:rPr lang="nl-NL" smtClean="0"/>
              <a:t>26-5-2021</a:t>
            </a:fld>
            <a:endParaRPr lang="nl-NL" dirty="0"/>
          </a:p>
        </p:txBody>
      </p:sp>
      <p:sp>
        <p:nvSpPr>
          <p:cNvPr id="8" name="Tijdelijke aanduiding voor voettekst 7"/>
          <p:cNvSpPr>
            <a:spLocks noGrp="1"/>
          </p:cNvSpPr>
          <p:nvPr>
            <p:ph type="ftr" sz="quarter" idx="3"/>
          </p:nvPr>
        </p:nvSpPr>
        <p:spPr>
          <a:xfrm>
            <a:off x="1691632" y="6677977"/>
            <a:ext cx="5760735" cy="180023"/>
          </a:xfrm>
          <a:prstGeom prst="rect">
            <a:avLst/>
          </a:prstGeom>
        </p:spPr>
        <p:txBody>
          <a:bodyPr vert="horz" lIns="0" tIns="0" rIns="0" bIns="0" rtlCol="0" anchor="ctr"/>
          <a:lstStyle>
            <a:lvl1pPr algn="ctr">
              <a:defRPr sz="1200">
                <a:solidFill>
                  <a:schemeClr val="accent6"/>
                </a:solidFill>
              </a:defRPr>
            </a:lvl1pPr>
          </a:lstStyle>
          <a:p>
            <a:endParaRPr lang="nl-NL" dirty="0"/>
          </a:p>
        </p:txBody>
      </p:sp>
      <p:sp>
        <p:nvSpPr>
          <p:cNvPr id="9" name="Tijdelijke aanduiding voor dianummer 8"/>
          <p:cNvSpPr>
            <a:spLocks noGrp="1"/>
          </p:cNvSpPr>
          <p:nvPr>
            <p:ph type="sldNum" sz="quarter" idx="4"/>
          </p:nvPr>
        </p:nvSpPr>
        <p:spPr>
          <a:xfrm>
            <a:off x="7632391" y="6677977"/>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0" name="Vrije vorm 9"/>
          <p:cNvSpPr/>
          <p:nvPr/>
        </p:nvSpPr>
        <p:spPr>
          <a:xfrm rot="60000">
            <a:off x="267548" y="644025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Vrije vorm 10"/>
          <p:cNvSpPr/>
          <p:nvPr/>
        </p:nvSpPr>
        <p:spPr>
          <a:xfrm>
            <a:off x="431471" y="637349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84" r:id="rId3"/>
    <p:sldLayoutId id="2147483650" r:id="rId4"/>
    <p:sldLayoutId id="2147483652" r:id="rId5"/>
    <p:sldLayoutId id="2147483653" r:id="rId6"/>
    <p:sldLayoutId id="2147483654" r:id="rId7"/>
    <p:sldLayoutId id="2147483655" r:id="rId8"/>
    <p:sldLayoutId id="2147483656" r:id="rId9"/>
  </p:sldLayoutIdLst>
  <p:transition>
    <p:fade/>
  </p:transition>
  <p:hf sldNum="0" hdr="0" ftr="0" dt="0"/>
  <p:txStyles>
    <p:titleStyle>
      <a:lvl1pPr algn="l" defTabSz="914400" rtl="0" eaLnBrk="1" latinLnBrk="0" hangingPunct="1">
        <a:spcBef>
          <a:spcPct val="0"/>
        </a:spcBef>
        <a:buNone/>
        <a:defRPr sz="3600" b="1" kern="1200">
          <a:solidFill>
            <a:schemeClr val="tx2"/>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tx2"/>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37615"/>
          </a:xfrm>
          <a:prstGeom prst="rect">
            <a:avLst/>
          </a:prstGeom>
        </p:spPr>
        <p:txBody>
          <a:bodyPr vert="horz" lIns="0" tIns="45720" rIns="0" bIns="45720" rtlCol="0" anchor="ctr">
            <a:normAutofit/>
          </a:body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431471" y="1448747"/>
            <a:ext cx="8281058" cy="4680598"/>
          </a:xfrm>
          <a:prstGeom prst="rect">
            <a:avLst/>
          </a:prstGeom>
        </p:spPr>
        <p:txBody>
          <a:bodyPr vert="horz" lIns="0" tIns="45720" rIns="0" bIns="45720" rtlCol="0">
            <a:normAutofit/>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7" name="Tijdelijke aanduiding voor datum 6"/>
          <p:cNvSpPr>
            <a:spLocks noGrp="1"/>
          </p:cNvSpPr>
          <p:nvPr>
            <p:ph type="dt" sz="half" idx="2"/>
          </p:nvPr>
        </p:nvSpPr>
        <p:spPr>
          <a:xfrm>
            <a:off x="7632391" y="6497954"/>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26-5-2021</a:t>
            </a:fld>
            <a:endParaRPr lang="nl-NL" dirty="0"/>
          </a:p>
        </p:txBody>
      </p:sp>
      <p:sp>
        <p:nvSpPr>
          <p:cNvPr id="8" name="Tijdelijke aanduiding voor voettekst 7"/>
          <p:cNvSpPr>
            <a:spLocks noGrp="1"/>
          </p:cNvSpPr>
          <p:nvPr>
            <p:ph type="ftr" sz="quarter" idx="3"/>
          </p:nvPr>
        </p:nvSpPr>
        <p:spPr>
          <a:xfrm>
            <a:off x="1691632" y="6677977"/>
            <a:ext cx="5760735" cy="180023"/>
          </a:xfrm>
          <a:prstGeom prst="rect">
            <a:avLst/>
          </a:prstGeom>
        </p:spPr>
        <p:txBody>
          <a:bodyPr vert="horz" lIns="0" tIns="0" rIns="0" bIns="0" rtlCol="0" anchor="ctr"/>
          <a:lstStyle>
            <a:lvl1pPr algn="ctr">
              <a:defRPr sz="1200">
                <a:solidFill>
                  <a:schemeClr val="accent6"/>
                </a:solidFill>
              </a:defRPr>
            </a:lvl1pPr>
          </a:lstStyle>
          <a:p>
            <a:endParaRPr lang="nl-NL" dirty="0"/>
          </a:p>
        </p:txBody>
      </p:sp>
      <p:sp>
        <p:nvSpPr>
          <p:cNvPr id="9" name="Tijdelijke aanduiding voor dianummer 8"/>
          <p:cNvSpPr>
            <a:spLocks noGrp="1"/>
          </p:cNvSpPr>
          <p:nvPr>
            <p:ph type="sldNum" sz="quarter" idx="4"/>
          </p:nvPr>
        </p:nvSpPr>
        <p:spPr>
          <a:xfrm>
            <a:off x="7632391" y="6677977"/>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0" name="Vrije vorm 9"/>
          <p:cNvSpPr/>
          <p:nvPr/>
        </p:nvSpPr>
        <p:spPr>
          <a:xfrm rot="60000">
            <a:off x="267548" y="644025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Vrije vorm 10"/>
          <p:cNvSpPr/>
          <p:nvPr/>
        </p:nvSpPr>
        <p:spPr>
          <a:xfrm>
            <a:off x="431471" y="637349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52202534"/>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85" r:id="rId3"/>
    <p:sldLayoutId id="2147483660" r:id="rId4"/>
    <p:sldLayoutId id="2147483661" r:id="rId5"/>
    <p:sldLayoutId id="2147483662" r:id="rId6"/>
    <p:sldLayoutId id="2147483663" r:id="rId7"/>
    <p:sldLayoutId id="2147483664" r:id="rId8"/>
    <p:sldLayoutId id="2147483665" r:id="rId9"/>
  </p:sldLayoutIdLst>
  <p:transition>
    <p:fade/>
  </p:transition>
  <p:hf sldNum="0" hdr="0" ftr="0" dt="0"/>
  <p:txStyles>
    <p:titleStyle>
      <a:lvl1pPr algn="l" defTabSz="914400" rtl="0" eaLnBrk="1" latinLnBrk="0" hangingPunct="1">
        <a:spcBef>
          <a:spcPct val="0"/>
        </a:spcBef>
        <a:buNone/>
        <a:defRPr sz="3600" b="1" kern="1200">
          <a:solidFill>
            <a:schemeClr val="accent1"/>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accent1"/>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37615"/>
          </a:xfrm>
          <a:prstGeom prst="rect">
            <a:avLst/>
          </a:prstGeom>
        </p:spPr>
        <p:txBody>
          <a:bodyPr vert="horz" lIns="0" tIns="45720" rIns="0" bIns="45720" rtlCol="0" anchor="ctr">
            <a:normAutofit/>
          </a:body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431471" y="1448747"/>
            <a:ext cx="8281058" cy="4680598"/>
          </a:xfrm>
          <a:prstGeom prst="rect">
            <a:avLst/>
          </a:prstGeom>
        </p:spPr>
        <p:txBody>
          <a:bodyPr vert="horz" lIns="0" tIns="45720" rIns="0" bIns="45720" rtlCol="0">
            <a:normAutofit/>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12" name="Tijdelijke aanduiding voor datum 6"/>
          <p:cNvSpPr>
            <a:spLocks noGrp="1"/>
          </p:cNvSpPr>
          <p:nvPr>
            <p:ph type="dt" sz="half" idx="2"/>
          </p:nvPr>
        </p:nvSpPr>
        <p:spPr>
          <a:xfrm>
            <a:off x="7632391" y="6497954"/>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26-5-2021</a:t>
            </a:fld>
            <a:endParaRPr lang="nl-NL" dirty="0"/>
          </a:p>
        </p:txBody>
      </p:sp>
      <p:sp>
        <p:nvSpPr>
          <p:cNvPr id="13" name="Tijdelijke aanduiding voor voettekst 7"/>
          <p:cNvSpPr>
            <a:spLocks noGrp="1"/>
          </p:cNvSpPr>
          <p:nvPr>
            <p:ph type="ftr" sz="quarter" idx="3"/>
          </p:nvPr>
        </p:nvSpPr>
        <p:spPr>
          <a:xfrm>
            <a:off x="1691632" y="6677977"/>
            <a:ext cx="5760735" cy="180023"/>
          </a:xfrm>
          <a:prstGeom prst="rect">
            <a:avLst/>
          </a:prstGeom>
        </p:spPr>
        <p:txBody>
          <a:bodyPr vert="horz" lIns="0" tIns="0" rIns="0" bIns="0" rtlCol="0" anchor="ctr"/>
          <a:lstStyle>
            <a:lvl1pPr algn="ctr">
              <a:defRPr sz="1200">
                <a:solidFill>
                  <a:schemeClr val="accent6"/>
                </a:solidFill>
              </a:defRPr>
            </a:lvl1pPr>
          </a:lstStyle>
          <a:p>
            <a:endParaRPr lang="nl-NL" dirty="0"/>
          </a:p>
        </p:txBody>
      </p:sp>
      <p:sp>
        <p:nvSpPr>
          <p:cNvPr id="14" name="Tijdelijke aanduiding voor dianummer 8"/>
          <p:cNvSpPr>
            <a:spLocks noGrp="1"/>
          </p:cNvSpPr>
          <p:nvPr>
            <p:ph type="sldNum" sz="quarter" idx="4"/>
          </p:nvPr>
        </p:nvSpPr>
        <p:spPr>
          <a:xfrm>
            <a:off x="7632391" y="6677977"/>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5" name="Vrije vorm 14"/>
          <p:cNvSpPr/>
          <p:nvPr/>
        </p:nvSpPr>
        <p:spPr>
          <a:xfrm rot="60000">
            <a:off x="267548" y="644025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Vrije vorm 15"/>
          <p:cNvSpPr/>
          <p:nvPr/>
        </p:nvSpPr>
        <p:spPr>
          <a:xfrm>
            <a:off x="431471" y="637349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91183034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86" r:id="rId3"/>
    <p:sldLayoutId id="2147483669" r:id="rId4"/>
    <p:sldLayoutId id="2147483670" r:id="rId5"/>
    <p:sldLayoutId id="2147483671" r:id="rId6"/>
    <p:sldLayoutId id="2147483672" r:id="rId7"/>
    <p:sldLayoutId id="2147483673" r:id="rId8"/>
    <p:sldLayoutId id="2147483674" r:id="rId9"/>
  </p:sldLayoutIdLst>
  <p:transition>
    <p:fade/>
  </p:transition>
  <p:hf sldNum="0" hdr="0" ftr="0" dt="0"/>
  <p:txStyles>
    <p:titleStyle>
      <a:lvl1pPr algn="l" defTabSz="914400" rtl="0" eaLnBrk="1" latinLnBrk="0" hangingPunct="1">
        <a:spcBef>
          <a:spcPct val="0"/>
        </a:spcBef>
        <a:buNone/>
        <a:defRPr sz="3600" b="1" kern="1200">
          <a:solidFill>
            <a:schemeClr val="accent2"/>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accent2"/>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68725"/>
          </a:xfrm>
          <a:prstGeom prst="rect">
            <a:avLst/>
          </a:prstGeom>
        </p:spPr>
        <p:txBody>
          <a:bodyPr vert="horz" lIns="0" tIns="45720" rIns="0" bIns="45720" rtlCol="0" anchor="ctr">
            <a:normAutofit/>
          </a:body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431471" y="1448747"/>
            <a:ext cx="8281058" cy="4680598"/>
          </a:xfrm>
          <a:prstGeom prst="rect">
            <a:avLst/>
          </a:prstGeom>
        </p:spPr>
        <p:txBody>
          <a:bodyPr vert="horz" lIns="0" tIns="45720" rIns="0" bIns="45720" rtlCol="0">
            <a:normAutofit/>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12" name="Tijdelijke aanduiding voor datum 6"/>
          <p:cNvSpPr>
            <a:spLocks noGrp="1"/>
          </p:cNvSpPr>
          <p:nvPr>
            <p:ph type="dt" sz="half" idx="2"/>
          </p:nvPr>
        </p:nvSpPr>
        <p:spPr>
          <a:xfrm>
            <a:off x="7632391" y="6497954"/>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26-5-2021</a:t>
            </a:fld>
            <a:endParaRPr lang="nl-NL" dirty="0"/>
          </a:p>
        </p:txBody>
      </p:sp>
      <p:sp>
        <p:nvSpPr>
          <p:cNvPr id="13" name="Tijdelijke aanduiding voor voettekst 7"/>
          <p:cNvSpPr>
            <a:spLocks noGrp="1"/>
          </p:cNvSpPr>
          <p:nvPr>
            <p:ph type="ftr" sz="quarter" idx="3"/>
          </p:nvPr>
        </p:nvSpPr>
        <p:spPr>
          <a:xfrm>
            <a:off x="1691632" y="6677977"/>
            <a:ext cx="5760735" cy="180023"/>
          </a:xfrm>
          <a:prstGeom prst="rect">
            <a:avLst/>
          </a:prstGeom>
        </p:spPr>
        <p:txBody>
          <a:bodyPr vert="horz" lIns="0" tIns="0" rIns="0" bIns="0" rtlCol="0" anchor="ctr"/>
          <a:lstStyle>
            <a:lvl1pPr algn="ctr">
              <a:defRPr sz="1200">
                <a:solidFill>
                  <a:schemeClr val="accent6"/>
                </a:solidFill>
              </a:defRPr>
            </a:lvl1pPr>
          </a:lstStyle>
          <a:p>
            <a:endParaRPr lang="nl-NL" dirty="0"/>
          </a:p>
        </p:txBody>
      </p:sp>
      <p:sp>
        <p:nvSpPr>
          <p:cNvPr id="14" name="Tijdelijke aanduiding voor dianummer 8"/>
          <p:cNvSpPr>
            <a:spLocks noGrp="1"/>
          </p:cNvSpPr>
          <p:nvPr>
            <p:ph type="sldNum" sz="quarter" idx="4"/>
          </p:nvPr>
        </p:nvSpPr>
        <p:spPr>
          <a:xfrm>
            <a:off x="7632391" y="6677977"/>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5" name="Vrije vorm 14"/>
          <p:cNvSpPr/>
          <p:nvPr/>
        </p:nvSpPr>
        <p:spPr>
          <a:xfrm rot="60000">
            <a:off x="267548" y="644025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Vrije vorm 15"/>
          <p:cNvSpPr/>
          <p:nvPr/>
        </p:nvSpPr>
        <p:spPr>
          <a:xfrm>
            <a:off x="431471" y="637349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406427034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87" r:id="rId3"/>
    <p:sldLayoutId id="2147483678" r:id="rId4"/>
    <p:sldLayoutId id="2147483679" r:id="rId5"/>
    <p:sldLayoutId id="2147483680" r:id="rId6"/>
    <p:sldLayoutId id="2147483681" r:id="rId7"/>
    <p:sldLayoutId id="2147483682" r:id="rId8"/>
    <p:sldLayoutId id="2147483683" r:id="rId9"/>
  </p:sldLayoutIdLst>
  <p:transition>
    <p:fade/>
  </p:transition>
  <p:hf sldNum="0" hdr="0" ftr="0" dt="0"/>
  <p:txStyles>
    <p:titleStyle>
      <a:lvl1pPr algn="l" defTabSz="914400" rtl="0" eaLnBrk="1" latinLnBrk="0" hangingPunct="1">
        <a:spcBef>
          <a:spcPct val="0"/>
        </a:spcBef>
        <a:buNone/>
        <a:defRPr sz="3600" b="1" kern="1200">
          <a:solidFill>
            <a:schemeClr val="accent3"/>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accent3"/>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ctrTitle"/>
          </p:nvPr>
        </p:nvSpPr>
        <p:spPr>
          <a:xfrm>
            <a:off x="431470" y="3068960"/>
            <a:ext cx="8281059" cy="1872207"/>
          </a:xfrm>
        </p:spPr>
        <p:txBody>
          <a:bodyPr>
            <a:normAutofit/>
          </a:bodyPr>
          <a:lstStyle/>
          <a:p>
            <a:pPr>
              <a:spcBef>
                <a:spcPts val="1200"/>
              </a:spcBef>
              <a:spcAft>
                <a:spcPts val="3000"/>
              </a:spcAft>
            </a:pPr>
            <a:r>
              <a:rPr lang="nl-BE" sz="2400" dirty="0" smtClean="0"/>
              <a:t>Opleiding HL – welzijn, veiligheid </a:t>
            </a:r>
            <a:r>
              <a:rPr lang="nl-BE" sz="2400" smtClean="0"/>
              <a:t>en preventie</a:t>
            </a:r>
            <a:r>
              <a:rPr lang="en-US" dirty="0" smtClean="0"/>
              <a:t/>
            </a:r>
            <a:br>
              <a:rPr lang="en-US" dirty="0" smtClean="0"/>
            </a:br>
            <a:r>
              <a:rPr lang="en-US" sz="4000" dirty="0" err="1"/>
              <a:t>O</a:t>
            </a:r>
            <a:r>
              <a:rPr lang="en-US" sz="4000" dirty="0" err="1" smtClean="0"/>
              <a:t>nthaalbeleid</a:t>
            </a:r>
            <a:r>
              <a:rPr lang="en-US" sz="4000" dirty="0" smtClean="0"/>
              <a:t> </a:t>
            </a:r>
            <a:endParaRPr lang="nl-NL" sz="3200" dirty="0"/>
          </a:p>
        </p:txBody>
      </p:sp>
      <p:sp>
        <p:nvSpPr>
          <p:cNvPr id="3" name="Ondertitel 2"/>
          <p:cNvSpPr>
            <a:spLocks noGrp="1"/>
          </p:cNvSpPr>
          <p:nvPr>
            <p:ph type="subTitle" idx="1"/>
          </p:nvPr>
        </p:nvSpPr>
        <p:spPr>
          <a:xfrm>
            <a:off x="1371600" y="4689160"/>
            <a:ext cx="7088940" cy="1080139"/>
          </a:xfrm>
        </p:spPr>
        <p:txBody>
          <a:bodyPr>
            <a:noAutofit/>
          </a:bodyPr>
          <a:lstStyle/>
          <a:p>
            <a:endParaRPr lang="nl-BE" sz="2000" dirty="0" smtClean="0"/>
          </a:p>
          <a:p>
            <a:pPr lvl="0"/>
            <a:r>
              <a:rPr lang="nl-BE" sz="1400" dirty="0">
                <a:solidFill>
                  <a:prstClr val="black">
                    <a:tint val="75000"/>
                  </a:prstClr>
                </a:solidFill>
              </a:rPr>
              <a:t>Ann Goeman | Coördinator psychosociale aspecten | Gemeenschappelijke preventiedienst GO!</a:t>
            </a:r>
          </a:p>
          <a:p>
            <a:pPr lvl="0"/>
            <a:r>
              <a:rPr lang="nl-BE" sz="1400" dirty="0">
                <a:solidFill>
                  <a:prstClr val="black">
                    <a:tint val="75000"/>
                  </a:prstClr>
                </a:solidFill>
              </a:rPr>
              <a:t>Sabrina Horlin | preventieadviseur psychosociale aspecten | Cohezio</a:t>
            </a:r>
            <a:endParaRPr lang="nl-NL" sz="1400" dirty="0">
              <a:solidFill>
                <a:prstClr val="black">
                  <a:tint val="75000"/>
                </a:prstClr>
              </a:solidFill>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a:xfrm>
            <a:off x="323410" y="368609"/>
            <a:ext cx="4104570" cy="5436721"/>
          </a:xfrm>
        </p:spPr>
        <p:txBody>
          <a:bodyPr>
            <a:normAutofit/>
          </a:bodyPr>
          <a:lstStyle/>
          <a:p>
            <a:pPr lvl="0">
              <a:lnSpc>
                <a:spcPct val="150000"/>
              </a:lnSpc>
              <a:spcBef>
                <a:spcPts val="1800"/>
              </a:spcBef>
              <a:spcAft>
                <a:spcPts val="1800"/>
              </a:spcAft>
            </a:pPr>
            <a:r>
              <a:rPr lang="nl-BE" altLang="nl-BE" sz="2000" dirty="0" smtClean="0">
                <a:solidFill>
                  <a:srgbClr val="C3004A"/>
                </a:solidFill>
              </a:rPr>
              <a:t>- Wettelijke bepalingen</a:t>
            </a:r>
            <a:br>
              <a:rPr lang="nl-BE" altLang="nl-BE" sz="2000" dirty="0" smtClean="0">
                <a:solidFill>
                  <a:srgbClr val="C3004A"/>
                </a:solidFill>
              </a:rPr>
            </a:br>
            <a:r>
              <a:rPr lang="nl-BE" altLang="nl-BE" sz="2000" dirty="0" smtClean="0">
                <a:solidFill>
                  <a:srgbClr val="C3004A"/>
                </a:solidFill>
              </a:rPr>
              <a:t>- Betrokken actoren </a:t>
            </a:r>
            <a:br>
              <a:rPr lang="nl-BE" altLang="nl-BE" sz="2000" dirty="0" smtClean="0">
                <a:solidFill>
                  <a:srgbClr val="C3004A"/>
                </a:solidFill>
              </a:rPr>
            </a:br>
            <a:r>
              <a:rPr lang="nl-BE" altLang="nl-BE" sz="2000" dirty="0" smtClean="0">
                <a:solidFill>
                  <a:srgbClr val="C3004A"/>
                </a:solidFill>
              </a:rPr>
              <a:t>	- de werkgever</a:t>
            </a:r>
            <a:br>
              <a:rPr lang="nl-BE" altLang="nl-BE" sz="2000" dirty="0" smtClean="0">
                <a:solidFill>
                  <a:srgbClr val="C3004A"/>
                </a:solidFill>
              </a:rPr>
            </a:br>
            <a:r>
              <a:rPr lang="nl-BE" altLang="nl-BE" sz="2000" dirty="0">
                <a:solidFill>
                  <a:srgbClr val="C3004A"/>
                </a:solidFill>
              </a:rPr>
              <a:t>	</a:t>
            </a:r>
            <a:r>
              <a:rPr lang="nl-BE" altLang="nl-BE" sz="2000" dirty="0" smtClean="0">
                <a:solidFill>
                  <a:srgbClr val="C3004A"/>
                </a:solidFill>
              </a:rPr>
              <a:t>- hiërarchische lijn</a:t>
            </a:r>
            <a:br>
              <a:rPr lang="nl-BE" altLang="nl-BE" sz="2000" dirty="0" smtClean="0">
                <a:solidFill>
                  <a:srgbClr val="C3004A"/>
                </a:solidFill>
              </a:rPr>
            </a:br>
            <a:r>
              <a:rPr lang="nl-BE" altLang="nl-BE" sz="2000" dirty="0">
                <a:solidFill>
                  <a:srgbClr val="C3004A"/>
                </a:solidFill>
              </a:rPr>
              <a:t>	</a:t>
            </a:r>
            <a:r>
              <a:rPr lang="nl-BE" altLang="nl-BE" sz="2000" dirty="0" smtClean="0">
                <a:solidFill>
                  <a:srgbClr val="C3004A"/>
                </a:solidFill>
              </a:rPr>
              <a:t>- bevoegde preventiedienst</a:t>
            </a:r>
            <a:br>
              <a:rPr lang="nl-BE" altLang="nl-BE" sz="2000" dirty="0" smtClean="0">
                <a:solidFill>
                  <a:srgbClr val="C3004A"/>
                </a:solidFill>
              </a:rPr>
            </a:br>
            <a:r>
              <a:rPr lang="nl-BE" altLang="nl-BE" sz="2000" dirty="0">
                <a:solidFill>
                  <a:srgbClr val="C3004A"/>
                </a:solidFill>
              </a:rPr>
              <a:t>	</a:t>
            </a:r>
            <a:r>
              <a:rPr lang="nl-BE" altLang="nl-BE" sz="2000" dirty="0" smtClean="0">
                <a:solidFill>
                  <a:srgbClr val="C3004A"/>
                </a:solidFill>
              </a:rPr>
              <a:t>- het personeelslid</a:t>
            </a:r>
            <a:br>
              <a:rPr lang="nl-BE" altLang="nl-BE" sz="2000" dirty="0" smtClean="0">
                <a:solidFill>
                  <a:srgbClr val="C3004A"/>
                </a:solidFill>
              </a:rPr>
            </a:br>
            <a:r>
              <a:rPr lang="nl-BE" altLang="nl-BE" sz="2000" dirty="0">
                <a:solidFill>
                  <a:srgbClr val="C3004A"/>
                </a:solidFill>
              </a:rPr>
              <a:t>	</a:t>
            </a:r>
            <a:r>
              <a:rPr lang="nl-BE" altLang="nl-BE" sz="2000" dirty="0" smtClean="0">
                <a:solidFill>
                  <a:srgbClr val="C3004A"/>
                </a:solidFill>
              </a:rPr>
              <a:t>- peter / meter</a:t>
            </a:r>
            <a:br>
              <a:rPr lang="nl-BE" altLang="nl-BE" sz="2000" dirty="0" smtClean="0">
                <a:solidFill>
                  <a:srgbClr val="C3004A"/>
                </a:solidFill>
              </a:rPr>
            </a:br>
            <a:r>
              <a:rPr lang="nl-BE" altLang="nl-BE" sz="2000" dirty="0" smtClean="0">
                <a:solidFill>
                  <a:srgbClr val="C3004A"/>
                </a:solidFill>
              </a:rPr>
              <a:t>- Het onthaalbewijs</a:t>
            </a:r>
            <a:br>
              <a:rPr lang="nl-BE" altLang="nl-BE" sz="2000" dirty="0" smtClean="0">
                <a:solidFill>
                  <a:srgbClr val="C3004A"/>
                </a:solidFill>
              </a:rPr>
            </a:br>
            <a:r>
              <a:rPr lang="nl-BE" altLang="nl-BE" sz="2000" dirty="0" smtClean="0">
                <a:solidFill>
                  <a:srgbClr val="C3004A"/>
                </a:solidFill>
              </a:rPr>
              <a:t>- De onthaalbrochure</a:t>
            </a:r>
            <a:endParaRPr lang="nl-BE" altLang="nl-BE" sz="2000" dirty="0">
              <a:solidFill>
                <a:srgbClr val="C3004A"/>
              </a:solidFill>
            </a:endParaRPr>
          </a:p>
        </p:txBody>
      </p:sp>
      <p:pic>
        <p:nvPicPr>
          <p:cNvPr id="8" name="Tijdelijke aanduiding voor afbeelding 7"/>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15" r="15"/>
          <a:stretch>
            <a:fillRect/>
          </a:stretch>
        </p:blipFill>
        <p:spPr/>
      </p:pic>
      <p:sp>
        <p:nvSpPr>
          <p:cNvPr id="3" name="Tijdelijke aanduiding voor tekst 2"/>
          <p:cNvSpPr>
            <a:spLocks noGrp="1"/>
          </p:cNvSpPr>
          <p:nvPr>
            <p:ph type="body" sz="quarter" idx="15"/>
          </p:nvPr>
        </p:nvSpPr>
        <p:spPr>
          <a:xfrm>
            <a:off x="431471" y="4797190"/>
            <a:ext cx="3960506" cy="1332154"/>
          </a:xfrm>
        </p:spPr>
        <p:txBody>
          <a:bodyPr>
            <a:normAutofit/>
          </a:bodyPr>
          <a:lstStyle/>
          <a:p>
            <a:endParaRPr lang="nl-NL" sz="1800" b="1" dirty="0">
              <a:solidFill>
                <a:srgbClr val="C3004A"/>
              </a:solidFill>
              <a:latin typeface="+mj-lt"/>
              <a:ea typeface="+mj-ea"/>
              <a:cs typeface="+mj-cs"/>
            </a:endParaRPr>
          </a:p>
        </p:txBody>
      </p:sp>
    </p:spTree>
    <p:extLst>
      <p:ext uri="{BB962C8B-B14F-4D97-AF65-F5344CB8AC3E}">
        <p14:creationId xmlns:p14="http://schemas.microsoft.com/office/powerpoint/2010/main" val="3328615748"/>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normAutofit fontScale="90000"/>
          </a:bodyPr>
          <a:lstStyle/>
          <a:p>
            <a:r>
              <a:rPr lang="nl-BE" dirty="0" smtClean="0"/>
              <a:t>Wettelijke bepalingen</a:t>
            </a:r>
            <a:endParaRPr lang="nl-NL" dirty="0"/>
          </a:p>
        </p:txBody>
      </p:sp>
      <p:sp>
        <p:nvSpPr>
          <p:cNvPr id="5" name="Tijdelijke aanduiding voor afbeelding 1"/>
          <p:cNvSpPr txBox="1">
            <a:spLocks/>
          </p:cNvSpPr>
          <p:nvPr/>
        </p:nvSpPr>
        <p:spPr>
          <a:xfrm>
            <a:off x="152400" y="152400"/>
            <a:ext cx="9144000" cy="5768975"/>
          </a:xfrm>
          <a:prstGeom prst="rect">
            <a:avLst/>
          </a:prstGeom>
        </p:spPr>
      </p:sp>
      <p:pic>
        <p:nvPicPr>
          <p:cNvPr id="614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52400"/>
            <a:ext cx="8884220" cy="5580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708121"/>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el 1"/>
          <p:cNvSpPr>
            <a:spLocks noGrp="1"/>
          </p:cNvSpPr>
          <p:nvPr>
            <p:ph type="title"/>
          </p:nvPr>
        </p:nvSpPr>
        <p:spPr>
          <a:xfrm>
            <a:off x="431470" y="332656"/>
            <a:ext cx="8281059" cy="904959"/>
          </a:xfrm>
        </p:spPr>
        <p:txBody>
          <a:bodyPr/>
          <a:lstStyle/>
          <a:p>
            <a:r>
              <a:rPr lang="nl-NL" sz="2400" dirty="0" smtClean="0"/>
              <a:t>Wettelijk </a:t>
            </a:r>
            <a:r>
              <a:rPr lang="nl-NL" sz="2400" dirty="0"/>
              <a:t>kader</a:t>
            </a:r>
            <a:endParaRPr lang="nl-BE" sz="2400" dirty="0"/>
          </a:p>
        </p:txBody>
      </p:sp>
      <p:sp>
        <p:nvSpPr>
          <p:cNvPr id="3" name="Tijdelijke aanduiding voor inhoud 2"/>
          <p:cNvSpPr>
            <a:spLocks noGrp="1"/>
          </p:cNvSpPr>
          <p:nvPr>
            <p:ph idx="1"/>
          </p:nvPr>
        </p:nvSpPr>
        <p:spPr/>
        <p:txBody>
          <a:bodyPr>
            <a:normAutofit/>
          </a:bodyPr>
          <a:lstStyle/>
          <a:p>
            <a:pPr lvl="1">
              <a:lnSpc>
                <a:spcPct val="120000"/>
              </a:lnSpc>
              <a:spcBef>
                <a:spcPts val="600"/>
              </a:spcBef>
              <a:spcAft>
                <a:spcPts val="600"/>
              </a:spcAft>
              <a:buFont typeface="Symbol" pitchFamily="18" charset="2"/>
              <a:buChar char="®"/>
              <a:defRPr/>
            </a:pPr>
            <a:r>
              <a:rPr lang="nl-BE" sz="2000" dirty="0" smtClean="0">
                <a:solidFill>
                  <a:schemeClr val="tx1"/>
                </a:solidFill>
              </a:rPr>
              <a:t>Wet </a:t>
            </a:r>
            <a:r>
              <a:rPr lang="nl-BE" sz="2000" dirty="0">
                <a:solidFill>
                  <a:schemeClr val="tx1"/>
                </a:solidFill>
              </a:rPr>
              <a:t>van 4 augustus 1996 betreffende het welzijn van de werknemers bij de uitvoering van hun werk, zoals gewijzigd,  BS 18 september 1996</a:t>
            </a:r>
          </a:p>
          <a:p>
            <a:pPr lvl="1">
              <a:lnSpc>
                <a:spcPct val="120000"/>
              </a:lnSpc>
              <a:spcBef>
                <a:spcPts val="600"/>
              </a:spcBef>
              <a:spcAft>
                <a:spcPts val="600"/>
              </a:spcAft>
              <a:buFont typeface="Symbol" pitchFamily="18" charset="2"/>
              <a:buChar char="®"/>
              <a:defRPr/>
            </a:pPr>
            <a:r>
              <a:rPr lang="nl-BE" sz="2000" dirty="0" smtClean="0">
                <a:solidFill>
                  <a:schemeClr val="tx1"/>
                </a:solidFill>
              </a:rPr>
              <a:t>Boek </a:t>
            </a:r>
            <a:r>
              <a:rPr lang="nl-BE" sz="2000" dirty="0">
                <a:solidFill>
                  <a:schemeClr val="tx1"/>
                </a:solidFill>
              </a:rPr>
              <a:t>I. Algemene beginselen van de Codex over het welzijn op het werk </a:t>
            </a:r>
            <a:r>
              <a:rPr lang="nl-BE" sz="2000" dirty="0" smtClean="0">
                <a:solidFill>
                  <a:schemeClr val="tx1"/>
                </a:solidFill>
              </a:rPr>
              <a:t>– 28 </a:t>
            </a:r>
            <a:r>
              <a:rPr lang="nl-BE" sz="2000" dirty="0">
                <a:solidFill>
                  <a:schemeClr val="tx1"/>
                </a:solidFill>
              </a:rPr>
              <a:t>april 2017</a:t>
            </a:r>
          </a:p>
          <a:p>
            <a:pPr lvl="1">
              <a:lnSpc>
                <a:spcPct val="120000"/>
              </a:lnSpc>
              <a:spcBef>
                <a:spcPts val="600"/>
              </a:spcBef>
              <a:spcAft>
                <a:spcPts val="600"/>
              </a:spcAft>
              <a:buFont typeface="Symbol" pitchFamily="18" charset="2"/>
              <a:buChar char="®"/>
              <a:defRPr/>
            </a:pPr>
            <a:r>
              <a:rPr lang="nl-BE" sz="2000" dirty="0" smtClean="0">
                <a:solidFill>
                  <a:schemeClr val="tx1"/>
                </a:solidFill>
              </a:rPr>
              <a:t>Titel </a:t>
            </a:r>
            <a:r>
              <a:rPr lang="nl-BE" sz="2000" dirty="0">
                <a:solidFill>
                  <a:schemeClr val="tx1"/>
                </a:solidFill>
              </a:rPr>
              <a:t>1. De interne dienst voor preventie en bescherming op het werk </a:t>
            </a:r>
            <a:r>
              <a:rPr lang="nl-BE" sz="2000" dirty="0" smtClean="0">
                <a:solidFill>
                  <a:schemeClr val="tx1"/>
                </a:solidFill>
              </a:rPr>
              <a:t>van boek </a:t>
            </a:r>
            <a:r>
              <a:rPr lang="nl-BE" sz="2000" dirty="0">
                <a:solidFill>
                  <a:schemeClr val="tx1"/>
                </a:solidFill>
              </a:rPr>
              <a:t>II van de Codex over het welzijn op het werk</a:t>
            </a:r>
          </a:p>
          <a:p>
            <a:pPr lvl="1">
              <a:lnSpc>
                <a:spcPct val="120000"/>
              </a:lnSpc>
              <a:spcBef>
                <a:spcPts val="600"/>
              </a:spcBef>
              <a:spcAft>
                <a:spcPts val="600"/>
              </a:spcAft>
              <a:buFont typeface="Symbol" pitchFamily="18" charset="2"/>
              <a:buChar char="®"/>
              <a:defRPr/>
            </a:pPr>
            <a:r>
              <a:rPr lang="nl-BE" sz="2000" dirty="0" smtClean="0">
                <a:solidFill>
                  <a:schemeClr val="tx1"/>
                </a:solidFill>
              </a:rPr>
              <a:t>Hoofdstuk </a:t>
            </a:r>
            <a:r>
              <a:rPr lang="nl-BE" sz="2000" dirty="0">
                <a:solidFill>
                  <a:schemeClr val="tx1"/>
                </a:solidFill>
              </a:rPr>
              <a:t>III. Verplichtingen van de werkgever inzake onthaal, begeleiding</a:t>
            </a:r>
            <a:r>
              <a:rPr lang="nl-BE" sz="2000" dirty="0" smtClean="0">
                <a:solidFill>
                  <a:schemeClr val="tx1"/>
                </a:solidFill>
              </a:rPr>
              <a:t>, informatie </a:t>
            </a:r>
            <a:r>
              <a:rPr lang="nl-BE" sz="2000" dirty="0">
                <a:solidFill>
                  <a:schemeClr val="tx1"/>
                </a:solidFill>
              </a:rPr>
              <a:t>en vorming van de werknemers van boek I, titel 2 van de </a:t>
            </a:r>
            <a:r>
              <a:rPr lang="nl-BE" sz="2000" dirty="0" smtClean="0">
                <a:solidFill>
                  <a:schemeClr val="tx1"/>
                </a:solidFill>
              </a:rPr>
              <a:t>Codex over </a:t>
            </a:r>
            <a:r>
              <a:rPr lang="nl-BE" sz="2000" dirty="0">
                <a:solidFill>
                  <a:schemeClr val="tx1"/>
                </a:solidFill>
              </a:rPr>
              <a:t>het welzijn op het werk</a:t>
            </a:r>
            <a:endParaRPr lang="nl-BE"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90" y="5229250"/>
            <a:ext cx="1987550" cy="1023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6047814"/>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normAutofit fontScale="90000"/>
          </a:bodyPr>
          <a:lstStyle/>
          <a:p>
            <a:r>
              <a:rPr lang="nl-BE" dirty="0" smtClean="0"/>
              <a:t>Betrokken actoren</a:t>
            </a:r>
            <a:endParaRPr lang="nl-NL" dirty="0"/>
          </a:p>
        </p:txBody>
      </p:sp>
      <p:sp>
        <p:nvSpPr>
          <p:cNvPr id="5" name="Tijdelijke aanduiding voor afbeelding 1"/>
          <p:cNvSpPr txBox="1">
            <a:spLocks/>
          </p:cNvSpPr>
          <p:nvPr/>
        </p:nvSpPr>
        <p:spPr>
          <a:xfrm>
            <a:off x="152400" y="152400"/>
            <a:ext cx="9144000" cy="5768975"/>
          </a:xfrm>
          <a:prstGeom prst="rect">
            <a:avLst/>
          </a:prstGeom>
        </p:spPr>
      </p:sp>
      <p:pic>
        <p:nvPicPr>
          <p:cNvPr id="8194" name="Picture 2"/>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l="175" r="175"/>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5821052"/>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7" name="Titel 1"/>
          <p:cNvSpPr>
            <a:spLocks noGrp="1"/>
          </p:cNvSpPr>
          <p:nvPr>
            <p:ph type="title"/>
          </p:nvPr>
        </p:nvSpPr>
        <p:spPr/>
        <p:txBody>
          <a:bodyPr>
            <a:normAutofit/>
          </a:bodyPr>
          <a:lstStyle/>
          <a:p>
            <a:r>
              <a:rPr lang="nl-BE" altLang="nl-BE" sz="2400" dirty="0" smtClean="0">
                <a:solidFill>
                  <a:srgbClr val="C3004A"/>
                </a:solidFill>
              </a:rPr>
              <a:t>Betrokken actoren bij het onthaalbeleid</a:t>
            </a:r>
            <a:endParaRPr lang="nl-BE" altLang="nl-BE" sz="3200" dirty="0" smtClean="0"/>
          </a:p>
        </p:txBody>
      </p:sp>
      <p:sp>
        <p:nvSpPr>
          <p:cNvPr id="2" name="Tijdelijke aanduiding voor inhoud 1"/>
          <p:cNvSpPr>
            <a:spLocks noGrp="1"/>
          </p:cNvSpPr>
          <p:nvPr>
            <p:ph idx="1"/>
          </p:nvPr>
        </p:nvSpPr>
        <p:spPr/>
        <p:txBody>
          <a:bodyPr/>
          <a:lstStyle/>
          <a:p>
            <a:endParaRPr lang="nl-BE"/>
          </a:p>
        </p:txBody>
      </p:sp>
      <p:sp>
        <p:nvSpPr>
          <p:cNvPr id="61443"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smtClean="0">
              <a:latin typeface="+mn-lt"/>
            </a:endParaRPr>
          </a:p>
        </p:txBody>
      </p:sp>
      <p:graphicFrame>
        <p:nvGraphicFramePr>
          <p:cNvPr id="6" name="Diagram 5"/>
          <p:cNvGraphicFramePr/>
          <p:nvPr>
            <p:extLst>
              <p:ext uri="{D42A27DB-BD31-4B8C-83A1-F6EECF244321}">
                <p14:modId xmlns:p14="http://schemas.microsoft.com/office/powerpoint/2010/main" val="862563329"/>
              </p:ext>
            </p:extLst>
          </p:nvPr>
        </p:nvGraphicFramePr>
        <p:xfrm>
          <a:off x="251400" y="1484730"/>
          <a:ext cx="8712968" cy="49325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48191466"/>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a:xfrm>
            <a:off x="431470" y="332656"/>
            <a:ext cx="8281059" cy="904959"/>
          </a:xfrm>
        </p:spPr>
        <p:txBody>
          <a:bodyPr>
            <a:normAutofit/>
          </a:bodyPr>
          <a:lstStyle/>
          <a:p>
            <a:r>
              <a:rPr lang="nl-NL" sz="2400" dirty="0" smtClean="0"/>
              <a:t>Betrokken actoren - de rol van de werkgever</a:t>
            </a:r>
            <a:endParaRPr lang="nl-BE" sz="2400" dirty="0"/>
          </a:p>
        </p:txBody>
      </p:sp>
      <p:sp>
        <p:nvSpPr>
          <p:cNvPr id="3" name="Tijdelijke aanduiding voor inhoud 2"/>
          <p:cNvSpPr>
            <a:spLocks noGrp="1"/>
          </p:cNvSpPr>
          <p:nvPr>
            <p:ph idx="1"/>
          </p:nvPr>
        </p:nvSpPr>
        <p:spPr>
          <a:xfrm>
            <a:off x="467430" y="1628750"/>
            <a:ext cx="7758112" cy="4334792"/>
          </a:xfrm>
        </p:spPr>
        <p:txBody>
          <a:bodyPr>
            <a:normAutofit fontScale="92500" lnSpcReduction="20000"/>
          </a:bodyPr>
          <a:lstStyle/>
          <a:p>
            <a:pPr lvl="1">
              <a:lnSpc>
                <a:spcPct val="120000"/>
              </a:lnSpc>
              <a:spcBef>
                <a:spcPts val="600"/>
              </a:spcBef>
              <a:buFont typeface="Symbol" pitchFamily="18" charset="2"/>
              <a:buChar char="®"/>
              <a:defRPr/>
            </a:pPr>
            <a:r>
              <a:rPr lang="nl-BE" dirty="0" smtClean="0">
                <a:solidFill>
                  <a:schemeClr val="tx1"/>
                </a:solidFill>
                <a:cs typeface="Arial" pitchFamily="34" charset="0"/>
              </a:rPr>
              <a:t>Eindverantwoordelijke welzijnsbeleid</a:t>
            </a:r>
          </a:p>
          <a:p>
            <a:pPr lvl="1">
              <a:lnSpc>
                <a:spcPct val="120000"/>
              </a:lnSpc>
              <a:spcBef>
                <a:spcPts val="600"/>
              </a:spcBef>
              <a:buFont typeface="Symbol" pitchFamily="18" charset="2"/>
              <a:buChar char="®"/>
              <a:defRPr/>
            </a:pPr>
            <a:r>
              <a:rPr lang="nl-BE" dirty="0" smtClean="0">
                <a:solidFill>
                  <a:schemeClr val="tx1"/>
                </a:solidFill>
                <a:cs typeface="Arial" pitchFamily="34" charset="0"/>
              </a:rPr>
              <a:t>Staat in voor de organisatie van</a:t>
            </a:r>
          </a:p>
          <a:p>
            <a:pPr lvl="2">
              <a:lnSpc>
                <a:spcPct val="120000"/>
              </a:lnSpc>
              <a:spcBef>
                <a:spcPts val="600"/>
              </a:spcBef>
              <a:buFont typeface="Symbol" pitchFamily="18" charset="2"/>
              <a:buChar char="®"/>
              <a:defRPr/>
            </a:pPr>
            <a:r>
              <a:rPr lang="nl-BE" dirty="0">
                <a:solidFill>
                  <a:schemeClr val="tx1"/>
                </a:solidFill>
                <a:cs typeface="Arial" pitchFamily="34" charset="0"/>
              </a:rPr>
              <a:t>h</a:t>
            </a:r>
            <a:r>
              <a:rPr lang="nl-BE" dirty="0" smtClean="0">
                <a:solidFill>
                  <a:schemeClr val="tx1"/>
                </a:solidFill>
                <a:cs typeface="Arial" pitchFamily="34" charset="0"/>
              </a:rPr>
              <a:t>et onthaal, </a:t>
            </a:r>
          </a:p>
          <a:p>
            <a:pPr lvl="2">
              <a:lnSpc>
                <a:spcPct val="120000"/>
              </a:lnSpc>
              <a:spcBef>
                <a:spcPts val="600"/>
              </a:spcBef>
              <a:buFont typeface="Symbol" pitchFamily="18" charset="2"/>
              <a:buChar char="®"/>
              <a:defRPr/>
            </a:pPr>
            <a:r>
              <a:rPr lang="nl-BE" dirty="0">
                <a:solidFill>
                  <a:schemeClr val="tx1"/>
                </a:solidFill>
                <a:cs typeface="Arial" pitchFamily="34" charset="0"/>
              </a:rPr>
              <a:t>d</a:t>
            </a:r>
            <a:r>
              <a:rPr lang="nl-BE" dirty="0" smtClean="0">
                <a:solidFill>
                  <a:schemeClr val="tx1"/>
                </a:solidFill>
                <a:cs typeface="Arial" pitchFamily="34" charset="0"/>
              </a:rPr>
              <a:t>e begeleiding, </a:t>
            </a:r>
          </a:p>
          <a:p>
            <a:pPr lvl="2">
              <a:lnSpc>
                <a:spcPct val="120000"/>
              </a:lnSpc>
              <a:spcBef>
                <a:spcPts val="600"/>
              </a:spcBef>
              <a:buFont typeface="Symbol" pitchFamily="18" charset="2"/>
              <a:buChar char="®"/>
              <a:defRPr/>
            </a:pPr>
            <a:r>
              <a:rPr lang="nl-BE" dirty="0">
                <a:solidFill>
                  <a:schemeClr val="tx1"/>
                </a:solidFill>
                <a:cs typeface="Arial" pitchFamily="34" charset="0"/>
              </a:rPr>
              <a:t>h</a:t>
            </a:r>
            <a:r>
              <a:rPr lang="nl-BE" dirty="0" smtClean="0">
                <a:solidFill>
                  <a:schemeClr val="tx1"/>
                </a:solidFill>
                <a:cs typeface="Arial" pitchFamily="34" charset="0"/>
              </a:rPr>
              <a:t>et informeren en </a:t>
            </a:r>
          </a:p>
          <a:p>
            <a:pPr lvl="2">
              <a:lnSpc>
                <a:spcPct val="120000"/>
              </a:lnSpc>
              <a:spcBef>
                <a:spcPts val="600"/>
              </a:spcBef>
              <a:buFont typeface="Symbol" pitchFamily="18" charset="2"/>
              <a:buChar char="®"/>
              <a:defRPr/>
            </a:pPr>
            <a:r>
              <a:rPr lang="nl-BE" dirty="0">
                <a:solidFill>
                  <a:schemeClr val="tx1"/>
                </a:solidFill>
                <a:cs typeface="Arial" pitchFamily="34" charset="0"/>
              </a:rPr>
              <a:t>o</a:t>
            </a:r>
            <a:r>
              <a:rPr lang="nl-BE" dirty="0" smtClean="0">
                <a:solidFill>
                  <a:schemeClr val="tx1"/>
                </a:solidFill>
                <a:cs typeface="Arial" pitchFamily="34" charset="0"/>
              </a:rPr>
              <a:t>pleiden </a:t>
            </a:r>
          </a:p>
          <a:p>
            <a:pPr marL="288000" lvl="2" indent="0">
              <a:lnSpc>
                <a:spcPct val="120000"/>
              </a:lnSpc>
              <a:spcBef>
                <a:spcPts val="600"/>
              </a:spcBef>
              <a:buNone/>
              <a:defRPr/>
            </a:pPr>
            <a:r>
              <a:rPr lang="nl-BE" dirty="0" smtClean="0">
                <a:solidFill>
                  <a:schemeClr val="tx1"/>
                </a:solidFill>
                <a:cs typeface="Arial" pitchFamily="34" charset="0"/>
              </a:rPr>
              <a:t>van nieuwe personeelsleden. </a:t>
            </a:r>
          </a:p>
          <a:p>
            <a:pPr lvl="3">
              <a:lnSpc>
                <a:spcPct val="120000"/>
              </a:lnSpc>
              <a:spcBef>
                <a:spcPts val="600"/>
              </a:spcBef>
              <a:buFont typeface="Symbol" pitchFamily="18" charset="2"/>
              <a:buChar char="®"/>
              <a:defRPr/>
            </a:pPr>
            <a:r>
              <a:rPr lang="nl-BE" smtClean="0">
                <a:solidFill>
                  <a:schemeClr val="tx1"/>
                </a:solidFill>
                <a:cs typeface="Arial" pitchFamily="34" charset="0"/>
              </a:rPr>
              <a:t>Zie Preventieregister </a:t>
            </a:r>
            <a:r>
              <a:rPr lang="nl-BE" dirty="0">
                <a:solidFill>
                  <a:schemeClr val="tx1"/>
                </a:solidFill>
                <a:cs typeface="Arial" pitchFamily="34" charset="0"/>
              </a:rPr>
              <a:t>A9</a:t>
            </a:r>
          </a:p>
          <a:p>
            <a:pPr lvl="1">
              <a:lnSpc>
                <a:spcPct val="120000"/>
              </a:lnSpc>
              <a:spcBef>
                <a:spcPts val="600"/>
              </a:spcBef>
              <a:buFont typeface="Symbol" pitchFamily="18" charset="2"/>
              <a:buChar char="®"/>
              <a:defRPr/>
            </a:pPr>
            <a:r>
              <a:rPr lang="nl-BE" dirty="0" smtClean="0">
                <a:solidFill>
                  <a:schemeClr val="tx1"/>
                </a:solidFill>
                <a:cs typeface="Arial" pitchFamily="34" charset="0"/>
              </a:rPr>
              <a:t>Concreet: duid lid aan van de hiërarchische lijn om onthaal nieuwe personeelsleden te verzorgen en op te volgen.</a:t>
            </a:r>
          </a:p>
          <a:p>
            <a:pPr>
              <a:lnSpc>
                <a:spcPct val="120000"/>
              </a:lnSpc>
              <a:spcBef>
                <a:spcPts val="600"/>
              </a:spcBef>
              <a:spcAft>
                <a:spcPts val="600"/>
              </a:spcAft>
              <a:buFont typeface="Symbol" pitchFamily="18" charset="2"/>
              <a:buChar char="®"/>
              <a:defRPr/>
            </a:pPr>
            <a:endParaRPr lang="nl-NL" dirty="0" smtClean="0">
              <a:solidFill>
                <a:schemeClr val="tx1"/>
              </a:solidFill>
              <a:cs typeface="Arial" pitchFamily="34" charset="0"/>
            </a:endParaRPr>
          </a:p>
        </p:txBody>
      </p:sp>
    </p:spTree>
    <p:extLst>
      <p:ext uri="{BB962C8B-B14F-4D97-AF65-F5344CB8AC3E}">
        <p14:creationId xmlns:p14="http://schemas.microsoft.com/office/powerpoint/2010/main" val="1714742024"/>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30238" y="116632"/>
            <a:ext cx="8037512" cy="1254968"/>
          </a:xfrm>
        </p:spPr>
        <p:txBody>
          <a:bodyPr>
            <a:normAutofit/>
          </a:bodyPr>
          <a:lstStyle/>
          <a:p>
            <a:pPr>
              <a:defRPr/>
            </a:pPr>
            <a:r>
              <a:rPr lang="nl-NL" sz="2400" dirty="0"/>
              <a:t>Betrokken </a:t>
            </a:r>
            <a:r>
              <a:rPr lang="nl-NL" sz="2400" dirty="0" smtClean="0"/>
              <a:t>actoren - de </a:t>
            </a:r>
            <a:r>
              <a:rPr lang="nl-NL" sz="2400" dirty="0"/>
              <a:t>rol van de </a:t>
            </a:r>
            <a:r>
              <a:rPr lang="nl-NL" sz="2400" dirty="0" smtClean="0"/>
              <a:t>hiërarchische lijn (HL)</a:t>
            </a:r>
            <a:endParaRPr lang="nl-BE" sz="2400" dirty="0"/>
          </a:p>
        </p:txBody>
      </p:sp>
      <p:sp>
        <p:nvSpPr>
          <p:cNvPr id="8195" name="Tijdelijke aanduiding voor inhoud 2"/>
          <p:cNvSpPr>
            <a:spLocks noGrp="1"/>
          </p:cNvSpPr>
          <p:nvPr>
            <p:ph idx="1"/>
          </p:nvPr>
        </p:nvSpPr>
        <p:spPr/>
        <p:txBody>
          <a:bodyPr>
            <a:normAutofit fontScale="92500" lnSpcReduction="20000"/>
          </a:bodyPr>
          <a:lstStyle/>
          <a:p>
            <a:pPr lvl="1">
              <a:spcBef>
                <a:spcPts val="600"/>
              </a:spcBef>
              <a:buFont typeface="Symbol" pitchFamily="18" charset="2"/>
              <a:buChar char="®"/>
              <a:defRPr/>
            </a:pPr>
            <a:r>
              <a:rPr lang="nl-BE" sz="2200" dirty="0" smtClean="0">
                <a:solidFill>
                  <a:schemeClr val="tx1"/>
                </a:solidFill>
                <a:cs typeface="Arial" pitchFamily="34" charset="0"/>
              </a:rPr>
              <a:t>Praktische uitvoering welzijnsbeleid</a:t>
            </a:r>
          </a:p>
          <a:p>
            <a:pPr lvl="1">
              <a:spcBef>
                <a:spcPts val="600"/>
              </a:spcBef>
              <a:buFont typeface="Symbol" pitchFamily="18" charset="2"/>
              <a:buChar char="®"/>
              <a:defRPr/>
            </a:pPr>
            <a:r>
              <a:rPr lang="nl-BE" sz="2200" dirty="0" smtClean="0">
                <a:solidFill>
                  <a:schemeClr val="tx1"/>
                </a:solidFill>
                <a:cs typeface="Arial" pitchFamily="34" charset="0"/>
              </a:rPr>
              <a:t>Verzekering en controle naleving welzijnsbeleid</a:t>
            </a:r>
          </a:p>
          <a:p>
            <a:pPr lvl="1">
              <a:spcBef>
                <a:spcPts val="600"/>
              </a:spcBef>
              <a:buFont typeface="Symbol" pitchFamily="18" charset="2"/>
              <a:buChar char="®"/>
              <a:defRPr/>
            </a:pPr>
            <a:r>
              <a:rPr lang="nl-BE" sz="2200" dirty="0" smtClean="0">
                <a:solidFill>
                  <a:schemeClr val="tx1"/>
                </a:solidFill>
                <a:cs typeface="Arial" pitchFamily="34" charset="0"/>
              </a:rPr>
              <a:t>Praktische organisatie en opvolging onthaalbeleid</a:t>
            </a:r>
          </a:p>
          <a:p>
            <a:pPr lvl="2">
              <a:spcBef>
                <a:spcPts val="600"/>
              </a:spcBef>
              <a:buFont typeface="Symbol" pitchFamily="18" charset="2"/>
              <a:buChar char="®"/>
              <a:defRPr/>
            </a:pPr>
            <a:r>
              <a:rPr lang="nl-BE" sz="2200" dirty="0" smtClean="0">
                <a:solidFill>
                  <a:schemeClr val="tx1"/>
                </a:solidFill>
                <a:cs typeface="Arial" pitchFamily="34" charset="0"/>
              </a:rPr>
              <a:t>het </a:t>
            </a:r>
            <a:r>
              <a:rPr lang="nl-BE" sz="2200" dirty="0">
                <a:solidFill>
                  <a:schemeClr val="tx1"/>
                </a:solidFill>
                <a:cs typeface="Arial" pitchFamily="34" charset="0"/>
              </a:rPr>
              <a:t>onthaal van elke beginnende werknemer organiseren;</a:t>
            </a:r>
          </a:p>
          <a:p>
            <a:pPr lvl="2">
              <a:spcBef>
                <a:spcPts val="600"/>
              </a:spcBef>
              <a:buFont typeface="Symbol" pitchFamily="18" charset="2"/>
              <a:buChar char="®"/>
              <a:defRPr/>
            </a:pPr>
            <a:r>
              <a:rPr lang="nl-BE" sz="2200" dirty="0" smtClean="0">
                <a:solidFill>
                  <a:schemeClr val="tx1"/>
                </a:solidFill>
                <a:cs typeface="Arial" pitchFamily="34" charset="0"/>
              </a:rPr>
              <a:t>een </a:t>
            </a:r>
            <a:r>
              <a:rPr lang="nl-BE" sz="2200" dirty="0">
                <a:solidFill>
                  <a:schemeClr val="tx1"/>
                </a:solidFill>
                <a:cs typeface="Arial" pitchFamily="34" charset="0"/>
              </a:rPr>
              <a:t>ervaren personeelslid als peter of meter aanduiden om het beginnend personeelslid te begeleiden;</a:t>
            </a:r>
          </a:p>
          <a:p>
            <a:pPr lvl="2">
              <a:spcBef>
                <a:spcPts val="600"/>
              </a:spcBef>
              <a:buFont typeface="Symbol" pitchFamily="18" charset="2"/>
              <a:buChar char="®"/>
              <a:defRPr/>
            </a:pPr>
            <a:r>
              <a:rPr lang="nl-BE" sz="2200" dirty="0" smtClean="0">
                <a:solidFill>
                  <a:schemeClr val="tx1"/>
                </a:solidFill>
                <a:cs typeface="Arial" pitchFamily="34" charset="0"/>
              </a:rPr>
              <a:t>een </a:t>
            </a:r>
            <a:r>
              <a:rPr lang="nl-BE" sz="2200" dirty="0">
                <a:solidFill>
                  <a:schemeClr val="tx1"/>
                </a:solidFill>
                <a:cs typeface="Arial" pitchFamily="34" charset="0"/>
              </a:rPr>
              <a:t>document </a:t>
            </a:r>
            <a:r>
              <a:rPr lang="nl-BE" sz="2200" dirty="0" smtClean="0">
                <a:solidFill>
                  <a:schemeClr val="tx1"/>
                </a:solidFill>
                <a:cs typeface="Arial" pitchFamily="34" charset="0"/>
              </a:rPr>
              <a:t>– het onthaalbewijs of controlelijst ‘onthaal -  </a:t>
            </a:r>
            <a:r>
              <a:rPr lang="nl-BE" sz="2200" dirty="0">
                <a:solidFill>
                  <a:schemeClr val="tx1"/>
                </a:solidFill>
                <a:cs typeface="Arial" pitchFamily="34" charset="0"/>
              </a:rPr>
              <a:t>ondertekenen </a:t>
            </a:r>
            <a:r>
              <a:rPr lang="nl-BE" sz="2200" dirty="0" smtClean="0">
                <a:solidFill>
                  <a:schemeClr val="tx1"/>
                </a:solidFill>
                <a:cs typeface="Arial" pitchFamily="34" charset="0"/>
              </a:rPr>
              <a:t>= bewijs dat </a:t>
            </a:r>
            <a:r>
              <a:rPr lang="nl-BE" sz="2200" dirty="0">
                <a:solidFill>
                  <a:schemeClr val="tx1"/>
                </a:solidFill>
                <a:cs typeface="Arial" pitchFamily="34" charset="0"/>
              </a:rPr>
              <a:t>het nieuwe personeelslid de nodige informatie en instructies </a:t>
            </a:r>
            <a:r>
              <a:rPr lang="nl-BE" sz="2200" dirty="0" smtClean="0">
                <a:solidFill>
                  <a:schemeClr val="tx1"/>
                </a:solidFill>
                <a:cs typeface="Arial" pitchFamily="34" charset="0"/>
              </a:rPr>
              <a:t>over </a:t>
            </a:r>
            <a:r>
              <a:rPr lang="nl-BE" sz="2200" dirty="0">
                <a:solidFill>
                  <a:schemeClr val="tx1"/>
                </a:solidFill>
                <a:cs typeface="Arial" pitchFamily="34" charset="0"/>
              </a:rPr>
              <a:t>het welzijn op het werk  </a:t>
            </a:r>
            <a:endParaRPr lang="nl-BE" sz="2200" dirty="0" smtClean="0">
              <a:solidFill>
                <a:schemeClr val="tx1"/>
              </a:solidFill>
              <a:cs typeface="Arial" pitchFamily="34" charset="0"/>
            </a:endParaRPr>
          </a:p>
          <a:p>
            <a:pPr lvl="3">
              <a:spcBef>
                <a:spcPts val="600"/>
              </a:spcBef>
              <a:buFont typeface="Symbol" pitchFamily="18" charset="2"/>
              <a:buChar char="®"/>
              <a:defRPr/>
            </a:pPr>
            <a:r>
              <a:rPr lang="nl-BE" sz="2200" dirty="0" smtClean="0">
                <a:solidFill>
                  <a:schemeClr val="tx1"/>
                </a:solidFill>
                <a:cs typeface="Arial" pitchFamily="34" charset="0"/>
              </a:rPr>
              <a:t>Heeft gekregen </a:t>
            </a:r>
            <a:r>
              <a:rPr lang="nl-BE" sz="2200" dirty="0">
                <a:solidFill>
                  <a:schemeClr val="tx1"/>
                </a:solidFill>
                <a:cs typeface="Arial" pitchFamily="34" charset="0"/>
              </a:rPr>
              <a:t>en </a:t>
            </a:r>
            <a:endParaRPr lang="nl-BE" sz="2200" dirty="0" smtClean="0">
              <a:solidFill>
                <a:schemeClr val="tx1"/>
              </a:solidFill>
              <a:cs typeface="Arial" pitchFamily="34" charset="0"/>
            </a:endParaRPr>
          </a:p>
          <a:p>
            <a:pPr lvl="3">
              <a:spcBef>
                <a:spcPts val="600"/>
              </a:spcBef>
              <a:buFont typeface="Symbol" pitchFamily="18" charset="2"/>
              <a:buChar char="®"/>
              <a:defRPr/>
            </a:pPr>
            <a:r>
              <a:rPr lang="nl-BE" sz="2200" dirty="0" smtClean="0">
                <a:solidFill>
                  <a:schemeClr val="tx1"/>
                </a:solidFill>
                <a:cs typeface="Arial" pitchFamily="34" charset="0"/>
              </a:rPr>
              <a:t>begrepen </a:t>
            </a:r>
            <a:r>
              <a:rPr lang="nl-BE" sz="2200" dirty="0">
                <a:solidFill>
                  <a:schemeClr val="tx1"/>
                </a:solidFill>
                <a:cs typeface="Arial" pitchFamily="34" charset="0"/>
              </a:rPr>
              <a:t>heeft en </a:t>
            </a:r>
            <a:endParaRPr lang="nl-BE" sz="2200" dirty="0" smtClean="0">
              <a:solidFill>
                <a:schemeClr val="tx1"/>
              </a:solidFill>
              <a:cs typeface="Arial" pitchFamily="34" charset="0"/>
            </a:endParaRPr>
          </a:p>
          <a:p>
            <a:pPr lvl="3">
              <a:spcBef>
                <a:spcPts val="600"/>
              </a:spcBef>
              <a:buFont typeface="Symbol" pitchFamily="18" charset="2"/>
              <a:buChar char="®"/>
              <a:defRPr/>
            </a:pPr>
            <a:r>
              <a:rPr lang="nl-BE" sz="2200" dirty="0" smtClean="0">
                <a:solidFill>
                  <a:schemeClr val="tx1"/>
                </a:solidFill>
                <a:cs typeface="Arial" pitchFamily="34" charset="0"/>
              </a:rPr>
              <a:t>in </a:t>
            </a:r>
            <a:r>
              <a:rPr lang="nl-BE" sz="2200" dirty="0">
                <a:solidFill>
                  <a:schemeClr val="tx1"/>
                </a:solidFill>
                <a:cs typeface="Arial" pitchFamily="34" charset="0"/>
              </a:rPr>
              <a:t>praktijk kan </a:t>
            </a:r>
            <a:r>
              <a:rPr lang="nl-BE" sz="2200" dirty="0" smtClean="0">
                <a:solidFill>
                  <a:schemeClr val="tx1"/>
                </a:solidFill>
                <a:cs typeface="Arial" pitchFamily="34" charset="0"/>
              </a:rPr>
              <a:t>brengen. </a:t>
            </a:r>
          </a:p>
          <a:p>
            <a:pPr marL="576000" lvl="3" indent="0">
              <a:spcBef>
                <a:spcPts val="600"/>
              </a:spcBef>
              <a:buNone/>
              <a:defRPr/>
            </a:pPr>
            <a:r>
              <a:rPr lang="nl-BE" sz="2200" dirty="0" smtClean="0">
                <a:solidFill>
                  <a:schemeClr val="tx1"/>
                </a:solidFill>
                <a:cs typeface="Arial" pitchFamily="34" charset="0"/>
              </a:rPr>
              <a:t>(dit document wordt bijgehouden door de bevoegde preventieadviseur)</a:t>
            </a:r>
          </a:p>
          <a:p>
            <a:pPr lvl="1">
              <a:spcBef>
                <a:spcPts val="600"/>
              </a:spcBef>
              <a:buFont typeface="Symbol" pitchFamily="18" charset="2"/>
              <a:buChar char="®"/>
              <a:defRPr/>
            </a:pPr>
            <a:r>
              <a:rPr lang="nl-BE" sz="2200" dirty="0" smtClean="0">
                <a:solidFill>
                  <a:schemeClr val="tx1"/>
                </a:solidFill>
                <a:cs typeface="Arial" pitchFamily="34" charset="0"/>
              </a:rPr>
              <a:t>De werkgever blijft eindverantwoordelijke (WG kan er ook voor kiezen de rol van HL zelf op te nemen)</a:t>
            </a:r>
            <a:endParaRPr lang="nl-BE" sz="2200" dirty="0">
              <a:solidFill>
                <a:schemeClr val="tx1"/>
              </a:solidFill>
              <a:cs typeface="Arial" pitchFamily="34" charset="0"/>
            </a:endParaRPr>
          </a:p>
        </p:txBody>
      </p:sp>
    </p:spTree>
    <p:extLst>
      <p:ext uri="{BB962C8B-B14F-4D97-AF65-F5344CB8AC3E}">
        <p14:creationId xmlns:p14="http://schemas.microsoft.com/office/powerpoint/2010/main" val="764461696"/>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420" y="260560"/>
            <a:ext cx="7480300" cy="917575"/>
          </a:xfrm>
        </p:spPr>
        <p:txBody>
          <a:bodyPr>
            <a:normAutofit/>
          </a:bodyPr>
          <a:lstStyle/>
          <a:p>
            <a:pPr>
              <a:defRPr/>
            </a:pPr>
            <a:r>
              <a:rPr lang="nl-NL" sz="2400" dirty="0"/>
              <a:t>Betrokken </a:t>
            </a:r>
            <a:r>
              <a:rPr lang="nl-NL" sz="2400" dirty="0" smtClean="0"/>
              <a:t>actoren - de </a:t>
            </a:r>
            <a:r>
              <a:rPr lang="nl-NL" sz="2400" dirty="0"/>
              <a:t>rol van de </a:t>
            </a:r>
            <a:r>
              <a:rPr lang="nl-NL" sz="2400" dirty="0" smtClean="0"/>
              <a:t>bevoegde dienst voor preventie en bescherming (IPA)</a:t>
            </a:r>
            <a:endParaRPr lang="nl-BE" sz="2400" cap="small" dirty="0" smtClean="0">
              <a:latin typeface="Calibri" pitchFamily="34" charset="0"/>
            </a:endParaRPr>
          </a:p>
        </p:txBody>
      </p:sp>
      <p:sp>
        <p:nvSpPr>
          <p:cNvPr id="9219" name="Tijdelijke aanduiding voor inhoud 2"/>
          <p:cNvSpPr>
            <a:spLocks noGrp="1"/>
          </p:cNvSpPr>
          <p:nvPr>
            <p:ph idx="1"/>
          </p:nvPr>
        </p:nvSpPr>
        <p:spPr/>
        <p:txBody>
          <a:bodyPr>
            <a:normAutofit fontScale="92500"/>
          </a:bodyPr>
          <a:lstStyle/>
          <a:p>
            <a:pPr lvl="1">
              <a:lnSpc>
                <a:spcPct val="110000"/>
              </a:lnSpc>
              <a:spcBef>
                <a:spcPts val="600"/>
              </a:spcBef>
              <a:buFont typeface="Symbol" pitchFamily="18" charset="2"/>
              <a:buChar char="®"/>
              <a:defRPr/>
            </a:pPr>
            <a:r>
              <a:rPr lang="nl-BE" sz="2200" dirty="0">
                <a:solidFill>
                  <a:schemeClr val="tx1"/>
                </a:solidFill>
                <a:cs typeface="Arial" pitchFamily="34" charset="0"/>
              </a:rPr>
              <a:t>De interne en externe dienst voor preventie en bescherming op het werk </a:t>
            </a:r>
          </a:p>
          <a:p>
            <a:pPr lvl="1">
              <a:lnSpc>
                <a:spcPct val="110000"/>
              </a:lnSpc>
              <a:spcBef>
                <a:spcPts val="600"/>
              </a:spcBef>
              <a:buFont typeface="Symbol" pitchFamily="18" charset="2"/>
              <a:buChar char="®"/>
              <a:defRPr/>
            </a:pPr>
            <a:r>
              <a:rPr lang="nl-BE" sz="2200" dirty="0">
                <a:solidFill>
                  <a:schemeClr val="tx1"/>
                </a:solidFill>
                <a:cs typeface="Arial" pitchFamily="34" charset="0"/>
              </a:rPr>
              <a:t>ondersteunen de werkgever, de leden van de hiërarchische lijn en de personeelsleden in het </a:t>
            </a:r>
            <a:r>
              <a:rPr lang="nl-BE" sz="2200" dirty="0" smtClean="0">
                <a:solidFill>
                  <a:schemeClr val="tx1"/>
                </a:solidFill>
                <a:cs typeface="Arial" pitchFamily="34" charset="0"/>
              </a:rPr>
              <a:t>welzijnsbeleid</a:t>
            </a:r>
          </a:p>
          <a:p>
            <a:pPr lvl="1">
              <a:lnSpc>
                <a:spcPct val="110000"/>
              </a:lnSpc>
              <a:spcBef>
                <a:spcPts val="600"/>
              </a:spcBef>
              <a:buFont typeface="Symbol" pitchFamily="18" charset="2"/>
              <a:buChar char="®"/>
              <a:defRPr/>
            </a:pPr>
            <a:r>
              <a:rPr lang="nl-BE" sz="2200" dirty="0" smtClean="0">
                <a:solidFill>
                  <a:schemeClr val="tx1"/>
                </a:solidFill>
                <a:cs typeface="Arial" pitchFamily="34" charset="0"/>
              </a:rPr>
              <a:t>Opdracht </a:t>
            </a:r>
            <a:r>
              <a:rPr lang="nl-BE" sz="2200" dirty="0">
                <a:solidFill>
                  <a:schemeClr val="tx1"/>
                </a:solidFill>
                <a:cs typeface="Arial" pitchFamily="34" charset="0"/>
              </a:rPr>
              <a:t>om voorstellen </a:t>
            </a:r>
            <a:r>
              <a:rPr lang="nl-BE" sz="2200" dirty="0" smtClean="0">
                <a:solidFill>
                  <a:schemeClr val="tx1"/>
                </a:solidFill>
                <a:cs typeface="Arial" pitchFamily="34" charset="0"/>
              </a:rPr>
              <a:t>en adviezen te </a:t>
            </a:r>
            <a:r>
              <a:rPr lang="nl-BE" sz="2200" dirty="0">
                <a:solidFill>
                  <a:schemeClr val="tx1"/>
                </a:solidFill>
                <a:cs typeface="Arial" pitchFamily="34" charset="0"/>
              </a:rPr>
              <a:t>formuleren </a:t>
            </a:r>
            <a:r>
              <a:rPr lang="nl-BE" sz="2200" dirty="0" smtClean="0">
                <a:solidFill>
                  <a:schemeClr val="tx1"/>
                </a:solidFill>
                <a:cs typeface="Arial" pitchFamily="34" charset="0"/>
              </a:rPr>
              <a:t>over </a:t>
            </a:r>
          </a:p>
          <a:p>
            <a:pPr lvl="2">
              <a:lnSpc>
                <a:spcPct val="110000"/>
              </a:lnSpc>
              <a:spcBef>
                <a:spcPts val="600"/>
              </a:spcBef>
              <a:buFont typeface="Symbol" pitchFamily="18" charset="2"/>
              <a:buChar char="®"/>
              <a:defRPr/>
            </a:pPr>
            <a:r>
              <a:rPr lang="nl-BE" sz="2200" dirty="0" smtClean="0">
                <a:solidFill>
                  <a:schemeClr val="tx1"/>
                </a:solidFill>
                <a:cs typeface="Arial" pitchFamily="34" charset="0"/>
              </a:rPr>
              <a:t>het </a:t>
            </a:r>
            <a:r>
              <a:rPr lang="nl-BE" sz="2200" dirty="0">
                <a:solidFill>
                  <a:schemeClr val="tx1"/>
                </a:solidFill>
                <a:cs typeface="Arial" pitchFamily="34" charset="0"/>
              </a:rPr>
              <a:t>onthaal, </a:t>
            </a:r>
            <a:endParaRPr lang="nl-BE" sz="2200" dirty="0" smtClean="0">
              <a:solidFill>
                <a:schemeClr val="tx1"/>
              </a:solidFill>
              <a:cs typeface="Arial" pitchFamily="34" charset="0"/>
            </a:endParaRPr>
          </a:p>
          <a:p>
            <a:pPr lvl="2">
              <a:lnSpc>
                <a:spcPct val="110000"/>
              </a:lnSpc>
              <a:spcBef>
                <a:spcPts val="600"/>
              </a:spcBef>
              <a:buFont typeface="Symbol" pitchFamily="18" charset="2"/>
              <a:buChar char="®"/>
              <a:defRPr/>
            </a:pPr>
            <a:r>
              <a:rPr lang="nl-BE" sz="2200" dirty="0" smtClean="0">
                <a:solidFill>
                  <a:schemeClr val="tx1"/>
                </a:solidFill>
                <a:cs typeface="Arial" pitchFamily="34" charset="0"/>
              </a:rPr>
              <a:t>het </a:t>
            </a:r>
            <a:r>
              <a:rPr lang="nl-BE" sz="2200" dirty="0">
                <a:solidFill>
                  <a:schemeClr val="tx1"/>
                </a:solidFill>
                <a:cs typeface="Arial" pitchFamily="34" charset="0"/>
              </a:rPr>
              <a:t>informeren, </a:t>
            </a:r>
            <a:endParaRPr lang="nl-BE" sz="2200" dirty="0" smtClean="0">
              <a:solidFill>
                <a:schemeClr val="tx1"/>
              </a:solidFill>
              <a:cs typeface="Arial" pitchFamily="34" charset="0"/>
            </a:endParaRPr>
          </a:p>
          <a:p>
            <a:pPr lvl="2">
              <a:lnSpc>
                <a:spcPct val="110000"/>
              </a:lnSpc>
              <a:spcBef>
                <a:spcPts val="600"/>
              </a:spcBef>
              <a:buFont typeface="Symbol" pitchFamily="18" charset="2"/>
              <a:buChar char="®"/>
              <a:defRPr/>
            </a:pPr>
            <a:r>
              <a:rPr lang="nl-BE" sz="2200" dirty="0" smtClean="0">
                <a:solidFill>
                  <a:schemeClr val="tx1"/>
                </a:solidFill>
                <a:cs typeface="Arial" pitchFamily="34" charset="0"/>
              </a:rPr>
              <a:t>opleiden </a:t>
            </a:r>
            <a:r>
              <a:rPr lang="nl-BE" sz="2200" dirty="0">
                <a:solidFill>
                  <a:schemeClr val="tx1"/>
                </a:solidFill>
                <a:cs typeface="Arial" pitchFamily="34" charset="0"/>
              </a:rPr>
              <a:t>en sensibiliseren van </a:t>
            </a:r>
            <a:r>
              <a:rPr lang="nl-BE" sz="2200" dirty="0" smtClean="0">
                <a:solidFill>
                  <a:schemeClr val="tx1"/>
                </a:solidFill>
                <a:cs typeface="Arial" pitchFamily="34" charset="0"/>
              </a:rPr>
              <a:t>personeelsleden.</a:t>
            </a:r>
          </a:p>
          <a:p>
            <a:pPr lvl="1">
              <a:lnSpc>
                <a:spcPct val="110000"/>
              </a:lnSpc>
              <a:spcBef>
                <a:spcPts val="600"/>
              </a:spcBef>
              <a:buFont typeface="Symbol" pitchFamily="18" charset="2"/>
              <a:buChar char="®"/>
              <a:defRPr/>
            </a:pPr>
            <a:r>
              <a:rPr lang="nl-BE" sz="2200" dirty="0" smtClean="0">
                <a:solidFill>
                  <a:schemeClr val="tx1"/>
                </a:solidFill>
                <a:cs typeface="Arial" pitchFamily="34" charset="0"/>
              </a:rPr>
              <a:t>ondersteunt </a:t>
            </a:r>
            <a:r>
              <a:rPr lang="nl-BE" sz="2200" dirty="0">
                <a:solidFill>
                  <a:schemeClr val="tx1"/>
                </a:solidFill>
                <a:cs typeface="Arial" pitchFamily="34" charset="0"/>
              </a:rPr>
              <a:t>ook de begeleiding van nieuwe </a:t>
            </a:r>
            <a:r>
              <a:rPr lang="nl-BE" sz="2200" dirty="0" smtClean="0">
                <a:solidFill>
                  <a:schemeClr val="tx1"/>
                </a:solidFill>
                <a:cs typeface="Arial" pitchFamily="34" charset="0"/>
              </a:rPr>
              <a:t>personeelsleden</a:t>
            </a:r>
          </a:p>
          <a:p>
            <a:pPr lvl="1">
              <a:lnSpc>
                <a:spcPct val="110000"/>
              </a:lnSpc>
              <a:spcBef>
                <a:spcPts val="600"/>
              </a:spcBef>
              <a:buFont typeface="Symbol" pitchFamily="18" charset="2"/>
              <a:buChar char="®"/>
              <a:defRPr/>
            </a:pPr>
            <a:r>
              <a:rPr lang="nl-BE" sz="2200" dirty="0">
                <a:solidFill>
                  <a:schemeClr val="tx1"/>
                </a:solidFill>
                <a:cs typeface="Arial" pitchFamily="34" charset="0"/>
              </a:rPr>
              <a:t>De taak om de documenten over welzijn op het werk te </a:t>
            </a:r>
            <a:r>
              <a:rPr lang="nl-BE" sz="2200" dirty="0" smtClean="0">
                <a:solidFill>
                  <a:schemeClr val="tx1"/>
                </a:solidFill>
                <a:cs typeface="Arial" pitchFamily="34" charset="0"/>
              </a:rPr>
              <a:t>bewaren = preventieregister</a:t>
            </a:r>
          </a:p>
          <a:p>
            <a:pPr lvl="2">
              <a:lnSpc>
                <a:spcPct val="110000"/>
              </a:lnSpc>
              <a:spcBef>
                <a:spcPts val="600"/>
              </a:spcBef>
              <a:buFont typeface="Symbol" pitchFamily="18" charset="2"/>
              <a:buChar char="®"/>
              <a:defRPr/>
            </a:pPr>
            <a:r>
              <a:rPr lang="nl-BE" sz="2200" dirty="0" smtClean="0">
                <a:solidFill>
                  <a:schemeClr val="tx1"/>
                </a:solidFill>
                <a:cs typeface="Arial" pitchFamily="34" charset="0"/>
              </a:rPr>
              <a:t>ook </a:t>
            </a:r>
            <a:r>
              <a:rPr lang="nl-BE" sz="2200" dirty="0">
                <a:solidFill>
                  <a:schemeClr val="tx1"/>
                </a:solidFill>
                <a:cs typeface="Arial" pitchFamily="34" charset="0"/>
              </a:rPr>
              <a:t>het </a:t>
            </a:r>
            <a:r>
              <a:rPr lang="nl-BE" sz="2200" dirty="0" smtClean="0">
                <a:solidFill>
                  <a:schemeClr val="tx1"/>
                </a:solidFill>
                <a:cs typeface="Arial" pitchFamily="34" charset="0"/>
              </a:rPr>
              <a:t>‘onthaalbewijs’ van </a:t>
            </a:r>
            <a:r>
              <a:rPr lang="nl-BE" sz="2200" dirty="0">
                <a:solidFill>
                  <a:schemeClr val="tx1"/>
                </a:solidFill>
                <a:cs typeface="Arial" pitchFamily="34" charset="0"/>
              </a:rPr>
              <a:t>het nieuwe personeelslid.</a:t>
            </a:r>
          </a:p>
          <a:p>
            <a:pPr indent="-269875">
              <a:lnSpc>
                <a:spcPct val="110000"/>
              </a:lnSpc>
              <a:buFont typeface="Wingdings" pitchFamily="2" charset="2"/>
              <a:buNone/>
            </a:pPr>
            <a:endParaRPr lang="nl-BE" sz="2000" dirty="0" smtClean="0">
              <a:solidFill>
                <a:srgbClr val="595959"/>
              </a:solidFill>
              <a:latin typeface="Calibri" pitchFamily="34" charset="0"/>
            </a:endParaRPr>
          </a:p>
        </p:txBody>
      </p:sp>
    </p:spTree>
    <p:extLst>
      <p:ext uri="{BB962C8B-B14F-4D97-AF65-F5344CB8AC3E}">
        <p14:creationId xmlns:p14="http://schemas.microsoft.com/office/powerpoint/2010/main" val="2778922000"/>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2400" dirty="0"/>
              <a:t>Betrokken </a:t>
            </a:r>
            <a:r>
              <a:rPr lang="nl-NL" sz="2400" dirty="0" smtClean="0"/>
              <a:t>actoren - de </a:t>
            </a:r>
            <a:r>
              <a:rPr lang="nl-NL" sz="2400" dirty="0"/>
              <a:t>rol van </a:t>
            </a:r>
            <a:r>
              <a:rPr lang="nl-NL" sz="2400" dirty="0" smtClean="0"/>
              <a:t>peter en meter</a:t>
            </a:r>
            <a:endParaRPr lang="nl-BE" dirty="0"/>
          </a:p>
        </p:txBody>
      </p:sp>
      <p:sp>
        <p:nvSpPr>
          <p:cNvPr id="3" name="Tijdelijke aanduiding voor inhoud 2"/>
          <p:cNvSpPr>
            <a:spLocks noGrp="1"/>
          </p:cNvSpPr>
          <p:nvPr>
            <p:ph idx="1"/>
          </p:nvPr>
        </p:nvSpPr>
        <p:spPr/>
        <p:txBody>
          <a:bodyPr>
            <a:noAutofit/>
          </a:bodyPr>
          <a:lstStyle/>
          <a:p>
            <a:pPr lvl="1">
              <a:spcBef>
                <a:spcPts val="600"/>
              </a:spcBef>
              <a:buFont typeface="Symbol" pitchFamily="18" charset="2"/>
              <a:buChar char="®"/>
              <a:defRPr/>
            </a:pPr>
            <a:r>
              <a:rPr lang="nl-BE" sz="2200" dirty="0" smtClean="0">
                <a:solidFill>
                  <a:schemeClr val="tx1"/>
                </a:solidFill>
                <a:cs typeface="Arial" pitchFamily="34" charset="0"/>
              </a:rPr>
              <a:t>het nieuwe personeelslid  begeleiden en wegwijs maken.</a:t>
            </a:r>
          </a:p>
          <a:p>
            <a:pPr lvl="1">
              <a:spcBef>
                <a:spcPts val="600"/>
              </a:spcBef>
              <a:buFont typeface="Symbol" pitchFamily="18" charset="2"/>
              <a:buChar char="®"/>
              <a:defRPr/>
            </a:pPr>
            <a:r>
              <a:rPr lang="nl-BE" sz="2200" dirty="0" smtClean="0">
                <a:solidFill>
                  <a:schemeClr val="tx1"/>
                </a:solidFill>
                <a:cs typeface="Arial" pitchFamily="34" charset="0"/>
              </a:rPr>
              <a:t>bij </a:t>
            </a:r>
            <a:r>
              <a:rPr lang="nl-BE" sz="2200" dirty="0">
                <a:solidFill>
                  <a:schemeClr val="tx1"/>
                </a:solidFill>
                <a:cs typeface="Arial" pitchFamily="34" charset="0"/>
              </a:rPr>
              <a:t>voorkeur een directe collega met </a:t>
            </a:r>
          </a:p>
          <a:p>
            <a:pPr lvl="2">
              <a:spcBef>
                <a:spcPts val="600"/>
              </a:spcBef>
              <a:buFont typeface="Symbol" pitchFamily="18" charset="2"/>
              <a:buChar char="®"/>
              <a:defRPr/>
            </a:pPr>
            <a:r>
              <a:rPr lang="nl-BE" sz="2200" dirty="0">
                <a:solidFill>
                  <a:schemeClr val="tx1"/>
                </a:solidFill>
                <a:cs typeface="Arial" pitchFamily="34" charset="0"/>
              </a:rPr>
              <a:t>	een gelijkaardige </a:t>
            </a:r>
            <a:r>
              <a:rPr lang="nl-BE" sz="2200" dirty="0" smtClean="0">
                <a:solidFill>
                  <a:schemeClr val="tx1"/>
                </a:solidFill>
                <a:cs typeface="Arial" pitchFamily="34" charset="0"/>
              </a:rPr>
              <a:t>functie </a:t>
            </a:r>
            <a:endParaRPr lang="nl-BE" sz="2200" dirty="0">
              <a:solidFill>
                <a:schemeClr val="tx1"/>
              </a:solidFill>
              <a:cs typeface="Arial" pitchFamily="34" charset="0"/>
            </a:endParaRPr>
          </a:p>
          <a:p>
            <a:pPr lvl="2">
              <a:spcBef>
                <a:spcPts val="600"/>
              </a:spcBef>
              <a:buFont typeface="Symbol" pitchFamily="18" charset="2"/>
              <a:buChar char="®"/>
              <a:defRPr/>
            </a:pPr>
            <a:r>
              <a:rPr lang="nl-BE" sz="2200" dirty="0">
                <a:solidFill>
                  <a:schemeClr val="tx1"/>
                </a:solidFill>
                <a:cs typeface="Arial" pitchFamily="34" charset="0"/>
              </a:rPr>
              <a:t>	met een hoger ervaringsniveau </a:t>
            </a:r>
          </a:p>
          <a:p>
            <a:pPr lvl="2">
              <a:spcBef>
                <a:spcPts val="600"/>
              </a:spcBef>
              <a:buFont typeface="Symbol" pitchFamily="18" charset="2"/>
              <a:buChar char="®"/>
              <a:defRPr/>
            </a:pPr>
            <a:r>
              <a:rPr lang="nl-BE" sz="2200" dirty="0">
                <a:solidFill>
                  <a:schemeClr val="tx1"/>
                </a:solidFill>
                <a:cs typeface="Arial" pitchFamily="34" charset="0"/>
              </a:rPr>
              <a:t>	een goed inzicht in het reilen en zeilen van de </a:t>
            </a:r>
            <a:r>
              <a:rPr lang="nl-BE" sz="2200" dirty="0" smtClean="0">
                <a:solidFill>
                  <a:schemeClr val="tx1"/>
                </a:solidFill>
                <a:cs typeface="Arial" pitchFamily="34" charset="0"/>
              </a:rPr>
              <a:t>	onderwijsinstelling</a:t>
            </a:r>
            <a:r>
              <a:rPr lang="nl-BE" sz="2200" dirty="0">
                <a:solidFill>
                  <a:schemeClr val="tx1"/>
                </a:solidFill>
                <a:cs typeface="Arial" pitchFamily="34" charset="0"/>
              </a:rPr>
              <a:t>. </a:t>
            </a:r>
          </a:p>
          <a:p>
            <a:pPr lvl="1">
              <a:spcBef>
                <a:spcPts val="600"/>
              </a:spcBef>
              <a:buFont typeface="Symbol" pitchFamily="18" charset="2"/>
              <a:buChar char="®"/>
              <a:defRPr/>
            </a:pPr>
            <a:r>
              <a:rPr lang="nl-BE" sz="2200" dirty="0" smtClean="0">
                <a:solidFill>
                  <a:schemeClr val="tx1"/>
                </a:solidFill>
                <a:cs typeface="Arial" pitchFamily="34" charset="0"/>
              </a:rPr>
              <a:t>de </a:t>
            </a:r>
            <a:r>
              <a:rPr lang="nl-BE" sz="2200" dirty="0">
                <a:solidFill>
                  <a:schemeClr val="tx1"/>
                </a:solidFill>
                <a:cs typeface="Arial" pitchFamily="34" charset="0"/>
              </a:rPr>
              <a:t>juiste vaardigheden op menselijk vlak en </a:t>
            </a:r>
            <a:r>
              <a:rPr lang="nl-BE" sz="2200" dirty="0" smtClean="0">
                <a:solidFill>
                  <a:schemeClr val="tx1"/>
                </a:solidFill>
                <a:cs typeface="Arial" pitchFamily="34" charset="0"/>
              </a:rPr>
              <a:t>de </a:t>
            </a:r>
            <a:r>
              <a:rPr lang="nl-BE" sz="2200" dirty="0">
                <a:solidFill>
                  <a:schemeClr val="tx1"/>
                </a:solidFill>
                <a:cs typeface="Arial" pitchFamily="34" charset="0"/>
              </a:rPr>
              <a:t>nodige feeling om het nieuwe personeelslid te begeleiden en de teamspirit te stimuleren. </a:t>
            </a:r>
          </a:p>
          <a:p>
            <a:pPr lvl="1">
              <a:spcBef>
                <a:spcPts val="600"/>
              </a:spcBef>
              <a:buFont typeface="Symbol" pitchFamily="18" charset="2"/>
              <a:buChar char="®"/>
              <a:defRPr/>
            </a:pPr>
            <a:r>
              <a:rPr lang="nl-BE" sz="2200" dirty="0" smtClean="0">
                <a:solidFill>
                  <a:schemeClr val="tx1"/>
                </a:solidFill>
                <a:cs typeface="Arial" pitchFamily="34" charset="0"/>
              </a:rPr>
              <a:t>laat de integratie van het nieuwe personeelslid op het werk zo goed mogelijk verlopen</a:t>
            </a:r>
          </a:p>
          <a:p>
            <a:pPr lvl="1">
              <a:spcBef>
                <a:spcPts val="600"/>
              </a:spcBef>
              <a:buFont typeface="Symbol" pitchFamily="18" charset="2"/>
              <a:buChar char="®"/>
              <a:defRPr/>
            </a:pPr>
            <a:r>
              <a:rPr lang="nl-BE" sz="2200" dirty="0" smtClean="0">
                <a:solidFill>
                  <a:schemeClr val="tx1"/>
                </a:solidFill>
                <a:cs typeface="Arial" pitchFamily="34" charset="0"/>
              </a:rPr>
              <a:t>zorgt </a:t>
            </a:r>
            <a:r>
              <a:rPr lang="nl-BE" sz="2200" dirty="0">
                <a:solidFill>
                  <a:schemeClr val="tx1"/>
                </a:solidFill>
                <a:cs typeface="Arial" pitchFamily="34" charset="0"/>
              </a:rPr>
              <a:t>dat deze tijdig geëvalueerd en eventueel bijgestuurd wordt. </a:t>
            </a:r>
          </a:p>
        </p:txBody>
      </p:sp>
    </p:spTree>
    <p:extLst>
      <p:ext uri="{BB962C8B-B14F-4D97-AF65-F5344CB8AC3E}">
        <p14:creationId xmlns:p14="http://schemas.microsoft.com/office/powerpoint/2010/main" val="2501804799"/>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normAutofit/>
          </a:bodyPr>
          <a:lstStyle/>
          <a:p>
            <a:pPr>
              <a:defRPr/>
            </a:pPr>
            <a:r>
              <a:rPr lang="nl-NL" sz="2400" dirty="0"/>
              <a:t>Betrokken </a:t>
            </a:r>
            <a:r>
              <a:rPr lang="nl-NL" sz="2400" dirty="0" smtClean="0"/>
              <a:t>actoren - de </a:t>
            </a:r>
            <a:r>
              <a:rPr lang="nl-NL" sz="2400" dirty="0"/>
              <a:t>rol van </a:t>
            </a:r>
            <a:r>
              <a:rPr lang="nl-NL" sz="2400" dirty="0" smtClean="0"/>
              <a:t>het personeelslid</a:t>
            </a:r>
            <a:endParaRPr lang="nl-NL" sz="2400" dirty="0"/>
          </a:p>
        </p:txBody>
      </p:sp>
      <p:sp>
        <p:nvSpPr>
          <p:cNvPr id="8" name="Tijdelijke aanduiding voor inhoud 7"/>
          <p:cNvSpPr>
            <a:spLocks noGrp="1"/>
          </p:cNvSpPr>
          <p:nvPr>
            <p:ph idx="1"/>
          </p:nvPr>
        </p:nvSpPr>
        <p:spPr>
          <a:xfrm>
            <a:off x="431471" y="1448748"/>
            <a:ext cx="8281058" cy="4860620"/>
          </a:xfrm>
        </p:spPr>
        <p:txBody>
          <a:bodyPr>
            <a:normAutofit fontScale="92500"/>
          </a:bodyPr>
          <a:lstStyle/>
          <a:p>
            <a:pPr lvl="1">
              <a:lnSpc>
                <a:spcPct val="110000"/>
              </a:lnSpc>
              <a:spcBef>
                <a:spcPts val="600"/>
              </a:spcBef>
              <a:buFont typeface="Symbol" pitchFamily="18" charset="2"/>
              <a:buChar char="®"/>
              <a:defRPr/>
            </a:pPr>
            <a:r>
              <a:rPr lang="nl-BE" sz="2200" dirty="0">
                <a:solidFill>
                  <a:schemeClr val="tx1"/>
                </a:solidFill>
                <a:cs typeface="Arial" pitchFamily="34" charset="0"/>
              </a:rPr>
              <a:t>meewerken aan het onthaal, het welzijn en de veiligheid op de werkplek.  </a:t>
            </a:r>
          </a:p>
          <a:p>
            <a:pPr lvl="1">
              <a:lnSpc>
                <a:spcPct val="110000"/>
              </a:lnSpc>
              <a:spcBef>
                <a:spcPts val="600"/>
              </a:spcBef>
              <a:buFont typeface="Symbol" pitchFamily="18" charset="2"/>
              <a:buChar char="®"/>
              <a:defRPr/>
            </a:pPr>
            <a:r>
              <a:rPr lang="nl-BE" sz="2200" dirty="0">
                <a:solidFill>
                  <a:schemeClr val="tx1"/>
                </a:solidFill>
                <a:cs typeface="Arial" pitchFamily="34" charset="0"/>
              </a:rPr>
              <a:t>Met de informatie die hij/zij krijgt over welzijn en veiligheid op het werk moet een personeelslid in staat zijn om</a:t>
            </a:r>
          </a:p>
          <a:p>
            <a:pPr lvl="2">
              <a:lnSpc>
                <a:spcPct val="110000"/>
              </a:lnSpc>
              <a:spcBef>
                <a:spcPts val="600"/>
              </a:spcBef>
              <a:buFont typeface="Symbol" pitchFamily="18" charset="2"/>
              <a:buChar char="®"/>
              <a:defRPr/>
            </a:pPr>
            <a:r>
              <a:rPr lang="nl-BE" sz="2200" dirty="0" smtClean="0">
                <a:solidFill>
                  <a:schemeClr val="tx1"/>
                </a:solidFill>
                <a:cs typeface="Arial" pitchFamily="34" charset="0"/>
              </a:rPr>
              <a:t>de </a:t>
            </a:r>
            <a:r>
              <a:rPr lang="nl-BE" sz="2200" dirty="0">
                <a:solidFill>
                  <a:schemeClr val="tx1"/>
                </a:solidFill>
                <a:cs typeface="Arial" pitchFamily="34" charset="0"/>
              </a:rPr>
              <a:t>arbeidsrisico’s op de juiste manier te benaderen, </a:t>
            </a:r>
          </a:p>
          <a:p>
            <a:pPr lvl="2">
              <a:lnSpc>
                <a:spcPct val="110000"/>
              </a:lnSpc>
              <a:spcBef>
                <a:spcPts val="600"/>
              </a:spcBef>
              <a:buFont typeface="Symbol" pitchFamily="18" charset="2"/>
              <a:buChar char="®"/>
              <a:defRPr/>
            </a:pPr>
            <a:r>
              <a:rPr lang="nl-BE" sz="2200" dirty="0" smtClean="0">
                <a:solidFill>
                  <a:schemeClr val="tx1"/>
                </a:solidFill>
                <a:cs typeface="Arial" pitchFamily="34" charset="0"/>
              </a:rPr>
              <a:t>de </a:t>
            </a:r>
            <a:r>
              <a:rPr lang="nl-BE" sz="2200" dirty="0">
                <a:solidFill>
                  <a:schemeClr val="tx1"/>
                </a:solidFill>
                <a:cs typeface="Arial" pitchFamily="34" charset="0"/>
              </a:rPr>
              <a:t>principes van eerste hulp bij ongevallen te kennen, </a:t>
            </a:r>
          </a:p>
          <a:p>
            <a:pPr lvl="2">
              <a:lnSpc>
                <a:spcPct val="110000"/>
              </a:lnSpc>
              <a:spcBef>
                <a:spcPts val="600"/>
              </a:spcBef>
              <a:buFont typeface="Symbol" pitchFamily="18" charset="2"/>
              <a:buChar char="®"/>
              <a:defRPr/>
            </a:pPr>
            <a:r>
              <a:rPr lang="nl-BE" sz="2200" dirty="0" smtClean="0">
                <a:solidFill>
                  <a:schemeClr val="tx1"/>
                </a:solidFill>
                <a:cs typeface="Arial" pitchFamily="34" charset="0"/>
              </a:rPr>
              <a:t>veiligheidsinstructies </a:t>
            </a:r>
            <a:r>
              <a:rPr lang="nl-BE" sz="2200" dirty="0">
                <a:solidFill>
                  <a:schemeClr val="tx1"/>
                </a:solidFill>
                <a:cs typeface="Arial" pitchFamily="34" charset="0"/>
              </a:rPr>
              <a:t>toe te passen, </a:t>
            </a:r>
          </a:p>
          <a:p>
            <a:pPr lvl="2">
              <a:lnSpc>
                <a:spcPct val="110000"/>
              </a:lnSpc>
              <a:spcBef>
                <a:spcPts val="600"/>
              </a:spcBef>
              <a:buFont typeface="Symbol" pitchFamily="18" charset="2"/>
              <a:buChar char="®"/>
              <a:defRPr/>
            </a:pPr>
            <a:r>
              <a:rPr lang="nl-BE" sz="2200" dirty="0" smtClean="0">
                <a:solidFill>
                  <a:schemeClr val="tx1"/>
                </a:solidFill>
                <a:cs typeface="Arial" pitchFamily="34" charset="0"/>
              </a:rPr>
              <a:t>persoonlijke </a:t>
            </a:r>
            <a:r>
              <a:rPr lang="nl-BE" sz="2200" dirty="0">
                <a:solidFill>
                  <a:schemeClr val="tx1"/>
                </a:solidFill>
                <a:cs typeface="Arial" pitchFamily="34" charset="0"/>
              </a:rPr>
              <a:t>beschermingsmiddelen te dragen als dat noodzakelijk is,</a:t>
            </a:r>
          </a:p>
          <a:p>
            <a:pPr lvl="2">
              <a:lnSpc>
                <a:spcPct val="110000"/>
              </a:lnSpc>
              <a:spcBef>
                <a:spcPts val="600"/>
              </a:spcBef>
              <a:buFont typeface="Symbol" pitchFamily="18" charset="2"/>
              <a:buChar char="®"/>
              <a:defRPr/>
            </a:pPr>
            <a:r>
              <a:rPr lang="nl-BE" sz="2200" dirty="0" smtClean="0">
                <a:solidFill>
                  <a:schemeClr val="tx1"/>
                </a:solidFill>
                <a:cs typeface="Arial" pitchFamily="34" charset="0"/>
              </a:rPr>
              <a:t>noodprocedures </a:t>
            </a:r>
            <a:r>
              <a:rPr lang="nl-BE" sz="2200" dirty="0">
                <a:solidFill>
                  <a:schemeClr val="tx1"/>
                </a:solidFill>
                <a:cs typeface="Arial" pitchFamily="34" charset="0"/>
              </a:rPr>
              <a:t>te volgen e.d.</a:t>
            </a:r>
          </a:p>
          <a:p>
            <a:pPr lvl="1">
              <a:lnSpc>
                <a:spcPct val="110000"/>
              </a:lnSpc>
              <a:spcBef>
                <a:spcPts val="600"/>
              </a:spcBef>
              <a:buFont typeface="Symbol" pitchFamily="18" charset="2"/>
              <a:buChar char="®"/>
              <a:defRPr/>
            </a:pPr>
            <a:r>
              <a:rPr lang="nl-BE" sz="2200" dirty="0">
                <a:solidFill>
                  <a:schemeClr val="tx1"/>
                </a:solidFill>
                <a:cs typeface="Arial" pitchFamily="34" charset="0"/>
              </a:rPr>
              <a:t>moet dus de nodige veiligheidsinstructies juist kunnen interpreteren en kennen.</a:t>
            </a:r>
          </a:p>
          <a:p>
            <a:pPr lvl="1">
              <a:lnSpc>
                <a:spcPct val="110000"/>
              </a:lnSpc>
              <a:spcBef>
                <a:spcPts val="600"/>
              </a:spcBef>
              <a:buFont typeface="Symbol" pitchFamily="18" charset="2"/>
              <a:buChar char="®"/>
              <a:defRPr/>
            </a:pPr>
            <a:r>
              <a:rPr lang="nl-BE" sz="2200" dirty="0">
                <a:solidFill>
                  <a:schemeClr val="tx1"/>
                </a:solidFill>
                <a:cs typeface="Arial" pitchFamily="34" charset="0"/>
              </a:rPr>
              <a:t>verplicht om gevaren op de werkplek te melden.</a:t>
            </a:r>
          </a:p>
          <a:p>
            <a:pPr marL="288000" lvl="2" indent="0">
              <a:buNone/>
            </a:pPr>
            <a:r>
              <a:rPr lang="nl-BE" sz="2200" b="1" dirty="0">
                <a:solidFill>
                  <a:schemeClr val="tx2"/>
                </a:solidFill>
                <a:latin typeface="+mj-lt"/>
              </a:rPr>
              <a:t>	</a:t>
            </a:r>
            <a:r>
              <a:rPr lang="nl-BE" sz="2200" b="1" dirty="0" smtClean="0">
                <a:solidFill>
                  <a:schemeClr val="tx2"/>
                </a:solidFill>
                <a:latin typeface="+mj-lt"/>
              </a:rPr>
              <a:t>		</a:t>
            </a:r>
            <a:endParaRPr lang="fr-BE" sz="1800" dirty="0"/>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431470" y="5539869"/>
            <a:ext cx="8281059" cy="769531"/>
          </a:xfrm>
        </p:spPr>
        <p:txBody>
          <a:bodyPr>
            <a:noAutofit/>
          </a:bodyPr>
          <a:lstStyle/>
          <a:p>
            <a:r>
              <a:rPr lang="nl-BE" sz="2800" dirty="0" smtClean="0"/>
              <a:t>Het onthaalbewijs</a:t>
            </a:r>
            <a:endParaRPr lang="nl-NL" sz="2800" dirty="0"/>
          </a:p>
        </p:txBody>
      </p:sp>
      <p:sp>
        <p:nvSpPr>
          <p:cNvPr id="5" name="Tijdelijke aanduiding voor afbeelding 1"/>
          <p:cNvSpPr txBox="1">
            <a:spLocks/>
          </p:cNvSpPr>
          <p:nvPr/>
        </p:nvSpPr>
        <p:spPr>
          <a:xfrm>
            <a:off x="152400" y="152400"/>
            <a:ext cx="9144000" cy="5768975"/>
          </a:xfrm>
          <a:prstGeom prst="rect">
            <a:avLst/>
          </a:prstGeom>
        </p:spPr>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814" y="152401"/>
            <a:ext cx="8882063" cy="52928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5076816"/>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el 1"/>
          <p:cNvSpPr>
            <a:spLocks noGrp="1"/>
          </p:cNvSpPr>
          <p:nvPr>
            <p:ph type="title"/>
          </p:nvPr>
        </p:nvSpPr>
        <p:spPr/>
        <p:txBody>
          <a:bodyPr/>
          <a:lstStyle/>
          <a:p>
            <a:r>
              <a:rPr lang="nl-BE" altLang="nl-BE" sz="2400" dirty="0" smtClean="0"/>
              <a:t>Het onthaalbewijs</a:t>
            </a:r>
            <a:endParaRPr lang="nl-BE" altLang="nl-BE" dirty="0" smtClean="0"/>
          </a:p>
        </p:txBody>
      </p:sp>
      <p:sp>
        <p:nvSpPr>
          <p:cNvPr id="30723" name="Tijdelijke aanduiding voor inhoud 2"/>
          <p:cNvSpPr>
            <a:spLocks noGrp="1"/>
          </p:cNvSpPr>
          <p:nvPr>
            <p:ph idx="1"/>
          </p:nvPr>
        </p:nvSpPr>
        <p:spPr/>
        <p:txBody>
          <a:bodyPr/>
          <a:lstStyle/>
          <a:p>
            <a:pPr lvl="1">
              <a:spcBef>
                <a:spcPts val="600"/>
              </a:spcBef>
              <a:spcAft>
                <a:spcPts val="1200"/>
              </a:spcAft>
              <a:buFont typeface="Symbol" pitchFamily="18" charset="2"/>
              <a:buChar char="®"/>
              <a:defRPr/>
            </a:pPr>
            <a:r>
              <a:rPr lang="nl-BE" altLang="nl-BE" sz="2200" dirty="0" smtClean="0">
                <a:solidFill>
                  <a:schemeClr val="tx1"/>
                </a:solidFill>
                <a:cs typeface="Arial" pitchFamily="34" charset="0"/>
              </a:rPr>
              <a:t>Een </a:t>
            </a:r>
            <a:r>
              <a:rPr lang="nl-BE" altLang="nl-BE" sz="2200" dirty="0">
                <a:solidFill>
                  <a:schemeClr val="tx1"/>
                </a:solidFill>
                <a:cs typeface="Arial" pitchFamily="34" charset="0"/>
              </a:rPr>
              <a:t>goed </a:t>
            </a:r>
            <a:r>
              <a:rPr lang="nl-BE" altLang="nl-BE" sz="2200" dirty="0" smtClean="0">
                <a:solidFill>
                  <a:schemeClr val="tx1"/>
                </a:solidFill>
                <a:cs typeface="Arial" pitchFamily="34" charset="0"/>
              </a:rPr>
              <a:t>onthaalbeleid bestaat uit een</a:t>
            </a:r>
            <a:endParaRPr lang="nl-BE" altLang="nl-BE" sz="2200" dirty="0">
              <a:solidFill>
                <a:schemeClr val="tx1"/>
              </a:solidFill>
              <a:cs typeface="Arial" pitchFamily="34" charset="0"/>
            </a:endParaRPr>
          </a:p>
          <a:p>
            <a:pPr lvl="2">
              <a:spcBef>
                <a:spcPts val="600"/>
              </a:spcBef>
              <a:spcAft>
                <a:spcPts val="1200"/>
              </a:spcAft>
              <a:buFont typeface="Symbol" pitchFamily="18" charset="2"/>
              <a:buChar char="®"/>
              <a:defRPr/>
            </a:pPr>
            <a:r>
              <a:rPr lang="nl-BE" altLang="nl-BE" sz="2200" dirty="0">
                <a:solidFill>
                  <a:schemeClr val="tx1"/>
                </a:solidFill>
                <a:cs typeface="Arial" pitchFamily="34" charset="0"/>
              </a:rPr>
              <a:t>Onthaalbrochure</a:t>
            </a:r>
          </a:p>
          <a:p>
            <a:pPr lvl="2">
              <a:spcBef>
                <a:spcPts val="600"/>
              </a:spcBef>
              <a:spcAft>
                <a:spcPts val="1200"/>
              </a:spcAft>
              <a:buFont typeface="Symbol" pitchFamily="18" charset="2"/>
              <a:buChar char="®"/>
              <a:defRPr/>
            </a:pPr>
            <a:r>
              <a:rPr lang="nl-BE" altLang="nl-BE" sz="2200" dirty="0">
                <a:solidFill>
                  <a:schemeClr val="tx1"/>
                </a:solidFill>
                <a:cs typeface="Arial" pitchFamily="34" charset="0"/>
              </a:rPr>
              <a:t>Onthaalbewijs </a:t>
            </a:r>
          </a:p>
          <a:p>
            <a:pPr lvl="2">
              <a:spcBef>
                <a:spcPts val="600"/>
              </a:spcBef>
              <a:spcAft>
                <a:spcPts val="1200"/>
              </a:spcAft>
              <a:buFont typeface="Symbol" pitchFamily="18" charset="2"/>
              <a:buChar char="®"/>
              <a:defRPr/>
            </a:pPr>
            <a:r>
              <a:rPr lang="nl-BE" altLang="nl-BE" sz="2200" dirty="0">
                <a:solidFill>
                  <a:schemeClr val="tx1"/>
                </a:solidFill>
                <a:cs typeface="Arial" pitchFamily="34" charset="0"/>
              </a:rPr>
              <a:t>Aanstelling van een peter of </a:t>
            </a:r>
            <a:r>
              <a:rPr lang="nl-BE" altLang="nl-BE" sz="2200" dirty="0" smtClean="0">
                <a:solidFill>
                  <a:schemeClr val="tx1"/>
                </a:solidFill>
                <a:cs typeface="Arial" pitchFamily="34" charset="0"/>
              </a:rPr>
              <a:t>meter</a:t>
            </a:r>
          </a:p>
          <a:p>
            <a:pPr lvl="1">
              <a:spcBef>
                <a:spcPts val="600"/>
              </a:spcBef>
              <a:spcAft>
                <a:spcPts val="1200"/>
              </a:spcAft>
              <a:buFont typeface="Symbol" pitchFamily="18" charset="2"/>
              <a:buChar char="®"/>
              <a:defRPr/>
            </a:pPr>
            <a:r>
              <a:rPr lang="nl-BE" altLang="nl-BE" sz="2200" dirty="0" smtClean="0">
                <a:solidFill>
                  <a:schemeClr val="tx1"/>
                </a:solidFill>
                <a:cs typeface="Arial" pitchFamily="34" charset="0"/>
              </a:rPr>
              <a:t>Wettelijke verplichting </a:t>
            </a:r>
            <a:r>
              <a:rPr lang="nl-BE" altLang="nl-BE" sz="2200" dirty="0" err="1" smtClean="0">
                <a:solidFill>
                  <a:schemeClr val="tx1"/>
                </a:solidFill>
                <a:cs typeface="Arial" pitchFamily="34" charset="0"/>
              </a:rPr>
              <a:t>ifv</a:t>
            </a:r>
            <a:r>
              <a:rPr lang="nl-BE" altLang="nl-BE" sz="2200" dirty="0" smtClean="0">
                <a:solidFill>
                  <a:schemeClr val="tx1"/>
                </a:solidFill>
                <a:cs typeface="Arial" pitchFamily="34" charset="0"/>
              </a:rPr>
              <a:t> welzijn en veiligheid</a:t>
            </a:r>
          </a:p>
          <a:p>
            <a:pPr lvl="1">
              <a:spcBef>
                <a:spcPts val="600"/>
              </a:spcBef>
              <a:spcAft>
                <a:spcPts val="1200"/>
              </a:spcAft>
              <a:buFont typeface="Symbol" pitchFamily="18" charset="2"/>
              <a:buChar char="®"/>
              <a:defRPr/>
            </a:pPr>
            <a:r>
              <a:rPr lang="nl-BE" sz="2200" dirty="0" smtClean="0">
                <a:solidFill>
                  <a:schemeClr val="tx1"/>
                </a:solidFill>
                <a:cs typeface="Arial" pitchFamily="34" charset="0"/>
              </a:rPr>
              <a:t>wordt </a:t>
            </a:r>
            <a:r>
              <a:rPr lang="nl-BE" sz="2200" dirty="0">
                <a:solidFill>
                  <a:schemeClr val="tx1"/>
                </a:solidFill>
                <a:cs typeface="Arial" pitchFamily="34" charset="0"/>
              </a:rPr>
              <a:t>samen met de onthaalbrochure ‘welzijn en veiligheid op het werk’ overhandigd tijdens een  gesprek dat plaatsvindt voor de eerste werkdag van het nieuw aangeworven personeelslid </a:t>
            </a:r>
          </a:p>
          <a:p>
            <a:pPr lvl="1">
              <a:spcBef>
                <a:spcPts val="600"/>
              </a:spcBef>
              <a:spcAft>
                <a:spcPts val="1200"/>
              </a:spcAft>
              <a:buFont typeface="Symbol" pitchFamily="18" charset="2"/>
              <a:buChar char="®"/>
              <a:defRPr/>
            </a:pPr>
            <a:endParaRPr lang="nl-BE" altLang="nl-BE" sz="2200" dirty="0" smtClean="0">
              <a:solidFill>
                <a:schemeClr val="tx1"/>
              </a:solidFill>
              <a:cs typeface="Arial" pitchFamily="34" charset="0"/>
            </a:endParaRPr>
          </a:p>
          <a:p>
            <a:pPr marL="0" lvl="1" indent="0">
              <a:spcBef>
                <a:spcPts val="600"/>
              </a:spcBef>
              <a:spcAft>
                <a:spcPts val="1200"/>
              </a:spcAft>
              <a:buNone/>
              <a:defRPr/>
            </a:pPr>
            <a:endParaRPr lang="nl-BE" altLang="nl-BE" sz="2200" dirty="0">
              <a:solidFill>
                <a:schemeClr val="tx1"/>
              </a:solidFill>
              <a:cs typeface="Arial" pitchFamily="34" charset="0"/>
            </a:endParaRPr>
          </a:p>
          <a:p>
            <a:pPr lvl="1"/>
            <a:endParaRPr lang="nl-BE" altLang="nl-BE" dirty="0" smtClean="0"/>
          </a:p>
        </p:txBody>
      </p:sp>
      <p:sp>
        <p:nvSpPr>
          <p:cNvPr id="7" name="Tijdelijke aanduiding voor datum 3"/>
          <p:cNvSpPr>
            <a:spLocks noGrp="1"/>
          </p:cNvSpPr>
          <p:nvPr>
            <p:ph type="dt" sz="half" idx="10"/>
          </p:nvPr>
        </p:nvSpPr>
        <p:spPr>
          <a:xfrm>
            <a:off x="457200" y="6356350"/>
            <a:ext cx="2133600" cy="365125"/>
          </a:xfrm>
        </p:spPr>
        <p:txBody>
          <a:bodyPr/>
          <a:lstStyle/>
          <a:p>
            <a:endParaRPr lang="nl-BE" dirty="0"/>
          </a:p>
        </p:txBody>
      </p:sp>
      <p:sp>
        <p:nvSpPr>
          <p:cNvPr id="8" name="Tijdelijke aanduiding voor dianummer 5"/>
          <p:cNvSpPr>
            <a:spLocks noGrp="1"/>
          </p:cNvSpPr>
          <p:nvPr>
            <p:ph type="sldNum" sz="quarter" idx="12"/>
          </p:nvPr>
        </p:nvSpPr>
        <p:spPr>
          <a:xfrm>
            <a:off x="6553200" y="6356350"/>
            <a:ext cx="2133600" cy="365125"/>
          </a:xfrm>
        </p:spPr>
        <p:txBody>
          <a:bodyPr/>
          <a:lstStyle/>
          <a:p>
            <a:pPr algn="r"/>
            <a:endParaRPr lang="nl-BE" dirty="0"/>
          </a:p>
        </p:txBody>
      </p:sp>
      <p:sp>
        <p:nvSpPr>
          <p:cNvPr id="9" name="Tijdelijke aanduiding voor voettekst 6"/>
          <p:cNvSpPr>
            <a:spLocks noGrp="1"/>
          </p:cNvSpPr>
          <p:nvPr>
            <p:ph type="ftr" sz="quarter" idx="11"/>
          </p:nvPr>
        </p:nvSpPr>
        <p:spPr>
          <a:xfrm>
            <a:off x="2555776" y="6356350"/>
            <a:ext cx="5400600" cy="365125"/>
          </a:xfrm>
        </p:spPr>
        <p:txBody>
          <a:bodyPr/>
          <a:lstStyle/>
          <a:p>
            <a:r>
              <a:rPr lang="nl-BE" dirty="0" smtClean="0"/>
              <a:t>)</a:t>
            </a:r>
            <a:endParaRPr lang="nl-BE" dirty="0"/>
          </a:p>
        </p:txBody>
      </p:sp>
    </p:spTree>
    <p:extLst>
      <p:ext uri="{BB962C8B-B14F-4D97-AF65-F5344CB8AC3E}">
        <p14:creationId xmlns:p14="http://schemas.microsoft.com/office/powerpoint/2010/main" val="1521440756"/>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ltLang="nl-BE" dirty="0"/>
              <a:t>Het onthaalbewijs</a:t>
            </a:r>
            <a:endParaRPr lang="nl-BE" dirty="0"/>
          </a:p>
        </p:txBody>
      </p:sp>
      <p:sp>
        <p:nvSpPr>
          <p:cNvPr id="3" name="Tijdelijke aanduiding voor inhoud 2"/>
          <p:cNvSpPr>
            <a:spLocks noGrp="1"/>
          </p:cNvSpPr>
          <p:nvPr>
            <p:ph idx="1"/>
          </p:nvPr>
        </p:nvSpPr>
        <p:spPr/>
        <p:txBody>
          <a:bodyPr>
            <a:noAutofit/>
          </a:bodyPr>
          <a:lstStyle/>
          <a:p>
            <a:pPr lvl="1">
              <a:spcBef>
                <a:spcPts val="600"/>
              </a:spcBef>
              <a:spcAft>
                <a:spcPts val="1200"/>
              </a:spcAft>
              <a:buFont typeface="Symbol" pitchFamily="18" charset="2"/>
              <a:buChar char="®"/>
              <a:defRPr/>
            </a:pPr>
            <a:r>
              <a:rPr lang="nl-BE" sz="2200" dirty="0">
                <a:solidFill>
                  <a:schemeClr val="tx1"/>
                </a:solidFill>
                <a:cs typeface="Arial" pitchFamily="34" charset="0"/>
              </a:rPr>
              <a:t>een document met een puntsgewijze opsomming van de nodige informatie voor een nieuw </a:t>
            </a:r>
            <a:r>
              <a:rPr lang="nl-BE" sz="2200" dirty="0" smtClean="0">
                <a:solidFill>
                  <a:schemeClr val="tx1"/>
                </a:solidFill>
                <a:cs typeface="Arial" pitchFamily="34" charset="0"/>
              </a:rPr>
              <a:t>personeelslid om </a:t>
            </a:r>
            <a:r>
              <a:rPr lang="nl-BE" sz="2200" dirty="0">
                <a:solidFill>
                  <a:schemeClr val="tx1"/>
                </a:solidFill>
                <a:cs typeface="Arial" pitchFamily="34" charset="0"/>
              </a:rPr>
              <a:t>zijn taken in de nieuwe werkomgeving vlot en veilig  te starten. Het kan gaan over</a:t>
            </a:r>
          </a:p>
          <a:p>
            <a:pPr lvl="2">
              <a:spcBef>
                <a:spcPts val="400"/>
              </a:spcBef>
              <a:spcAft>
                <a:spcPts val="400"/>
              </a:spcAft>
              <a:buFont typeface="Symbol" pitchFamily="18" charset="2"/>
              <a:buChar char="®"/>
              <a:defRPr/>
            </a:pPr>
            <a:r>
              <a:rPr lang="nl-BE" sz="2200" dirty="0">
                <a:solidFill>
                  <a:schemeClr val="tx1"/>
                </a:solidFill>
                <a:cs typeface="Arial" pitchFamily="34" charset="0"/>
              </a:rPr>
              <a:t>	de praktische aspecten van de functie en de werkomgeving</a:t>
            </a:r>
          </a:p>
          <a:p>
            <a:pPr lvl="2">
              <a:spcBef>
                <a:spcPts val="400"/>
              </a:spcBef>
              <a:spcAft>
                <a:spcPts val="400"/>
              </a:spcAft>
              <a:buFont typeface="Symbol" pitchFamily="18" charset="2"/>
              <a:buChar char="®"/>
              <a:defRPr/>
            </a:pPr>
            <a:r>
              <a:rPr lang="nl-BE" sz="2200" dirty="0">
                <a:solidFill>
                  <a:schemeClr val="tx1"/>
                </a:solidFill>
                <a:cs typeface="Arial" pitchFamily="34" charset="0"/>
              </a:rPr>
              <a:t>	de loopbaan</a:t>
            </a:r>
          </a:p>
          <a:p>
            <a:pPr lvl="2">
              <a:spcBef>
                <a:spcPts val="400"/>
              </a:spcBef>
              <a:spcAft>
                <a:spcPts val="400"/>
              </a:spcAft>
              <a:buFont typeface="Symbol" pitchFamily="18" charset="2"/>
              <a:buChar char="®"/>
              <a:defRPr/>
            </a:pPr>
            <a:r>
              <a:rPr lang="nl-BE" sz="2200" dirty="0">
                <a:solidFill>
                  <a:schemeClr val="tx1"/>
                </a:solidFill>
                <a:cs typeface="Arial" pitchFamily="34" charset="0"/>
              </a:rPr>
              <a:t>	de nodige informatie  uit het arbeidsreglement</a:t>
            </a:r>
          </a:p>
          <a:p>
            <a:pPr lvl="2">
              <a:spcBef>
                <a:spcPts val="400"/>
              </a:spcBef>
              <a:spcAft>
                <a:spcPts val="400"/>
              </a:spcAft>
              <a:buFont typeface="Symbol" pitchFamily="18" charset="2"/>
              <a:buChar char="®"/>
              <a:defRPr/>
            </a:pPr>
            <a:r>
              <a:rPr lang="nl-BE" sz="2200" dirty="0">
                <a:solidFill>
                  <a:schemeClr val="tx1"/>
                </a:solidFill>
                <a:cs typeface="Arial" pitchFamily="34" charset="0"/>
              </a:rPr>
              <a:t>	rechten en plichten</a:t>
            </a:r>
          </a:p>
          <a:p>
            <a:pPr lvl="2">
              <a:spcBef>
                <a:spcPts val="400"/>
              </a:spcBef>
              <a:spcAft>
                <a:spcPts val="400"/>
              </a:spcAft>
              <a:buFont typeface="Symbol" pitchFamily="18" charset="2"/>
              <a:buChar char="®"/>
              <a:defRPr/>
            </a:pPr>
            <a:r>
              <a:rPr lang="nl-BE" sz="2200" dirty="0">
                <a:solidFill>
                  <a:schemeClr val="tx1"/>
                </a:solidFill>
                <a:cs typeface="Arial" pitchFamily="34" charset="0"/>
              </a:rPr>
              <a:t>	de nodige inlichtingen en instructies in verband met de 	veiligheid, de gezondheid en het welzijn op het </a:t>
            </a:r>
            <a:r>
              <a:rPr lang="nl-BE" sz="2200" dirty="0" smtClean="0">
                <a:solidFill>
                  <a:schemeClr val="tx1"/>
                </a:solidFill>
                <a:cs typeface="Arial" pitchFamily="34" charset="0"/>
              </a:rPr>
              <a:t>werk</a:t>
            </a:r>
            <a:endParaRPr lang="nl-BE" sz="2200" dirty="0">
              <a:solidFill>
                <a:schemeClr val="tx1"/>
              </a:solidFill>
              <a:cs typeface="Arial"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340" y="5128211"/>
            <a:ext cx="1781227" cy="1231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3847060"/>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el 1"/>
          <p:cNvSpPr>
            <a:spLocks noGrp="1"/>
          </p:cNvSpPr>
          <p:nvPr>
            <p:ph type="title"/>
          </p:nvPr>
        </p:nvSpPr>
        <p:spPr/>
        <p:txBody>
          <a:bodyPr>
            <a:normAutofit/>
          </a:bodyPr>
          <a:lstStyle/>
          <a:p>
            <a:r>
              <a:rPr lang="nl-BE" altLang="nl-BE" dirty="0"/>
              <a:t>Het</a:t>
            </a:r>
            <a:r>
              <a:rPr lang="nl-BE" altLang="nl-BE" sz="2400" dirty="0"/>
              <a:t> </a:t>
            </a:r>
            <a:r>
              <a:rPr lang="nl-BE" altLang="nl-BE" dirty="0"/>
              <a:t>onthaalbewijs</a:t>
            </a:r>
          </a:p>
        </p:txBody>
      </p:sp>
      <p:sp>
        <p:nvSpPr>
          <p:cNvPr id="3" name="Tijdelijke aanduiding voor inhoud 2"/>
          <p:cNvSpPr>
            <a:spLocks noGrp="1"/>
          </p:cNvSpPr>
          <p:nvPr>
            <p:ph idx="1"/>
          </p:nvPr>
        </p:nvSpPr>
        <p:spPr/>
        <p:txBody>
          <a:bodyPr>
            <a:noAutofit/>
          </a:bodyPr>
          <a:lstStyle/>
          <a:p>
            <a:pPr lvl="1">
              <a:spcBef>
                <a:spcPts val="600"/>
              </a:spcBef>
              <a:spcAft>
                <a:spcPts val="1200"/>
              </a:spcAft>
              <a:buFont typeface="Symbol" pitchFamily="18" charset="2"/>
              <a:buChar char="®"/>
              <a:defRPr/>
            </a:pPr>
            <a:r>
              <a:rPr lang="nl-BE" sz="2200" dirty="0">
                <a:solidFill>
                  <a:schemeClr val="tx1"/>
                </a:solidFill>
                <a:cs typeface="Arial" pitchFamily="34" charset="0"/>
              </a:rPr>
              <a:t>Het nieuwe personeelslid parafeert de punten waar hij of zij uitleg over gekregen </a:t>
            </a:r>
            <a:r>
              <a:rPr lang="nl-BE" sz="2200" dirty="0" smtClean="0">
                <a:solidFill>
                  <a:schemeClr val="tx1"/>
                </a:solidFill>
                <a:cs typeface="Arial" pitchFamily="34" charset="0"/>
              </a:rPr>
              <a:t>heeft.</a:t>
            </a:r>
            <a:endParaRPr lang="nl-BE" sz="2200" dirty="0">
              <a:solidFill>
                <a:schemeClr val="tx1"/>
              </a:solidFill>
              <a:cs typeface="Arial" pitchFamily="34" charset="0"/>
            </a:endParaRPr>
          </a:p>
          <a:p>
            <a:pPr lvl="1">
              <a:spcBef>
                <a:spcPts val="600"/>
              </a:spcBef>
              <a:spcAft>
                <a:spcPts val="1200"/>
              </a:spcAft>
              <a:buFont typeface="Symbol" pitchFamily="18" charset="2"/>
              <a:buChar char="®"/>
              <a:defRPr/>
            </a:pPr>
            <a:r>
              <a:rPr lang="nl-BE" sz="2200" dirty="0">
                <a:solidFill>
                  <a:schemeClr val="tx1"/>
                </a:solidFill>
                <a:cs typeface="Arial" pitchFamily="34" charset="0"/>
              </a:rPr>
              <a:t>Het nieuwe personeelslid geeft hiermee aan dat hij/zij de aangeduide informatie en de </a:t>
            </a:r>
            <a:r>
              <a:rPr lang="nl-NL" sz="2200" dirty="0">
                <a:solidFill>
                  <a:schemeClr val="tx1"/>
                </a:solidFill>
                <a:cs typeface="Arial" pitchFamily="34" charset="0"/>
              </a:rPr>
              <a:t>nodige veiligheidsinstructies </a:t>
            </a:r>
            <a:r>
              <a:rPr lang="nl-BE" sz="2200" dirty="0">
                <a:solidFill>
                  <a:schemeClr val="tx1"/>
                </a:solidFill>
                <a:cs typeface="Arial" pitchFamily="34" charset="0"/>
              </a:rPr>
              <a:t>heeft begrepen en </a:t>
            </a:r>
            <a:r>
              <a:rPr lang="nl-NL" sz="2200" dirty="0">
                <a:solidFill>
                  <a:schemeClr val="tx1"/>
                </a:solidFill>
                <a:cs typeface="Arial" pitchFamily="34" charset="0"/>
              </a:rPr>
              <a:t>kan toepassen.</a:t>
            </a:r>
            <a:r>
              <a:rPr lang="nl-BE" sz="2200" dirty="0">
                <a:solidFill>
                  <a:schemeClr val="tx1"/>
                </a:solidFill>
                <a:cs typeface="Arial" pitchFamily="34" charset="0"/>
              </a:rPr>
              <a:t> </a:t>
            </a:r>
          </a:p>
          <a:p>
            <a:pPr lvl="1">
              <a:spcBef>
                <a:spcPts val="600"/>
              </a:spcBef>
              <a:spcAft>
                <a:spcPts val="1200"/>
              </a:spcAft>
              <a:buFont typeface="Symbol" pitchFamily="18" charset="2"/>
              <a:buChar char="®"/>
              <a:defRPr/>
            </a:pPr>
            <a:r>
              <a:rPr lang="nl-BE" sz="2200" dirty="0">
                <a:solidFill>
                  <a:schemeClr val="tx1"/>
                </a:solidFill>
                <a:cs typeface="Arial" pitchFamily="34" charset="0"/>
              </a:rPr>
              <a:t>De werkgever of een aangeduid lid van de hiërarchische lijn kijkt het document </a:t>
            </a:r>
            <a:r>
              <a:rPr lang="nl-BE" sz="2200" dirty="0" smtClean="0">
                <a:solidFill>
                  <a:schemeClr val="tx1"/>
                </a:solidFill>
                <a:cs typeface="Arial" pitchFamily="34" charset="0"/>
              </a:rPr>
              <a:t>na, </a:t>
            </a:r>
            <a:r>
              <a:rPr lang="nl-BE" sz="2200" dirty="0">
                <a:solidFill>
                  <a:schemeClr val="tx1"/>
                </a:solidFill>
                <a:cs typeface="Arial" pitchFamily="34" charset="0"/>
              </a:rPr>
              <a:t>laat eventueel overgeslagen punten uitvoeren en gaat na of het nieuwe personeelslid de gekregen informatie heeft begrepen en in praktijk kan brengen.</a:t>
            </a:r>
          </a:p>
          <a:p>
            <a:pPr lvl="1">
              <a:spcBef>
                <a:spcPts val="600"/>
              </a:spcBef>
              <a:spcAft>
                <a:spcPts val="1200"/>
              </a:spcAft>
              <a:buFont typeface="Symbol" pitchFamily="18" charset="2"/>
              <a:buChar char="®"/>
              <a:defRPr/>
            </a:pPr>
            <a:r>
              <a:rPr lang="nl-BE" sz="2200" dirty="0">
                <a:solidFill>
                  <a:schemeClr val="tx1"/>
                </a:solidFill>
                <a:cs typeface="Arial" pitchFamily="34" charset="0"/>
              </a:rPr>
              <a:t>Een kopie van dit ondertekende document wordt aan de bevoegde dienst voor preventie en bescherming op het werk </a:t>
            </a:r>
            <a:r>
              <a:rPr lang="nl-BE" sz="2200" dirty="0" smtClean="0">
                <a:solidFill>
                  <a:schemeClr val="tx1"/>
                </a:solidFill>
                <a:cs typeface="Arial" pitchFamily="34" charset="0"/>
              </a:rPr>
              <a:t>bezorgd</a:t>
            </a:r>
            <a:r>
              <a:rPr lang="nl-BE" sz="2200" dirty="0">
                <a:solidFill>
                  <a:schemeClr val="tx1"/>
                </a:solidFill>
                <a:cs typeface="Arial" pitchFamily="34" charset="0"/>
              </a:rPr>
              <a:t> </a:t>
            </a:r>
            <a:r>
              <a:rPr lang="nl-BE" sz="2200" dirty="0" smtClean="0">
                <a:solidFill>
                  <a:schemeClr val="tx1"/>
                </a:solidFill>
                <a:cs typeface="Arial" pitchFamily="34" charset="0"/>
              </a:rPr>
              <a:t>en wordt daarna bewaard in </a:t>
            </a:r>
            <a:r>
              <a:rPr lang="nl-BE" sz="2200" dirty="0">
                <a:solidFill>
                  <a:schemeClr val="tx1"/>
                </a:solidFill>
                <a:cs typeface="Arial" pitchFamily="34" charset="0"/>
              </a:rPr>
              <a:t>het </a:t>
            </a:r>
            <a:r>
              <a:rPr lang="nl-BE" sz="2200" dirty="0" smtClean="0">
                <a:solidFill>
                  <a:schemeClr val="tx1"/>
                </a:solidFill>
                <a:cs typeface="Arial" pitchFamily="34" charset="0"/>
              </a:rPr>
              <a:t>preventieregister (A 9).  </a:t>
            </a:r>
            <a:endParaRPr lang="nl-BE" sz="2200" dirty="0">
              <a:solidFill>
                <a:schemeClr val="tx1"/>
              </a:solidFill>
              <a:cs typeface="Arial" pitchFamily="34" charset="0"/>
            </a:endParaRPr>
          </a:p>
        </p:txBody>
      </p:sp>
      <p:sp>
        <p:nvSpPr>
          <p:cNvPr id="10" name="Tijdelijke aanduiding voor datum 3"/>
          <p:cNvSpPr>
            <a:spLocks noGrp="1"/>
          </p:cNvSpPr>
          <p:nvPr>
            <p:ph type="dt" sz="half" idx="10"/>
          </p:nvPr>
        </p:nvSpPr>
        <p:spPr>
          <a:xfrm>
            <a:off x="457200" y="6356350"/>
            <a:ext cx="2133600" cy="365125"/>
          </a:xfrm>
        </p:spPr>
        <p:txBody>
          <a:bodyPr/>
          <a:lstStyle/>
          <a:p>
            <a:endParaRPr lang="nl-BE" dirty="0"/>
          </a:p>
        </p:txBody>
      </p:sp>
      <p:sp>
        <p:nvSpPr>
          <p:cNvPr id="11" name="Tijdelijke aanduiding voor dianummer 5"/>
          <p:cNvSpPr>
            <a:spLocks noGrp="1"/>
          </p:cNvSpPr>
          <p:nvPr>
            <p:ph type="sldNum" sz="quarter" idx="12"/>
          </p:nvPr>
        </p:nvSpPr>
        <p:spPr>
          <a:xfrm>
            <a:off x="6553200" y="6356350"/>
            <a:ext cx="2133600" cy="365125"/>
          </a:xfrm>
        </p:spPr>
        <p:txBody>
          <a:bodyPr/>
          <a:lstStyle/>
          <a:p>
            <a:pPr algn="r"/>
            <a:endParaRPr lang="nl-BE" dirty="0"/>
          </a:p>
        </p:txBody>
      </p:sp>
      <p:sp>
        <p:nvSpPr>
          <p:cNvPr id="12" name="Tijdelijke aanduiding voor voettekst 6"/>
          <p:cNvSpPr>
            <a:spLocks noGrp="1"/>
          </p:cNvSpPr>
          <p:nvPr>
            <p:ph type="ftr" sz="quarter" idx="11"/>
          </p:nvPr>
        </p:nvSpPr>
        <p:spPr>
          <a:xfrm>
            <a:off x="2555776" y="6356350"/>
            <a:ext cx="5400600" cy="365125"/>
          </a:xfrm>
        </p:spPr>
        <p:txBody>
          <a:bodyPr/>
          <a:lstStyle/>
          <a:p>
            <a:endParaRPr lang="nl-BE" dirty="0"/>
          </a:p>
        </p:txBody>
      </p:sp>
    </p:spTree>
    <p:extLst>
      <p:ext uri="{BB962C8B-B14F-4D97-AF65-F5344CB8AC3E}">
        <p14:creationId xmlns:p14="http://schemas.microsoft.com/office/powerpoint/2010/main" val="387989973"/>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431470" y="5517290"/>
            <a:ext cx="8281059" cy="769531"/>
          </a:xfrm>
        </p:spPr>
        <p:txBody>
          <a:bodyPr>
            <a:noAutofit/>
          </a:bodyPr>
          <a:lstStyle/>
          <a:p>
            <a:r>
              <a:rPr lang="nl-BE" altLang="nl-BE" sz="2800" dirty="0" smtClean="0">
                <a:solidFill>
                  <a:srgbClr val="C3004A"/>
                </a:solidFill>
              </a:rPr>
              <a:t>De onthaalbrochure</a:t>
            </a:r>
            <a:endParaRPr lang="nl-NL" sz="2800" dirty="0"/>
          </a:p>
        </p:txBody>
      </p:sp>
      <p:sp>
        <p:nvSpPr>
          <p:cNvPr id="5" name="Tijdelijke aanduiding voor afbeelding 1"/>
          <p:cNvSpPr txBox="1">
            <a:spLocks/>
          </p:cNvSpPr>
          <p:nvPr/>
        </p:nvSpPr>
        <p:spPr>
          <a:xfrm>
            <a:off x="152400" y="152400"/>
            <a:ext cx="9144000" cy="5768975"/>
          </a:xfrm>
          <a:prstGeom prst="rect">
            <a:avLst/>
          </a:prstGeom>
        </p:spPr>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75603"/>
            <a:ext cx="8882063" cy="5291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3395078"/>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el 1"/>
          <p:cNvSpPr>
            <a:spLocks noGrp="1"/>
          </p:cNvSpPr>
          <p:nvPr>
            <p:ph type="title"/>
          </p:nvPr>
        </p:nvSpPr>
        <p:spPr/>
        <p:txBody>
          <a:bodyPr/>
          <a:lstStyle/>
          <a:p>
            <a:r>
              <a:rPr lang="nl-BE" altLang="nl-BE" dirty="0" smtClean="0"/>
              <a:t>De onthaalbrochure</a:t>
            </a:r>
          </a:p>
        </p:txBody>
      </p:sp>
      <p:sp>
        <p:nvSpPr>
          <p:cNvPr id="63491" name="Tijdelijke aanduiding voor inhoud 2"/>
          <p:cNvSpPr>
            <a:spLocks noGrp="1"/>
          </p:cNvSpPr>
          <p:nvPr>
            <p:ph idx="1"/>
          </p:nvPr>
        </p:nvSpPr>
        <p:spPr/>
        <p:txBody>
          <a:bodyPr/>
          <a:lstStyle/>
          <a:p>
            <a:pPr lvl="1">
              <a:spcBef>
                <a:spcPts val="600"/>
              </a:spcBef>
              <a:spcAft>
                <a:spcPts val="1200"/>
              </a:spcAft>
              <a:buFont typeface="Symbol" pitchFamily="18" charset="2"/>
              <a:buChar char="®"/>
              <a:defRPr/>
            </a:pPr>
            <a:r>
              <a:rPr lang="nl-BE" altLang="nl-BE" sz="2200" dirty="0">
                <a:solidFill>
                  <a:schemeClr val="tx1"/>
                </a:solidFill>
                <a:cs typeface="Arial" pitchFamily="34" charset="0"/>
              </a:rPr>
              <a:t>Onderdeel van een goed </a:t>
            </a:r>
            <a:r>
              <a:rPr lang="nl-BE" altLang="nl-BE" sz="2200" dirty="0" smtClean="0">
                <a:solidFill>
                  <a:schemeClr val="tx1"/>
                </a:solidFill>
                <a:cs typeface="Arial" pitchFamily="34" charset="0"/>
              </a:rPr>
              <a:t>onthaalbeleid</a:t>
            </a:r>
            <a:endParaRPr lang="nl-BE" altLang="nl-BE" sz="2200" dirty="0">
              <a:solidFill>
                <a:schemeClr val="tx1"/>
              </a:solidFill>
              <a:cs typeface="Arial" pitchFamily="34" charset="0"/>
            </a:endParaRPr>
          </a:p>
          <a:p>
            <a:pPr lvl="1">
              <a:spcBef>
                <a:spcPts val="600"/>
              </a:spcBef>
              <a:spcAft>
                <a:spcPts val="1200"/>
              </a:spcAft>
              <a:buFont typeface="Symbol" pitchFamily="18" charset="2"/>
              <a:buChar char="®"/>
              <a:defRPr/>
            </a:pPr>
            <a:r>
              <a:rPr lang="nl-BE" altLang="nl-BE" sz="2200" dirty="0" smtClean="0">
                <a:solidFill>
                  <a:schemeClr val="tx1"/>
                </a:solidFill>
                <a:cs typeface="Arial" pitchFamily="34" charset="0"/>
              </a:rPr>
              <a:t>Omvat de nodige informatie, inlichtingen, procedures en instructies over welzijn en veiligheid op het werk</a:t>
            </a:r>
          </a:p>
          <a:p>
            <a:pPr lvl="1">
              <a:spcBef>
                <a:spcPts val="600"/>
              </a:spcBef>
              <a:spcAft>
                <a:spcPts val="1200"/>
              </a:spcAft>
              <a:buFont typeface="Symbol" pitchFamily="18" charset="2"/>
              <a:buChar char="®"/>
              <a:defRPr/>
            </a:pPr>
            <a:r>
              <a:rPr lang="nl-BE" altLang="nl-BE" sz="2200" dirty="0" smtClean="0">
                <a:solidFill>
                  <a:schemeClr val="tx1"/>
                </a:solidFill>
                <a:cs typeface="Arial" pitchFamily="34" charset="0"/>
              </a:rPr>
              <a:t>Is een preventiemiddel om </a:t>
            </a:r>
          </a:p>
          <a:p>
            <a:pPr lvl="2">
              <a:spcBef>
                <a:spcPts val="600"/>
              </a:spcBef>
              <a:spcAft>
                <a:spcPts val="1200"/>
              </a:spcAft>
              <a:buFont typeface="Symbol" pitchFamily="18" charset="2"/>
              <a:buChar char="®"/>
              <a:defRPr/>
            </a:pPr>
            <a:r>
              <a:rPr lang="nl-BE" altLang="nl-BE" sz="2200" dirty="0" smtClean="0">
                <a:solidFill>
                  <a:schemeClr val="tx1"/>
                </a:solidFill>
                <a:cs typeface="Arial" pitchFamily="34" charset="0"/>
              </a:rPr>
              <a:t>taken en werkzaamheden op een gezonde en veilige manier uit te voeren</a:t>
            </a:r>
          </a:p>
          <a:p>
            <a:pPr lvl="2">
              <a:spcBef>
                <a:spcPts val="600"/>
              </a:spcBef>
              <a:spcAft>
                <a:spcPts val="1200"/>
              </a:spcAft>
              <a:buFont typeface="Symbol" pitchFamily="18" charset="2"/>
              <a:buChar char="®"/>
              <a:defRPr/>
            </a:pPr>
            <a:r>
              <a:rPr lang="nl-BE" altLang="nl-BE" sz="2200" dirty="0" smtClean="0">
                <a:solidFill>
                  <a:schemeClr val="tx1"/>
                </a:solidFill>
                <a:cs typeface="Arial" pitchFamily="34" charset="0"/>
              </a:rPr>
              <a:t>risico op arbeidsongevallen en beroepsziekten te vermijden vrnl. bij nieuwe personeelsleden</a:t>
            </a:r>
            <a:endParaRPr lang="nl-BE" altLang="nl-BE" sz="2200" dirty="0">
              <a:solidFill>
                <a:schemeClr val="tx1"/>
              </a:solidFill>
              <a:cs typeface="Arial" pitchFamily="34" charset="0"/>
            </a:endParaRPr>
          </a:p>
          <a:p>
            <a:endParaRPr lang="nl-BE" altLang="nl-BE" dirty="0" smtClean="0"/>
          </a:p>
        </p:txBody>
      </p:sp>
      <p:sp>
        <p:nvSpPr>
          <p:cNvPr id="51204" name="Tijdelijke aanduiding voor datum 3"/>
          <p:cNvSpPr>
            <a:spLocks noGrp="1"/>
          </p:cNvSpPr>
          <p:nvPr>
            <p:ph type="dt" sz="half" idx="10"/>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buNone/>
            </a:pPr>
            <a:endParaRPr lang="nl-BE" altLang="nl-BE" sz="1200" dirty="0" smtClean="0">
              <a:latin typeface="+mn-lt"/>
            </a:endParaRPr>
          </a:p>
        </p:txBody>
      </p:sp>
      <p:sp>
        <p:nvSpPr>
          <p:cNvPr id="51205"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smtClean="0">
              <a:latin typeface="+mn-lt"/>
            </a:endParaRPr>
          </a:p>
        </p:txBody>
      </p:sp>
      <p:sp>
        <p:nvSpPr>
          <p:cNvPr id="8" name="Tijdelijke aanduiding voor voettekst 6"/>
          <p:cNvSpPr>
            <a:spLocks noGrp="1"/>
          </p:cNvSpPr>
          <p:nvPr>
            <p:ph type="ftr" sz="quarter" idx="11"/>
          </p:nvPr>
        </p:nvSpPr>
        <p:spPr>
          <a:xfrm>
            <a:off x="2555776" y="6356350"/>
            <a:ext cx="5400600" cy="365125"/>
          </a:xfrm>
        </p:spPr>
        <p:txBody>
          <a:bodyPr/>
          <a:lstStyle/>
          <a:p>
            <a:endParaRPr lang="nl-BE" dirty="0"/>
          </a:p>
        </p:txBody>
      </p:sp>
    </p:spTree>
    <p:extLst>
      <p:ext uri="{BB962C8B-B14F-4D97-AF65-F5344CB8AC3E}">
        <p14:creationId xmlns:p14="http://schemas.microsoft.com/office/powerpoint/2010/main" val="762528691"/>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ltLang="nl-BE" dirty="0"/>
              <a:t>De </a:t>
            </a:r>
            <a:r>
              <a:rPr lang="nl-BE" altLang="nl-BE" dirty="0" smtClean="0"/>
              <a:t>onthaalbrochure – inhoud </a:t>
            </a:r>
            <a:endParaRPr lang="nl-BE" dirty="0"/>
          </a:p>
        </p:txBody>
      </p:sp>
      <p:sp>
        <p:nvSpPr>
          <p:cNvPr id="3" name="Tijdelijke aanduiding voor inhoud 2"/>
          <p:cNvSpPr>
            <a:spLocks noGrp="1"/>
          </p:cNvSpPr>
          <p:nvPr>
            <p:ph idx="1"/>
          </p:nvPr>
        </p:nvSpPr>
        <p:spPr/>
        <p:txBody>
          <a:bodyPr>
            <a:normAutofit fontScale="47500" lnSpcReduction="20000"/>
          </a:bodyPr>
          <a:lstStyle/>
          <a:p>
            <a:pPr lvl="1">
              <a:spcBef>
                <a:spcPts val="600"/>
              </a:spcBef>
              <a:spcAft>
                <a:spcPts val="600"/>
              </a:spcAft>
              <a:buFont typeface="Symbol" pitchFamily="18" charset="2"/>
              <a:buChar char="®"/>
              <a:defRPr/>
            </a:pPr>
            <a:r>
              <a:rPr lang="nl-NL" sz="4200" dirty="0" smtClean="0">
                <a:solidFill>
                  <a:schemeClr val="tx1"/>
                </a:solidFill>
                <a:cs typeface="Arial" pitchFamily="34" charset="0"/>
              </a:rPr>
              <a:t>De </a:t>
            </a:r>
            <a:r>
              <a:rPr lang="nl-NL" sz="4200" dirty="0">
                <a:solidFill>
                  <a:schemeClr val="tx1"/>
                </a:solidFill>
                <a:cs typeface="Arial" pitchFamily="34" charset="0"/>
              </a:rPr>
              <a:t>preventiebeleidsverklaring</a:t>
            </a:r>
            <a:endParaRPr lang="nl-BE" sz="4200" dirty="0">
              <a:solidFill>
                <a:schemeClr val="tx1"/>
              </a:solidFill>
              <a:cs typeface="Arial" pitchFamily="34" charset="0"/>
            </a:endParaRPr>
          </a:p>
          <a:p>
            <a:pPr lvl="1">
              <a:spcBef>
                <a:spcPts val="600"/>
              </a:spcBef>
              <a:spcAft>
                <a:spcPts val="600"/>
              </a:spcAft>
              <a:buFont typeface="Symbol" pitchFamily="18" charset="2"/>
              <a:buChar char="®"/>
              <a:defRPr/>
            </a:pPr>
            <a:r>
              <a:rPr lang="nl-NL" sz="4200" dirty="0">
                <a:solidFill>
                  <a:schemeClr val="tx1"/>
                </a:solidFill>
                <a:cs typeface="Arial" pitchFamily="34" charset="0"/>
              </a:rPr>
              <a:t>Arbeidsveiligheid</a:t>
            </a:r>
            <a:endParaRPr lang="nl-BE" sz="42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arbeidsongevallen</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brandpreventie (noodprocedures, evacuatierichtlijnen …) </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eerste hulp bij ongevallen (verzorgingslokaal, verbanddoos, hulpverleners, instructies …)</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veiligheidssignalisatie (pictogrammen)</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orde en netheid</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gezondheid - infectieziekten - hygiëne</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rookverbod</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alcohol en andere drugs op het werk</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(persoonlijke) beschermingsmiddelen bij gevaarlijk werk</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veiligheidsrichtlijnen bij het gebruik van gevaarlijke producten en werken met elektriciteit</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moederschapsbescherming</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afvalbeheersplan</a:t>
            </a:r>
            <a:endParaRPr lang="nl-BE" sz="3100" dirty="0">
              <a:solidFill>
                <a:schemeClr val="tx1"/>
              </a:solidFill>
              <a:cs typeface="Arial" pitchFamily="34" charset="0"/>
            </a:endParaRPr>
          </a:p>
          <a:p>
            <a:pPr lvl="2">
              <a:spcBef>
                <a:spcPts val="400"/>
              </a:spcBef>
              <a:spcAft>
                <a:spcPts val="400"/>
              </a:spcAft>
              <a:buFont typeface="Symbol" pitchFamily="18" charset="2"/>
              <a:buChar char="®"/>
              <a:defRPr/>
            </a:pPr>
            <a:r>
              <a:rPr lang="nl-NL" sz="3100" dirty="0">
                <a:solidFill>
                  <a:schemeClr val="tx1"/>
                </a:solidFill>
                <a:cs typeface="Arial" pitchFamily="34" charset="0"/>
              </a:rPr>
              <a:t>infrastructuur en uitrusting</a:t>
            </a:r>
            <a:endParaRPr lang="nl-BE" sz="3100" dirty="0">
              <a:solidFill>
                <a:schemeClr val="tx1"/>
              </a:solidFill>
              <a:cs typeface="Arial" pitchFamily="34" charset="0"/>
            </a:endParaRPr>
          </a:p>
        </p:txBody>
      </p:sp>
    </p:spTree>
    <p:extLst>
      <p:ext uri="{BB962C8B-B14F-4D97-AF65-F5344CB8AC3E}">
        <p14:creationId xmlns:p14="http://schemas.microsoft.com/office/powerpoint/2010/main" val="4218877350"/>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ltLang="nl-BE" dirty="0"/>
              <a:t>De onthaalbrochure – inhoud </a:t>
            </a:r>
            <a:endParaRPr lang="nl-BE" dirty="0"/>
          </a:p>
        </p:txBody>
      </p:sp>
      <p:sp>
        <p:nvSpPr>
          <p:cNvPr id="3" name="Tijdelijke aanduiding voor inhoud 2"/>
          <p:cNvSpPr>
            <a:spLocks noGrp="1"/>
          </p:cNvSpPr>
          <p:nvPr>
            <p:ph idx="1"/>
          </p:nvPr>
        </p:nvSpPr>
        <p:spPr/>
        <p:txBody>
          <a:bodyPr>
            <a:normAutofit/>
          </a:bodyPr>
          <a:lstStyle/>
          <a:p>
            <a:pPr lvl="1">
              <a:lnSpc>
                <a:spcPct val="80000"/>
              </a:lnSpc>
              <a:spcBef>
                <a:spcPts val="600"/>
              </a:spcBef>
              <a:spcAft>
                <a:spcPts val="1200"/>
              </a:spcAft>
              <a:buFont typeface="Symbol" pitchFamily="18" charset="2"/>
              <a:buChar char="®"/>
              <a:defRPr/>
            </a:pPr>
            <a:r>
              <a:rPr lang="nl-NL" dirty="0">
                <a:solidFill>
                  <a:schemeClr val="tx1"/>
                </a:solidFill>
                <a:cs typeface="Arial" pitchFamily="34" charset="0"/>
              </a:rPr>
              <a:t>Ergonomie</a:t>
            </a:r>
            <a:endParaRPr lang="nl-BE" dirty="0">
              <a:solidFill>
                <a:schemeClr val="tx1"/>
              </a:solidFill>
              <a:cs typeface="Arial" pitchFamily="34" charset="0"/>
            </a:endParaRPr>
          </a:p>
          <a:p>
            <a:pPr lvl="1">
              <a:lnSpc>
                <a:spcPct val="80000"/>
              </a:lnSpc>
              <a:spcBef>
                <a:spcPts val="600"/>
              </a:spcBef>
              <a:spcAft>
                <a:spcPts val="1200"/>
              </a:spcAft>
              <a:buFont typeface="Symbol" pitchFamily="18" charset="2"/>
              <a:buChar char="®"/>
              <a:defRPr/>
            </a:pPr>
            <a:r>
              <a:rPr lang="nl-NL" dirty="0">
                <a:solidFill>
                  <a:schemeClr val="tx1"/>
                </a:solidFill>
                <a:cs typeface="Arial" pitchFamily="34" charset="0"/>
              </a:rPr>
              <a:t>Psychosociale risico’s op het werk</a:t>
            </a:r>
            <a:endParaRPr lang="nl-BE" dirty="0">
              <a:solidFill>
                <a:schemeClr val="tx1"/>
              </a:solidFill>
              <a:cs typeface="Arial" pitchFamily="34" charset="0"/>
            </a:endParaRPr>
          </a:p>
          <a:p>
            <a:pPr lvl="2">
              <a:lnSpc>
                <a:spcPct val="80000"/>
              </a:lnSpc>
              <a:spcBef>
                <a:spcPts val="400"/>
              </a:spcBef>
              <a:spcAft>
                <a:spcPts val="400"/>
              </a:spcAft>
              <a:buFont typeface="Symbol" pitchFamily="18" charset="2"/>
              <a:buChar char="®"/>
              <a:defRPr/>
            </a:pPr>
            <a:r>
              <a:rPr lang="nl-NL" dirty="0">
                <a:solidFill>
                  <a:schemeClr val="tx1"/>
                </a:solidFill>
                <a:cs typeface="Arial" pitchFamily="34" charset="0"/>
              </a:rPr>
              <a:t>begrippenkader</a:t>
            </a:r>
            <a:endParaRPr lang="nl-BE" dirty="0">
              <a:solidFill>
                <a:schemeClr val="tx1"/>
              </a:solidFill>
              <a:cs typeface="Arial" pitchFamily="34" charset="0"/>
            </a:endParaRPr>
          </a:p>
          <a:p>
            <a:pPr lvl="2">
              <a:lnSpc>
                <a:spcPct val="80000"/>
              </a:lnSpc>
              <a:spcBef>
                <a:spcPts val="400"/>
              </a:spcBef>
              <a:spcAft>
                <a:spcPts val="400"/>
              </a:spcAft>
              <a:buFont typeface="Symbol" pitchFamily="18" charset="2"/>
              <a:buChar char="®"/>
              <a:defRPr/>
            </a:pPr>
            <a:r>
              <a:rPr lang="nl-NL" dirty="0">
                <a:solidFill>
                  <a:schemeClr val="tx1"/>
                </a:solidFill>
                <a:cs typeface="Arial" pitchFamily="34" charset="0"/>
              </a:rPr>
              <a:t>interne procedures</a:t>
            </a:r>
            <a:endParaRPr lang="nl-BE" dirty="0">
              <a:solidFill>
                <a:schemeClr val="tx1"/>
              </a:solidFill>
              <a:cs typeface="Arial" pitchFamily="34" charset="0"/>
            </a:endParaRPr>
          </a:p>
          <a:p>
            <a:pPr lvl="2">
              <a:lnSpc>
                <a:spcPct val="80000"/>
              </a:lnSpc>
              <a:spcBef>
                <a:spcPts val="400"/>
              </a:spcBef>
              <a:spcAft>
                <a:spcPts val="400"/>
              </a:spcAft>
              <a:buFont typeface="Symbol" pitchFamily="18" charset="2"/>
              <a:buChar char="®"/>
              <a:defRPr/>
            </a:pPr>
            <a:r>
              <a:rPr lang="nl-NL" dirty="0">
                <a:solidFill>
                  <a:schemeClr val="tx1"/>
                </a:solidFill>
                <a:cs typeface="Arial" pitchFamily="34" charset="0"/>
              </a:rPr>
              <a:t>aanspreekpunten met contactgegevens: vertrouwenspersoon, preventieadviseur psychosociale aspecten, (preventieadviseur arbeidsgeneesheer), inspectie van het toezicht welzijn op het werk</a:t>
            </a:r>
            <a:endParaRPr lang="nl-BE" dirty="0">
              <a:solidFill>
                <a:schemeClr val="tx1"/>
              </a:solidFill>
              <a:cs typeface="Arial" pitchFamily="34" charset="0"/>
            </a:endParaRPr>
          </a:p>
          <a:p>
            <a:pPr lvl="2">
              <a:lnSpc>
                <a:spcPct val="80000"/>
              </a:lnSpc>
              <a:spcBef>
                <a:spcPts val="400"/>
              </a:spcBef>
              <a:spcAft>
                <a:spcPts val="400"/>
              </a:spcAft>
              <a:buFont typeface="Symbol" pitchFamily="18" charset="2"/>
              <a:buChar char="®"/>
              <a:defRPr/>
            </a:pPr>
            <a:r>
              <a:rPr lang="nl-NL" dirty="0">
                <a:solidFill>
                  <a:schemeClr val="tx1"/>
                </a:solidFill>
                <a:cs typeface="Arial" pitchFamily="34" charset="0"/>
              </a:rPr>
              <a:t>register van feiten van derden</a:t>
            </a:r>
            <a:endParaRPr lang="nl-BE" dirty="0">
              <a:solidFill>
                <a:schemeClr val="tx1"/>
              </a:solidFill>
              <a:cs typeface="Arial" pitchFamily="34" charset="0"/>
            </a:endParaRPr>
          </a:p>
          <a:p>
            <a:pPr lvl="1">
              <a:lnSpc>
                <a:spcPct val="90000"/>
              </a:lnSpc>
              <a:spcBef>
                <a:spcPts val="600"/>
              </a:spcBef>
              <a:spcAft>
                <a:spcPts val="1200"/>
              </a:spcAft>
              <a:buFont typeface="Symbol" pitchFamily="18" charset="2"/>
              <a:buChar char="®"/>
              <a:defRPr/>
            </a:pPr>
            <a:r>
              <a:rPr lang="nl-NL" dirty="0">
                <a:solidFill>
                  <a:schemeClr val="tx1"/>
                </a:solidFill>
                <a:cs typeface="Arial" pitchFamily="34" charset="0"/>
              </a:rPr>
              <a:t>Nuttige contactgegevens (noodnummers, het bevoegde  comité voor preventie en bescherming op het werk …)</a:t>
            </a:r>
            <a:endParaRPr lang="nl-BE" dirty="0">
              <a:solidFill>
                <a:schemeClr val="tx1"/>
              </a:solidFill>
              <a:cs typeface="Arial" pitchFamily="34" charset="0"/>
            </a:endParaRPr>
          </a:p>
          <a:p>
            <a:endParaRPr lang="nl-BE" dirty="0"/>
          </a:p>
        </p:txBody>
      </p:sp>
    </p:spTree>
    <p:extLst>
      <p:ext uri="{BB962C8B-B14F-4D97-AF65-F5344CB8AC3E}">
        <p14:creationId xmlns:p14="http://schemas.microsoft.com/office/powerpoint/2010/main" val="2385218522"/>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normAutofit/>
          </a:bodyPr>
          <a:lstStyle/>
          <a:p>
            <a:r>
              <a:rPr lang="nl-BE" sz="3200" dirty="0" smtClean="0"/>
              <a:t/>
            </a:r>
            <a:br>
              <a:rPr lang="nl-BE" sz="3200" dirty="0" smtClean="0"/>
            </a:br>
            <a:r>
              <a:rPr lang="nl-BE" sz="3200" dirty="0"/>
              <a:t/>
            </a:r>
            <a:br>
              <a:rPr lang="nl-BE" sz="3200" dirty="0"/>
            </a:br>
            <a:r>
              <a:rPr lang="nl-BE" sz="3200" dirty="0" smtClean="0">
                <a:solidFill>
                  <a:schemeClr val="tx2"/>
                </a:solidFill>
              </a:rPr>
              <a:t>Bedankt voor uw aandacht!</a:t>
            </a:r>
            <a:endParaRPr lang="nl-NL" sz="3200" dirty="0">
              <a:solidFill>
                <a:schemeClr val="tx2"/>
              </a:solidFill>
            </a:endParaRPr>
          </a:p>
        </p:txBody>
      </p:sp>
      <p:sp>
        <p:nvSpPr>
          <p:cNvPr id="2" name="Tijdelijke aanduiding voor tekst 1"/>
          <p:cNvSpPr>
            <a:spLocks noGrp="1"/>
          </p:cNvSpPr>
          <p:nvPr>
            <p:ph type="body" sz="quarter" idx="15"/>
          </p:nvPr>
        </p:nvSpPr>
        <p:spPr/>
        <p:txBody>
          <a:bodyPr/>
          <a:lstStyle/>
          <a:p>
            <a:endParaRPr lang="nl-NL"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0560"/>
            <a:ext cx="4572000" cy="590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jdelijke aanduiding voor afbeelding 2"/>
          <p:cNvSpPr>
            <a:spLocks noGrp="1"/>
          </p:cNvSpPr>
          <p:nvPr>
            <p:ph type="pic" sz="quarter" idx="13"/>
          </p:nvPr>
        </p:nvSpPr>
        <p:spPr>
          <a:xfrm>
            <a:off x="0" y="260560"/>
            <a:ext cx="4572000" cy="5904820"/>
          </a:xfrm>
        </p:spPr>
      </p:sp>
    </p:spTree>
    <p:extLst>
      <p:ext uri="{BB962C8B-B14F-4D97-AF65-F5344CB8AC3E}">
        <p14:creationId xmlns:p14="http://schemas.microsoft.com/office/powerpoint/2010/main" val="1869858996"/>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201408 28 - nieuwe wetgeving Psy - Presentatie CoRA">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GO-thema-blauw">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GO-thema-oranje">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Go-thema-groen">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p:properties xmlns:p="http://schemas.microsoft.com/office/2006/metadata/properties" xmlns:xsi="http://www.w3.org/2001/XMLSchema-instance">
  <documentManagement>
    <TaxCatchAll xmlns="cfc230b1-6dd3-467a-8fcc-dfa9df38b740">
      <Value>27</Value>
      <Value>1</Value>
      <Value>14</Value>
    </TaxCatchAll>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GOPRO-1830562155-11060</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1b9a984e-33c9-478f-ba1b-ccc24fe8c456</GOProMigratieBronGUID>
    <GOProMigratieBronlocatie xmlns="cfc230b1-6dd3-467a-8fcc-dfa9df38b740">https://probeheer.g-o.be/blog/documents</GOProMigratieBronlocatie>
    <_dlc_DocIdUrl xmlns="cfc230b1-6dd3-467a-8fcc-dfa9df38b740">
      <Url>https://gemeenschapsonderwijs.sharepoint.com/sites/prodoc/_layouts/15/DocIdRedir.aspx?ID=GOPRO-1830562155-11060</Url>
      <Description>GOPRO-1830562155-11060</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Preventie</TermName>
          <TermId xmlns="http://schemas.microsoft.com/office/infopath/2007/PartnerControls">00aa7f27-fbf1-4e92-ba0a-40ec8d784003</TermId>
        </TermInfo>
      </Terms>
    </fef4875bd7d04335af313950a580cd9d>
    <lcf76f155ced4ddcb4097134ff3c332f xmlns="90099885-9432-4caf-9870-10dd17e557ce">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49" ma:contentTypeDescription="" ma:contentTypeScope="" ma:versionID="f52b3bd2d4f3af2348736bd684d7dce6">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12ddb96c08540ae5b229b0e92a35ba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494B6B5-EBC6-47ED-B994-5CC2601658FB}"/>
</file>

<file path=customXml/itemProps2.xml><?xml version="1.0" encoding="utf-8"?>
<ds:datastoreItem xmlns:ds="http://schemas.openxmlformats.org/officeDocument/2006/customXml" ds:itemID="{4722F4A9-F2BC-48CA-A7C4-778732D971E8}">
  <ds:schemaRefs>
    <ds:schemaRef ds:uri="http://schemas.microsoft.com/sharepoint/v3"/>
    <ds:schemaRef ds:uri="http://purl.org/dc/terms/"/>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D6ABDC42-7F49-449D-808F-353C907C26F7}">
  <ds:schemaRefs>
    <ds:schemaRef ds:uri="http://schemas.microsoft.com/sharepoint/v3/contenttype/forms"/>
  </ds:schemaRefs>
</ds:datastoreItem>
</file>

<file path=customXml/itemProps4.xml><?xml version="1.0" encoding="utf-8"?>
<ds:datastoreItem xmlns:ds="http://schemas.openxmlformats.org/officeDocument/2006/customXml" ds:itemID="{B1503A53-901F-425F-97E9-8E4E35C8858F}"/>
</file>

<file path=docProps/app.xml><?xml version="1.0" encoding="utf-8"?>
<Properties xmlns="http://schemas.openxmlformats.org/officeDocument/2006/extended-properties" xmlns:vt="http://schemas.openxmlformats.org/officeDocument/2006/docPropsVTypes">
  <Template>201408 28 - nieuwe wetgeving Psy - Presentatie CoRA</Template>
  <TotalTime>12827</TotalTime>
  <Words>1139</Words>
  <Application>Microsoft Office PowerPoint</Application>
  <PresentationFormat>Diavoorstelling (4:3)</PresentationFormat>
  <Paragraphs>145</Paragraphs>
  <Slides>20</Slides>
  <Notes>20</Notes>
  <HiddenSlides>0</HiddenSlides>
  <MMClips>0</MMClips>
  <ScaleCrop>false</ScaleCrop>
  <HeadingPairs>
    <vt:vector size="6" baseType="variant">
      <vt:variant>
        <vt:lpstr>Gebruikte lettertypen</vt:lpstr>
      </vt:variant>
      <vt:variant>
        <vt:i4>6</vt:i4>
      </vt:variant>
      <vt:variant>
        <vt:lpstr>Thema</vt:lpstr>
      </vt:variant>
      <vt:variant>
        <vt:i4>4</vt:i4>
      </vt:variant>
      <vt:variant>
        <vt:lpstr>Diatitels</vt:lpstr>
      </vt:variant>
      <vt:variant>
        <vt:i4>20</vt:i4>
      </vt:variant>
    </vt:vector>
  </HeadingPairs>
  <TitlesOfParts>
    <vt:vector size="30" baseType="lpstr">
      <vt:lpstr>ＭＳ Ｐゴシック</vt:lpstr>
      <vt:lpstr>Arial</vt:lpstr>
      <vt:lpstr>Calibri</vt:lpstr>
      <vt:lpstr>Symbol</vt:lpstr>
      <vt:lpstr>Webdings</vt:lpstr>
      <vt:lpstr>Wingdings</vt:lpstr>
      <vt:lpstr>201408 28 - nieuwe wetgeving Psy - Presentatie CoRA</vt:lpstr>
      <vt:lpstr>GO-thema-blauw</vt:lpstr>
      <vt:lpstr>GO-thema-oranje</vt:lpstr>
      <vt:lpstr>Go-thema-groen</vt:lpstr>
      <vt:lpstr>Opleiding HL – welzijn, veiligheid en preventie Onthaalbeleid </vt:lpstr>
      <vt:lpstr>- Wettelijke bepalingen - Betrokken actoren   - de werkgever  - hiërarchische lijn  - bevoegde preventiedienst  - het personeelslid  - peter / meter - Het onthaalbewijs - De onthaalbrochure</vt:lpstr>
      <vt:lpstr>Wettelijke bepalingen</vt:lpstr>
      <vt:lpstr>Wettelijk kader</vt:lpstr>
      <vt:lpstr>Betrokken actoren</vt:lpstr>
      <vt:lpstr>Betrokken actoren bij het onthaalbeleid</vt:lpstr>
      <vt:lpstr>Betrokken actoren - de rol van de werkgever</vt:lpstr>
      <vt:lpstr>Betrokken actoren - de rol van de hiërarchische lijn (HL)</vt:lpstr>
      <vt:lpstr>Betrokken actoren - de rol van de bevoegde dienst voor preventie en bescherming (IPA)</vt:lpstr>
      <vt:lpstr>Betrokken actoren - de rol van peter en meter</vt:lpstr>
      <vt:lpstr>Betrokken actoren - de rol van het personeelslid</vt:lpstr>
      <vt:lpstr>Het onthaalbewijs</vt:lpstr>
      <vt:lpstr>Het onthaalbewijs</vt:lpstr>
      <vt:lpstr>Het onthaalbewijs</vt:lpstr>
      <vt:lpstr>Het onthaalbewijs</vt:lpstr>
      <vt:lpstr>De onthaalbrochure</vt:lpstr>
      <vt:lpstr>De onthaalbrochure</vt:lpstr>
      <vt:lpstr>De onthaalbrochure – inhoud </vt:lpstr>
      <vt:lpstr>De onthaalbrochure – inhoud </vt:lpstr>
      <vt:lpstr>  Bedankt voor uw aandacht!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 Onthaalbeleid - versie 2021</dc:title>
  <dc:creator>Administrator</dc:creator>
  <cp:lastModifiedBy>Ann Goeman</cp:lastModifiedBy>
  <cp:revision>127</cp:revision>
  <dcterms:created xsi:type="dcterms:W3CDTF">2014-09-02T10:07:24Z</dcterms:created>
  <dcterms:modified xsi:type="dcterms:W3CDTF">2021-05-26T15:19:39Z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_Thema2">
    <vt:lpwstr>3338;#Preventie ＆ gezondheid|74497710-46e9-4331-b6ac-6a3cbbde3f24</vt:lpwstr>
  </property>
  <property fmtid="{D5CDD505-2E9C-101B-9397-08002B2CF9AE}" pid="4" name="GO_TonenOp">
    <vt:lpwstr>2746;#Cursusmateriaal opleiding Hiërarchische lijn|6822ba75-5656-41a8-8344-43800a173c82</vt:lpwstr>
  </property>
  <property fmtid="{D5CDD505-2E9C-101B-9397-08002B2CF9AE}" pid="5" name="GO_Onderwijsniveau2">
    <vt:lpwstr>3549;#Alle onderwijsniveaus|84f2a1a1-24f4-447c-8d77-179c3805c0a6</vt:lpwstr>
  </property>
  <property fmtid="{D5CDD505-2E9C-101B-9397-08002B2CF9AE}" pid="6" name="Order">
    <vt:r8>1106000</vt:r8>
  </property>
  <property fmtid="{D5CDD505-2E9C-101B-9397-08002B2CF9AE}" pid="7" name="GOProPublicatiestatus">
    <vt:lpwstr>1;#Online|5d773375-47c0-4896-afa8-6eac5ed3e165</vt:lpwstr>
  </property>
  <property fmtid="{D5CDD505-2E9C-101B-9397-08002B2CF9AE}" pid="8" name="GOProOnderwijsniveaus">
    <vt:lpwstr>14;#Alle onderwijsniveaus|2fe7c676-0ce6-4fab-b265-4b19c15279a5</vt:lpwstr>
  </property>
  <property fmtid="{D5CDD505-2E9C-101B-9397-08002B2CF9AE}" pid="9" name="GOProSchooljaar">
    <vt:lpwstr/>
  </property>
  <property fmtid="{D5CDD505-2E9C-101B-9397-08002B2CF9AE}" pid="10" name="GOProThemas">
    <vt:lpwstr>27;#Preventie|00aa7f27-fbf1-4e92-ba0a-40ec8d784003</vt:lpwstr>
  </property>
  <property fmtid="{D5CDD505-2E9C-101B-9397-08002B2CF9AE}" pid="11" name="GOProOorsprong">
    <vt:lpwstr/>
  </property>
  <property fmtid="{D5CDD505-2E9C-101B-9397-08002B2CF9AE}" pid="12" name="GOProJaar">
    <vt:lpwstr/>
  </property>
  <property fmtid="{D5CDD505-2E9C-101B-9397-08002B2CF9AE}" pid="13" name="_dlc_DocIdItemGuid">
    <vt:lpwstr>30497771-4ca7-469b-bf9e-ef98a84c9624</vt:lpwstr>
  </property>
  <property fmtid="{D5CDD505-2E9C-101B-9397-08002B2CF9AE}" pid="14" name="MediaServiceImageTags">
    <vt:lpwstr/>
  </property>
</Properties>
</file>